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4"/>
  </p:notesMasterIdLst>
  <p:sldIdLst>
    <p:sldId id="256" r:id="rId2"/>
    <p:sldId id="257" r:id="rId3"/>
    <p:sldId id="258" r:id="rId4"/>
    <p:sldId id="267" r:id="rId5"/>
    <p:sldId id="259" r:id="rId6"/>
    <p:sldId id="260" r:id="rId7"/>
    <p:sldId id="261" r:id="rId8"/>
    <p:sldId id="262" r:id="rId9"/>
    <p:sldId id="263" r:id="rId10"/>
    <p:sldId id="264" r:id="rId11"/>
    <p:sldId id="265" r:id="rId12"/>
    <p:sldId id="266" r:id="rId13"/>
  </p:sldIdLst>
  <p:sldSz cx="9144000" cy="5143500" type="screen16x9"/>
  <p:notesSz cx="6858000" cy="9144000"/>
  <p:embeddedFontLst>
    <p:embeddedFont>
      <p:font typeface="Dosis SemiBold" panose="020F0502020204030204" pitchFamily="34" charset="0"/>
      <p:regular r:id="rId15"/>
      <p:bold r:id="rId16"/>
    </p:embeddedFont>
    <p:embeddedFont>
      <p:font typeface="Fira Sans Extra Condensed" panose="020F0502020204030204" pitchFamily="34" charset="0"/>
      <p:regular r:id="rId17"/>
      <p:bold r:id="rId18"/>
      <p:italic r:id="rId19"/>
      <p:boldItalic r:id="rId20"/>
    </p:embeddedFont>
    <p:embeddedFont>
      <p:font typeface="Fira Sans Extra Condensed Medium" panose="020B0603050000020004" pitchFamily="34" charset="0"/>
      <p:regular r:id="rId21"/>
      <p:bold r:id="rId22"/>
      <p:italic r:id="rId23"/>
      <p:boldItalic r:id="rId24"/>
    </p:embeddedFont>
    <p:embeddedFont>
      <p:font typeface="Raleway Light" panose="020F0302020204030204" pitchFamily="34" charset="0"/>
      <p:regular r:id="rId25"/>
      <p:bold r:id="rId26"/>
      <p:italic r:id="rId27"/>
      <p:boldItalic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38"/>
    <p:restoredTop sz="78523"/>
  </p:normalViewPr>
  <p:slideViewPr>
    <p:cSldViewPr snapToGrid="0" snapToObjects="1">
      <p:cViewPr>
        <p:scale>
          <a:sx n="160" d="100"/>
          <a:sy n="160" d="100"/>
        </p:scale>
        <p:origin x="18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 name="Google Shape;4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dirty="0"/>
              <a:t>Good afternoon everyone, my name is Evelyn Davis, My topic is data analytics in student success.</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1" name="Google Shape;43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89" name="Google Shape;68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sz="1100" b="0" i="0" u="none" strike="noStrike" cap="none" dirty="0">
                <a:solidFill>
                  <a:srgbClr val="000000"/>
                </a:solidFill>
                <a:latin typeface="Arial"/>
                <a:ea typeface="Arial"/>
                <a:cs typeface="Arial"/>
                <a:sym typeface="Arial"/>
              </a:rPr>
              <a:t>Little bit about me…</a:t>
            </a:r>
            <a:endParaRPr dirty="0"/>
          </a:p>
          <a:p>
            <a:pPr marL="457200" lvl="0" indent="-298450" algn="l" rtl="0">
              <a:lnSpc>
                <a:spcPct val="100000"/>
              </a:lnSpc>
              <a:spcBef>
                <a:spcPts val="0"/>
              </a:spcBef>
              <a:spcAft>
                <a:spcPts val="0"/>
              </a:spcAft>
              <a:buSzPts val="1100"/>
              <a:buChar char="●"/>
            </a:pPr>
            <a:r>
              <a:rPr lang="en" sz="1100" b="0" i="0" u="none" strike="noStrike" cap="none" dirty="0">
                <a:solidFill>
                  <a:srgbClr val="000000"/>
                </a:solidFill>
                <a:latin typeface="Arial"/>
                <a:ea typeface="Arial"/>
                <a:cs typeface="Arial"/>
                <a:sym typeface="Arial"/>
              </a:rPr>
              <a:t>As a curriculum developers, It's important to know and understand how to best train our airman. Those factors for student success</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0" name="Google Shape;31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1100" b="0" i="0" u="none" strike="noStrike" cap="none" dirty="0">
                <a:solidFill>
                  <a:srgbClr val="000000"/>
                </a:solidFill>
                <a:latin typeface="Arial"/>
                <a:ea typeface="Arial"/>
                <a:cs typeface="Arial"/>
                <a:sym typeface="Arial"/>
              </a:rPr>
              <a:t>My mission is to support the Air Force Education and Training Command. We are focusing on recruiting, train, and educating exceptional Airmen. What are the factors of the student's academic performance? Is there a relationship between students’ behavioral features? How can we improve our training and education in the department of the Air Force? In this capstone, I will use data virtualization and statistical tools to review some of the key factors affecting students’ success and how to improve our students’ performance in training.</a:t>
            </a:r>
            <a:endParaRPr sz="1100" b="0" i="0" u="none" strike="noStrike" cap="none" dirty="0">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6320de4b7d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6320de4b7d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Clr>
                <a:schemeClr val="dk1"/>
              </a:buClr>
              <a:buSzPts val="1100"/>
              <a:buChar char="●"/>
            </a:pPr>
            <a:r>
              <a:rPr lang="en-US" dirty="0">
                <a:solidFill>
                  <a:schemeClr val="dk1"/>
                </a:solidFill>
              </a:rPr>
              <a:t>The data is collected using a learner activity tracker tool, which called experience API (</a:t>
            </a:r>
            <a:r>
              <a:rPr lang="en-US" dirty="0" err="1">
                <a:solidFill>
                  <a:schemeClr val="dk1"/>
                </a:solidFill>
              </a:rPr>
              <a:t>xAPI</a:t>
            </a:r>
            <a:r>
              <a:rPr lang="en-US" dirty="0">
                <a:solidFill>
                  <a:schemeClr val="dk1"/>
                </a:solidFill>
              </a:rPr>
              <a:t>). The </a:t>
            </a:r>
            <a:r>
              <a:rPr lang="en-US" dirty="0" err="1">
                <a:solidFill>
                  <a:schemeClr val="dk1"/>
                </a:solidFill>
              </a:rPr>
              <a:t>xAPI</a:t>
            </a:r>
            <a:r>
              <a:rPr lang="en-US" dirty="0">
                <a:solidFill>
                  <a:schemeClr val="dk1"/>
                </a:solidFill>
              </a:rPr>
              <a:t> is a component of the training and learning architecture (TLA) that enables to monitor learning progress and learner’s actions like reading an article or watching a training video.</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The dataset consists of 480 student records and 16 features. The features are classified into three major categories: Demographic features, Academic background features, and Behavioral features such as raised hand on class, visiting resources, checking announcement view, and participating the discussion groups.</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My project focused on the behavioral features since students can improve on those features. </a:t>
            </a:r>
            <a:endParaRPr lang="en-US" dirty="0"/>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 name="Google Shape;33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1450" lvl="0" indent="-171450" algn="l" rtl="0">
              <a:lnSpc>
                <a:spcPct val="100000"/>
              </a:lnSpc>
              <a:spcBef>
                <a:spcPts val="0"/>
              </a:spcBef>
              <a:spcAft>
                <a:spcPts val="0"/>
              </a:spcAft>
              <a:buSzPts val="1100"/>
              <a:buChar char="●"/>
            </a:pPr>
            <a:r>
              <a:rPr lang="en" dirty="0"/>
              <a:t>First one is raised hands… This column collected how many times the student raised his/her hand during class.</a:t>
            </a:r>
            <a:endParaRPr dirty="0"/>
          </a:p>
          <a:p>
            <a:pPr marL="171450" lvl="0" indent="-171450" algn="l" rtl="0">
              <a:lnSpc>
                <a:spcPct val="100000"/>
              </a:lnSpc>
              <a:spcBef>
                <a:spcPts val="0"/>
              </a:spcBef>
              <a:spcAft>
                <a:spcPts val="0"/>
              </a:spcAft>
              <a:buSzPts val="1100"/>
              <a:buChar char="●"/>
            </a:pPr>
            <a:r>
              <a:rPr lang="en" dirty="0"/>
              <a:t>The relationship between the student success and raised hands is linear and positive.</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7" name="Google Shape;33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628650" lvl="0" indent="-171450" algn="l" rtl="0">
              <a:lnSpc>
                <a:spcPct val="100000"/>
              </a:lnSpc>
              <a:spcBef>
                <a:spcPts val="0"/>
              </a:spcBef>
              <a:spcAft>
                <a:spcPts val="0"/>
              </a:spcAft>
              <a:buSzPts val="1100"/>
              <a:buChar char="●"/>
            </a:pPr>
            <a:r>
              <a:rPr lang="en" dirty="0"/>
              <a:t>The second behavior feature is visited resources, this column collected how many times the student visits a course content.</a:t>
            </a:r>
          </a:p>
          <a:p>
            <a:pPr marL="6286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The relationship between the student success and visited resources is linear and positive.</a:t>
            </a:r>
          </a:p>
          <a:p>
            <a:pPr marL="628650" lvl="0" indent="-171450" algn="l" rtl="0">
              <a:lnSpc>
                <a:spcPct val="100000"/>
              </a:lnSpc>
              <a:spcBef>
                <a:spcPts val="0"/>
              </a:spcBef>
              <a:spcAft>
                <a:spcPts val="0"/>
              </a:spcAft>
              <a:buSzPts val="1100"/>
              <a:buChar char="●"/>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628650" lvl="0" indent="-171450" algn="l" rtl="0">
              <a:lnSpc>
                <a:spcPct val="100000"/>
              </a:lnSpc>
              <a:spcBef>
                <a:spcPts val="0"/>
              </a:spcBef>
              <a:spcAft>
                <a:spcPts val="0"/>
              </a:spcAft>
              <a:buSzPts val="1100"/>
              <a:buChar char="●"/>
            </a:pPr>
            <a:r>
              <a:rPr lang="en" dirty="0"/>
              <a:t>The third behavior feature is </a:t>
            </a:r>
            <a:r>
              <a:rPr lang="en-US" dirty="0"/>
              <a:t>announcement's</a:t>
            </a:r>
            <a:r>
              <a:rPr lang="en" dirty="0"/>
              <a:t> view, this column collected how many times the student checks the new announcements.</a:t>
            </a:r>
          </a:p>
          <a:p>
            <a:pPr marL="6286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The relationship between the student success and announcement's</a:t>
            </a:r>
            <a:r>
              <a:rPr lang="en" dirty="0"/>
              <a:t> view </a:t>
            </a:r>
            <a:r>
              <a:rPr lang="en-US" dirty="0"/>
              <a:t>is linear and positive.</a:t>
            </a:r>
          </a:p>
          <a:p>
            <a:pPr marL="628650" lvl="0" indent="-171450" algn="l" rtl="0">
              <a:lnSpc>
                <a:spcPct val="100000"/>
              </a:lnSpc>
              <a:spcBef>
                <a:spcPts val="0"/>
              </a:spcBef>
              <a:spcAft>
                <a:spcPts val="0"/>
              </a:spcAft>
              <a:buSzPts val="1100"/>
              <a:buChar char="●"/>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9" name="Google Shape;34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1450" lvl="0" indent="-171450" algn="l" rtl="0">
              <a:lnSpc>
                <a:spcPct val="100000"/>
              </a:lnSpc>
              <a:spcBef>
                <a:spcPts val="0"/>
              </a:spcBef>
              <a:spcAft>
                <a:spcPts val="0"/>
              </a:spcAft>
              <a:buSzPts val="1100"/>
              <a:buChar char="●"/>
            </a:pPr>
            <a:r>
              <a:rPr lang="en" dirty="0"/>
              <a:t>Finally, the last behavior feature is discussion, this column collected how many times the student participate on discussion groups.</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The relationship between the student success and participated discussion is linear and positive.</a:t>
            </a:r>
          </a:p>
          <a:p>
            <a:pPr marL="171450" lvl="0" indent="-171450" algn="l" rtl="0">
              <a:lnSpc>
                <a:spcPct val="100000"/>
              </a:lnSpc>
              <a:spcBef>
                <a:spcPts val="0"/>
              </a:spcBef>
              <a:spcAft>
                <a:spcPts val="0"/>
              </a:spcAft>
              <a:buSzPts val="1100"/>
              <a:buChar char="●"/>
            </a:pPr>
            <a:endParaRPr lang="e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5" name="Google Shape;35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 dirty="0"/>
              <a:t>Now we know the relationship between our behavior features and student success variables are linear.</a:t>
            </a:r>
            <a:endParaRPr dirty="0"/>
          </a:p>
          <a:p>
            <a:pPr marL="457200" marR="0" lvl="0" indent="-298450" algn="l" rtl="0">
              <a:lnSpc>
                <a:spcPct val="100000"/>
              </a:lnSpc>
              <a:spcBef>
                <a:spcPts val="0"/>
              </a:spcBef>
              <a:spcAft>
                <a:spcPts val="0"/>
              </a:spcAft>
              <a:buClr>
                <a:srgbClr val="000000"/>
              </a:buClr>
              <a:buSzPts val="1100"/>
              <a:buFont typeface="Arial"/>
              <a:buChar char="●"/>
            </a:pPr>
            <a:r>
              <a:rPr lang="en" dirty="0"/>
              <a:t>After plotting the heatmap to check the correlation between my variables, there is little or no multicollinearity in the data, also there is no autocorrelation between by data.</a:t>
            </a:r>
            <a:endParaRPr dirty="0"/>
          </a:p>
          <a:p>
            <a:pPr marL="457200" marR="0" lvl="0" indent="-298450" algn="l" rtl="0">
              <a:lnSpc>
                <a:spcPct val="100000"/>
              </a:lnSpc>
              <a:spcBef>
                <a:spcPts val="0"/>
              </a:spcBef>
              <a:spcAft>
                <a:spcPts val="0"/>
              </a:spcAft>
              <a:buClr>
                <a:srgbClr val="000000"/>
              </a:buClr>
              <a:buSzPts val="1100"/>
              <a:buFont typeface="Arial"/>
              <a:buChar char="●"/>
            </a:pPr>
            <a:r>
              <a:rPr lang="en" dirty="0"/>
              <a:t>Then I plotted the histogram and scatter plot, all the variables are multivariate normal, and the residuals are mostly equal across the line of regression.</a:t>
            </a:r>
            <a:endParaRPr dirty="0"/>
          </a:p>
          <a:p>
            <a:pPr marL="457200" marR="0" lvl="0" indent="-228600" algn="l" rtl="0">
              <a:lnSpc>
                <a:spcPct val="100000"/>
              </a:lnSpc>
              <a:spcBef>
                <a:spcPts val="0"/>
              </a:spcBef>
              <a:spcAft>
                <a:spcPts val="0"/>
              </a:spcAft>
              <a:buClr>
                <a:srgbClr val="000000"/>
              </a:buClr>
              <a:buSzPts val="1100"/>
              <a:buFont typeface="Arial"/>
              <a:buNone/>
            </a:pPr>
            <a:endParaRPr dirty="0"/>
          </a:p>
          <a:p>
            <a:pPr marL="457200" marR="0" lvl="0" indent="-298450" algn="l" rtl="0">
              <a:lnSpc>
                <a:spcPct val="100000"/>
              </a:lnSpc>
              <a:spcBef>
                <a:spcPts val="0"/>
              </a:spcBef>
              <a:spcAft>
                <a:spcPts val="0"/>
              </a:spcAft>
              <a:buClr>
                <a:srgbClr val="000000"/>
              </a:buClr>
              <a:buSzPts val="1100"/>
              <a:buFont typeface="Arial"/>
              <a:buChar char="●"/>
            </a:pPr>
            <a:r>
              <a:rPr lang="en" dirty="0"/>
              <a:t>Now we can make a linear regression for my data… </a:t>
            </a:r>
          </a:p>
          <a:p>
            <a:pPr marL="457200" marR="0" lvl="0" indent="-298450" algn="l" rtl="0">
              <a:lnSpc>
                <a:spcPct val="100000"/>
              </a:lnSpc>
              <a:spcBef>
                <a:spcPts val="0"/>
              </a:spcBef>
              <a:spcAft>
                <a:spcPts val="0"/>
              </a:spcAft>
              <a:buClr>
                <a:srgbClr val="000000"/>
              </a:buClr>
              <a:buSzPts val="1100"/>
              <a:buFont typeface="Arial"/>
              <a:buChar char="●"/>
            </a:pPr>
            <a:r>
              <a:rPr lang="en-US" dirty="0"/>
              <a:t>According to the p-value, we see stronger relationship between visited resources and participated discussion with students' success than raised hand and viewed announcements. </a:t>
            </a:r>
          </a:p>
          <a:p>
            <a:pPr marL="457200" marR="0" lvl="0" indent="-298450" algn="l" rtl="0">
              <a:lnSpc>
                <a:spcPct val="100000"/>
              </a:lnSpc>
              <a:spcBef>
                <a:spcPts val="0"/>
              </a:spcBef>
              <a:spcAft>
                <a:spcPts val="0"/>
              </a:spcAft>
              <a:buClr>
                <a:srgbClr val="000000"/>
              </a:buClr>
              <a:buSzPts val="1100"/>
              <a:buFont typeface="Arial"/>
              <a:buChar char="●"/>
            </a:pPr>
            <a:r>
              <a:rPr lang="en-US" dirty="0"/>
              <a:t>We are more confident that visited resources and participated discussion have positive relationship with students’ success. </a:t>
            </a:r>
          </a:p>
          <a:p>
            <a:pPr marL="457200" marR="0" lvl="0" indent="-298450" algn="l" rtl="0">
              <a:lnSpc>
                <a:spcPct val="100000"/>
              </a:lnSpc>
              <a:spcBef>
                <a:spcPts val="0"/>
              </a:spcBef>
              <a:spcAft>
                <a:spcPts val="0"/>
              </a:spcAft>
              <a:buClr>
                <a:srgbClr val="000000"/>
              </a:buClr>
              <a:buSzPts val="1100"/>
              <a:buFont typeface="Arial"/>
              <a:buChar char="●"/>
            </a:pPr>
            <a:r>
              <a:rPr lang="en-US" dirty="0"/>
              <a:t>Therefore, I come to the following summary suggestion…</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41688" y="214825"/>
            <a:ext cx="40671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2"/>
              </a:buClr>
              <a:buSzPts val="5200"/>
              <a:buNone/>
              <a:defRPr sz="4800">
                <a:solidFill>
                  <a:schemeClr val="lt2"/>
                </a:solidFill>
              </a:defRPr>
            </a:lvl1pPr>
            <a:lvl2pPr lvl="1" algn="ctr">
              <a:lnSpc>
                <a:spcPct val="100000"/>
              </a:lnSpc>
              <a:spcBef>
                <a:spcPts val="0"/>
              </a:spcBef>
              <a:spcAft>
                <a:spcPts val="0"/>
              </a:spcAft>
              <a:buClr>
                <a:schemeClr val="lt2"/>
              </a:buClr>
              <a:buSzPts val="5200"/>
              <a:buNone/>
              <a:defRPr sz="5200">
                <a:solidFill>
                  <a:schemeClr val="lt2"/>
                </a:solidFill>
              </a:defRPr>
            </a:lvl2pPr>
            <a:lvl3pPr lvl="2" algn="ctr">
              <a:lnSpc>
                <a:spcPct val="100000"/>
              </a:lnSpc>
              <a:spcBef>
                <a:spcPts val="0"/>
              </a:spcBef>
              <a:spcAft>
                <a:spcPts val="0"/>
              </a:spcAft>
              <a:buClr>
                <a:schemeClr val="lt2"/>
              </a:buClr>
              <a:buSzPts val="5200"/>
              <a:buNone/>
              <a:defRPr sz="5200">
                <a:solidFill>
                  <a:schemeClr val="lt2"/>
                </a:solidFill>
              </a:defRPr>
            </a:lvl3pPr>
            <a:lvl4pPr lvl="3" algn="ctr">
              <a:lnSpc>
                <a:spcPct val="100000"/>
              </a:lnSpc>
              <a:spcBef>
                <a:spcPts val="0"/>
              </a:spcBef>
              <a:spcAft>
                <a:spcPts val="0"/>
              </a:spcAft>
              <a:buClr>
                <a:schemeClr val="lt2"/>
              </a:buClr>
              <a:buSzPts val="5200"/>
              <a:buNone/>
              <a:defRPr sz="5200">
                <a:solidFill>
                  <a:schemeClr val="lt2"/>
                </a:solidFill>
              </a:defRPr>
            </a:lvl4pPr>
            <a:lvl5pPr lvl="4" algn="ctr">
              <a:lnSpc>
                <a:spcPct val="100000"/>
              </a:lnSpc>
              <a:spcBef>
                <a:spcPts val="0"/>
              </a:spcBef>
              <a:spcAft>
                <a:spcPts val="0"/>
              </a:spcAft>
              <a:buClr>
                <a:schemeClr val="lt2"/>
              </a:buClr>
              <a:buSzPts val="5200"/>
              <a:buNone/>
              <a:defRPr sz="5200">
                <a:solidFill>
                  <a:schemeClr val="lt2"/>
                </a:solidFill>
              </a:defRPr>
            </a:lvl5pPr>
            <a:lvl6pPr lvl="5" algn="ctr">
              <a:lnSpc>
                <a:spcPct val="100000"/>
              </a:lnSpc>
              <a:spcBef>
                <a:spcPts val="0"/>
              </a:spcBef>
              <a:spcAft>
                <a:spcPts val="0"/>
              </a:spcAft>
              <a:buClr>
                <a:schemeClr val="lt2"/>
              </a:buClr>
              <a:buSzPts val="5200"/>
              <a:buNone/>
              <a:defRPr sz="5200">
                <a:solidFill>
                  <a:schemeClr val="lt2"/>
                </a:solidFill>
              </a:defRPr>
            </a:lvl6pPr>
            <a:lvl7pPr lvl="6" algn="ctr">
              <a:lnSpc>
                <a:spcPct val="100000"/>
              </a:lnSpc>
              <a:spcBef>
                <a:spcPts val="0"/>
              </a:spcBef>
              <a:spcAft>
                <a:spcPts val="0"/>
              </a:spcAft>
              <a:buClr>
                <a:schemeClr val="lt2"/>
              </a:buClr>
              <a:buSzPts val="5200"/>
              <a:buNone/>
              <a:defRPr sz="5200">
                <a:solidFill>
                  <a:schemeClr val="lt2"/>
                </a:solidFill>
              </a:defRPr>
            </a:lvl7pPr>
            <a:lvl8pPr lvl="7" algn="ctr">
              <a:lnSpc>
                <a:spcPct val="100000"/>
              </a:lnSpc>
              <a:spcBef>
                <a:spcPts val="0"/>
              </a:spcBef>
              <a:spcAft>
                <a:spcPts val="0"/>
              </a:spcAft>
              <a:buClr>
                <a:schemeClr val="lt2"/>
              </a:buClr>
              <a:buSzPts val="5200"/>
              <a:buNone/>
              <a:defRPr sz="5200">
                <a:solidFill>
                  <a:schemeClr val="lt2"/>
                </a:solidFill>
              </a:defRPr>
            </a:lvl8pPr>
            <a:lvl9pPr lvl="8" algn="ctr">
              <a:lnSpc>
                <a:spcPct val="100000"/>
              </a:lnSpc>
              <a:spcBef>
                <a:spcPts val="0"/>
              </a:spcBef>
              <a:spcAft>
                <a:spcPts val="0"/>
              </a:spcAft>
              <a:buClr>
                <a:schemeClr val="lt2"/>
              </a:buClr>
              <a:buSzPts val="5200"/>
              <a:buNone/>
              <a:defRPr sz="5200">
                <a:solidFill>
                  <a:schemeClr val="lt2"/>
                </a:solidFill>
              </a:defRPr>
            </a:lvl9pPr>
          </a:lstStyle>
          <a:p>
            <a:endParaRPr/>
          </a:p>
        </p:txBody>
      </p:sp>
      <p:sp>
        <p:nvSpPr>
          <p:cNvPr id="10" name="Google Shape;10;p2"/>
          <p:cNvSpPr txBox="1">
            <a:spLocks noGrp="1"/>
          </p:cNvSpPr>
          <p:nvPr>
            <p:ph type="subTitle" idx="1"/>
          </p:nvPr>
        </p:nvSpPr>
        <p:spPr>
          <a:xfrm>
            <a:off x="1265900" y="2148250"/>
            <a:ext cx="2418600" cy="477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9">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616500" y="347464"/>
            <a:ext cx="47598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3600">
                <a:solidFill>
                  <a:schemeClr val="accent2"/>
                </a:solidFill>
              </a:defRPr>
            </a:lvl1pPr>
            <a:lvl2pPr lvl="1" algn="l">
              <a:lnSpc>
                <a:spcPct val="100000"/>
              </a:lnSpc>
              <a:spcBef>
                <a:spcPts val="0"/>
              </a:spcBef>
              <a:spcAft>
                <a:spcPts val="0"/>
              </a:spcAft>
              <a:buSzPts val="2400"/>
              <a:buNone/>
              <a:defRPr sz="3600">
                <a:solidFill>
                  <a:schemeClr val="accent2"/>
                </a:solidFill>
              </a:defRPr>
            </a:lvl2pPr>
            <a:lvl3pPr lvl="2" algn="l">
              <a:lnSpc>
                <a:spcPct val="100000"/>
              </a:lnSpc>
              <a:spcBef>
                <a:spcPts val="0"/>
              </a:spcBef>
              <a:spcAft>
                <a:spcPts val="0"/>
              </a:spcAft>
              <a:buSzPts val="2400"/>
              <a:buNone/>
              <a:defRPr sz="3600">
                <a:solidFill>
                  <a:schemeClr val="accent2"/>
                </a:solidFill>
              </a:defRPr>
            </a:lvl3pPr>
            <a:lvl4pPr lvl="3" algn="l">
              <a:lnSpc>
                <a:spcPct val="100000"/>
              </a:lnSpc>
              <a:spcBef>
                <a:spcPts val="0"/>
              </a:spcBef>
              <a:spcAft>
                <a:spcPts val="0"/>
              </a:spcAft>
              <a:buSzPts val="2400"/>
              <a:buNone/>
              <a:defRPr sz="3600">
                <a:solidFill>
                  <a:schemeClr val="accent2"/>
                </a:solidFill>
              </a:defRPr>
            </a:lvl4pPr>
            <a:lvl5pPr lvl="4" algn="l">
              <a:lnSpc>
                <a:spcPct val="100000"/>
              </a:lnSpc>
              <a:spcBef>
                <a:spcPts val="0"/>
              </a:spcBef>
              <a:spcAft>
                <a:spcPts val="0"/>
              </a:spcAft>
              <a:buSzPts val="2400"/>
              <a:buNone/>
              <a:defRPr sz="3600">
                <a:solidFill>
                  <a:schemeClr val="accent2"/>
                </a:solidFill>
              </a:defRPr>
            </a:lvl5pPr>
            <a:lvl6pPr lvl="5" algn="l">
              <a:lnSpc>
                <a:spcPct val="100000"/>
              </a:lnSpc>
              <a:spcBef>
                <a:spcPts val="0"/>
              </a:spcBef>
              <a:spcAft>
                <a:spcPts val="0"/>
              </a:spcAft>
              <a:buSzPts val="2400"/>
              <a:buNone/>
              <a:defRPr sz="3600">
                <a:solidFill>
                  <a:schemeClr val="accent2"/>
                </a:solidFill>
              </a:defRPr>
            </a:lvl6pPr>
            <a:lvl7pPr lvl="6" algn="l">
              <a:lnSpc>
                <a:spcPct val="100000"/>
              </a:lnSpc>
              <a:spcBef>
                <a:spcPts val="0"/>
              </a:spcBef>
              <a:spcAft>
                <a:spcPts val="0"/>
              </a:spcAft>
              <a:buSzPts val="2400"/>
              <a:buNone/>
              <a:defRPr sz="3600">
                <a:solidFill>
                  <a:schemeClr val="accent2"/>
                </a:solidFill>
              </a:defRPr>
            </a:lvl7pPr>
            <a:lvl8pPr lvl="7" algn="l">
              <a:lnSpc>
                <a:spcPct val="100000"/>
              </a:lnSpc>
              <a:spcBef>
                <a:spcPts val="0"/>
              </a:spcBef>
              <a:spcAft>
                <a:spcPts val="0"/>
              </a:spcAft>
              <a:buSzPts val="2400"/>
              <a:buNone/>
              <a:defRPr sz="3600">
                <a:solidFill>
                  <a:schemeClr val="accent2"/>
                </a:solidFill>
              </a:defRPr>
            </a:lvl8pPr>
            <a:lvl9pPr lvl="8" algn="l">
              <a:lnSpc>
                <a:spcPct val="100000"/>
              </a:lnSpc>
              <a:spcBef>
                <a:spcPts val="0"/>
              </a:spcBef>
              <a:spcAft>
                <a:spcPts val="0"/>
              </a:spcAft>
              <a:buSzPts val="2400"/>
              <a:buNone/>
              <a:defRPr sz="3600">
                <a:solidFill>
                  <a:schemeClr val="accent2"/>
                </a:solidFill>
              </a:defRPr>
            </a:lvl9pPr>
          </a:lstStyle>
          <a:p>
            <a:endParaRPr/>
          </a:p>
        </p:txBody>
      </p:sp>
      <p:sp>
        <p:nvSpPr>
          <p:cNvPr id="13" name="Google Shape;13;p3"/>
          <p:cNvSpPr txBox="1">
            <a:spLocks noGrp="1"/>
          </p:cNvSpPr>
          <p:nvPr>
            <p:ph type="ctrTitle" idx="2"/>
          </p:nvPr>
        </p:nvSpPr>
        <p:spPr>
          <a:xfrm flipH="1">
            <a:off x="652624" y="1540500"/>
            <a:ext cx="2652300" cy="577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400"/>
              <a:buNone/>
              <a:defRPr/>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14" name="Google Shape;14;p3"/>
          <p:cNvSpPr txBox="1">
            <a:spLocks noGrp="1"/>
          </p:cNvSpPr>
          <p:nvPr>
            <p:ph type="subTitle" idx="1"/>
          </p:nvPr>
        </p:nvSpPr>
        <p:spPr>
          <a:xfrm flipH="1">
            <a:off x="652624" y="1918111"/>
            <a:ext cx="2652300" cy="7458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5" name="Google Shape;15;p3"/>
          <p:cNvSpPr txBox="1">
            <a:spLocks noGrp="1"/>
          </p:cNvSpPr>
          <p:nvPr>
            <p:ph type="title" idx="3"/>
          </p:nvPr>
        </p:nvSpPr>
        <p:spPr>
          <a:xfrm>
            <a:off x="3311803" y="1765675"/>
            <a:ext cx="8268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5500"/>
              <a:buNone/>
              <a:defRPr sz="3600">
                <a:solidFill>
                  <a:schemeClr val="accent2"/>
                </a:solidFill>
              </a:defRPr>
            </a:lvl1pPr>
            <a:lvl2pPr lvl="1"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endParaRPr/>
          </a:p>
        </p:txBody>
      </p:sp>
      <p:sp>
        <p:nvSpPr>
          <p:cNvPr id="16" name="Google Shape;16;p3"/>
          <p:cNvSpPr txBox="1">
            <a:spLocks noGrp="1"/>
          </p:cNvSpPr>
          <p:nvPr>
            <p:ph type="ctrTitle" idx="4"/>
          </p:nvPr>
        </p:nvSpPr>
        <p:spPr>
          <a:xfrm flipH="1">
            <a:off x="5806476" y="2158804"/>
            <a:ext cx="2384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17" name="Google Shape;17;p3"/>
          <p:cNvSpPr txBox="1">
            <a:spLocks noGrp="1"/>
          </p:cNvSpPr>
          <p:nvPr>
            <p:ph type="subTitle" idx="5"/>
          </p:nvPr>
        </p:nvSpPr>
        <p:spPr>
          <a:xfrm flipH="1">
            <a:off x="5806476" y="2525490"/>
            <a:ext cx="2652300" cy="57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8" name="Google Shape;18;p3"/>
          <p:cNvSpPr txBox="1">
            <a:spLocks noGrp="1"/>
          </p:cNvSpPr>
          <p:nvPr>
            <p:ph type="title" idx="6"/>
          </p:nvPr>
        </p:nvSpPr>
        <p:spPr>
          <a:xfrm>
            <a:off x="4852249" y="2320275"/>
            <a:ext cx="9474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500"/>
              <a:buNone/>
              <a:defRPr sz="3600">
                <a:solidFill>
                  <a:schemeClr val="accent2"/>
                </a:solidFill>
              </a:defRPr>
            </a:lvl1pPr>
            <a:lvl2pPr lvl="1"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endParaRPr/>
          </a:p>
        </p:txBody>
      </p:sp>
      <p:sp>
        <p:nvSpPr>
          <p:cNvPr id="19" name="Google Shape;19;p3"/>
          <p:cNvSpPr txBox="1">
            <a:spLocks noGrp="1"/>
          </p:cNvSpPr>
          <p:nvPr>
            <p:ph type="ctrTitle" idx="7"/>
          </p:nvPr>
        </p:nvSpPr>
        <p:spPr>
          <a:xfrm flipH="1">
            <a:off x="851824" y="2550833"/>
            <a:ext cx="2453100" cy="577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400"/>
              <a:buNone/>
              <a:defRPr/>
            </a:lvl1pPr>
            <a:lvl2pPr lvl="1" algn="l">
              <a:lnSpc>
                <a:spcPct val="100000"/>
              </a:lnSpc>
              <a:spcBef>
                <a:spcPts val="0"/>
              </a:spcBef>
              <a:spcAft>
                <a:spcPts val="0"/>
              </a:spcAft>
              <a:buClr>
                <a:srgbClr val="434343"/>
              </a:buClr>
              <a:buSzPts val="1800"/>
              <a:buNone/>
              <a:defRPr sz="1800">
                <a:solidFill>
                  <a:srgbClr val="434343"/>
                </a:solidFill>
              </a:defRPr>
            </a:lvl2pPr>
            <a:lvl3pPr lvl="2" algn="l">
              <a:lnSpc>
                <a:spcPct val="100000"/>
              </a:lnSpc>
              <a:spcBef>
                <a:spcPts val="0"/>
              </a:spcBef>
              <a:spcAft>
                <a:spcPts val="0"/>
              </a:spcAft>
              <a:buClr>
                <a:srgbClr val="434343"/>
              </a:buClr>
              <a:buSzPts val="1800"/>
              <a:buNone/>
              <a:defRPr sz="1800">
                <a:solidFill>
                  <a:srgbClr val="434343"/>
                </a:solidFill>
              </a:defRPr>
            </a:lvl3pPr>
            <a:lvl4pPr lvl="3" algn="l">
              <a:lnSpc>
                <a:spcPct val="100000"/>
              </a:lnSpc>
              <a:spcBef>
                <a:spcPts val="0"/>
              </a:spcBef>
              <a:spcAft>
                <a:spcPts val="0"/>
              </a:spcAft>
              <a:buClr>
                <a:srgbClr val="434343"/>
              </a:buClr>
              <a:buSzPts val="1800"/>
              <a:buNone/>
              <a:defRPr sz="1800">
                <a:solidFill>
                  <a:srgbClr val="434343"/>
                </a:solidFill>
              </a:defRPr>
            </a:lvl4pPr>
            <a:lvl5pPr lvl="4" algn="l">
              <a:lnSpc>
                <a:spcPct val="100000"/>
              </a:lnSpc>
              <a:spcBef>
                <a:spcPts val="0"/>
              </a:spcBef>
              <a:spcAft>
                <a:spcPts val="0"/>
              </a:spcAft>
              <a:buClr>
                <a:srgbClr val="434343"/>
              </a:buClr>
              <a:buSzPts val="1800"/>
              <a:buNone/>
              <a:defRPr sz="1800">
                <a:solidFill>
                  <a:srgbClr val="434343"/>
                </a:solidFill>
              </a:defRPr>
            </a:lvl5pPr>
            <a:lvl6pPr lvl="5" algn="l">
              <a:lnSpc>
                <a:spcPct val="100000"/>
              </a:lnSpc>
              <a:spcBef>
                <a:spcPts val="0"/>
              </a:spcBef>
              <a:spcAft>
                <a:spcPts val="0"/>
              </a:spcAft>
              <a:buClr>
                <a:srgbClr val="434343"/>
              </a:buClr>
              <a:buSzPts val="1800"/>
              <a:buNone/>
              <a:defRPr sz="1800">
                <a:solidFill>
                  <a:srgbClr val="434343"/>
                </a:solidFill>
              </a:defRPr>
            </a:lvl6pPr>
            <a:lvl7pPr lvl="6" algn="l">
              <a:lnSpc>
                <a:spcPct val="100000"/>
              </a:lnSpc>
              <a:spcBef>
                <a:spcPts val="0"/>
              </a:spcBef>
              <a:spcAft>
                <a:spcPts val="0"/>
              </a:spcAft>
              <a:buClr>
                <a:srgbClr val="434343"/>
              </a:buClr>
              <a:buSzPts val="1800"/>
              <a:buNone/>
              <a:defRPr sz="1800">
                <a:solidFill>
                  <a:srgbClr val="434343"/>
                </a:solidFill>
              </a:defRPr>
            </a:lvl7pPr>
            <a:lvl8pPr lvl="7" algn="l">
              <a:lnSpc>
                <a:spcPct val="100000"/>
              </a:lnSpc>
              <a:spcBef>
                <a:spcPts val="0"/>
              </a:spcBef>
              <a:spcAft>
                <a:spcPts val="0"/>
              </a:spcAft>
              <a:buClr>
                <a:srgbClr val="434343"/>
              </a:buClr>
              <a:buSzPts val="1800"/>
              <a:buNone/>
              <a:defRPr sz="1800">
                <a:solidFill>
                  <a:srgbClr val="434343"/>
                </a:solidFill>
              </a:defRPr>
            </a:lvl8pPr>
            <a:lvl9pPr lvl="8" algn="l">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20" name="Google Shape;20;p3"/>
          <p:cNvSpPr txBox="1">
            <a:spLocks noGrp="1"/>
          </p:cNvSpPr>
          <p:nvPr>
            <p:ph type="subTitle" idx="8"/>
          </p:nvPr>
        </p:nvSpPr>
        <p:spPr>
          <a:xfrm flipH="1">
            <a:off x="699424" y="2931224"/>
            <a:ext cx="2605500" cy="7458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a:p>
        </p:txBody>
      </p:sp>
      <p:sp>
        <p:nvSpPr>
          <p:cNvPr id="21" name="Google Shape;21;p3"/>
          <p:cNvSpPr txBox="1">
            <a:spLocks noGrp="1"/>
          </p:cNvSpPr>
          <p:nvPr>
            <p:ph type="title" idx="9"/>
          </p:nvPr>
        </p:nvSpPr>
        <p:spPr>
          <a:xfrm>
            <a:off x="3198543" y="2687826"/>
            <a:ext cx="10533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5500"/>
              <a:buNone/>
              <a:defRPr sz="3600">
                <a:solidFill>
                  <a:schemeClr val="accent2"/>
                </a:solidFill>
              </a:defRPr>
            </a:lvl1pPr>
            <a:lvl2pPr lvl="1"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endParaRPr/>
          </a:p>
        </p:txBody>
      </p:sp>
      <p:sp>
        <p:nvSpPr>
          <p:cNvPr id="22" name="Google Shape;22;p3"/>
          <p:cNvSpPr txBox="1">
            <a:spLocks noGrp="1"/>
          </p:cNvSpPr>
          <p:nvPr>
            <p:ph type="ctrTitle" idx="13"/>
          </p:nvPr>
        </p:nvSpPr>
        <p:spPr>
          <a:xfrm flipH="1">
            <a:off x="5806476" y="3157143"/>
            <a:ext cx="24531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Clr>
                <a:srgbClr val="434343"/>
              </a:buClr>
              <a:buSzPts val="1800"/>
              <a:buNone/>
              <a:defRPr sz="1800">
                <a:solidFill>
                  <a:srgbClr val="434343"/>
                </a:solidFill>
              </a:defRPr>
            </a:lvl2pPr>
            <a:lvl3pPr lvl="2" algn="l">
              <a:lnSpc>
                <a:spcPct val="100000"/>
              </a:lnSpc>
              <a:spcBef>
                <a:spcPts val="0"/>
              </a:spcBef>
              <a:spcAft>
                <a:spcPts val="0"/>
              </a:spcAft>
              <a:buClr>
                <a:srgbClr val="434343"/>
              </a:buClr>
              <a:buSzPts val="1800"/>
              <a:buNone/>
              <a:defRPr sz="1800">
                <a:solidFill>
                  <a:srgbClr val="434343"/>
                </a:solidFill>
              </a:defRPr>
            </a:lvl3pPr>
            <a:lvl4pPr lvl="3" algn="l">
              <a:lnSpc>
                <a:spcPct val="100000"/>
              </a:lnSpc>
              <a:spcBef>
                <a:spcPts val="0"/>
              </a:spcBef>
              <a:spcAft>
                <a:spcPts val="0"/>
              </a:spcAft>
              <a:buClr>
                <a:srgbClr val="434343"/>
              </a:buClr>
              <a:buSzPts val="1800"/>
              <a:buNone/>
              <a:defRPr sz="1800">
                <a:solidFill>
                  <a:srgbClr val="434343"/>
                </a:solidFill>
              </a:defRPr>
            </a:lvl4pPr>
            <a:lvl5pPr lvl="4" algn="l">
              <a:lnSpc>
                <a:spcPct val="100000"/>
              </a:lnSpc>
              <a:spcBef>
                <a:spcPts val="0"/>
              </a:spcBef>
              <a:spcAft>
                <a:spcPts val="0"/>
              </a:spcAft>
              <a:buClr>
                <a:srgbClr val="434343"/>
              </a:buClr>
              <a:buSzPts val="1800"/>
              <a:buNone/>
              <a:defRPr sz="1800">
                <a:solidFill>
                  <a:srgbClr val="434343"/>
                </a:solidFill>
              </a:defRPr>
            </a:lvl5pPr>
            <a:lvl6pPr lvl="5" algn="l">
              <a:lnSpc>
                <a:spcPct val="100000"/>
              </a:lnSpc>
              <a:spcBef>
                <a:spcPts val="0"/>
              </a:spcBef>
              <a:spcAft>
                <a:spcPts val="0"/>
              </a:spcAft>
              <a:buClr>
                <a:srgbClr val="434343"/>
              </a:buClr>
              <a:buSzPts val="1800"/>
              <a:buNone/>
              <a:defRPr sz="1800">
                <a:solidFill>
                  <a:srgbClr val="434343"/>
                </a:solidFill>
              </a:defRPr>
            </a:lvl6pPr>
            <a:lvl7pPr lvl="6" algn="l">
              <a:lnSpc>
                <a:spcPct val="100000"/>
              </a:lnSpc>
              <a:spcBef>
                <a:spcPts val="0"/>
              </a:spcBef>
              <a:spcAft>
                <a:spcPts val="0"/>
              </a:spcAft>
              <a:buClr>
                <a:srgbClr val="434343"/>
              </a:buClr>
              <a:buSzPts val="1800"/>
              <a:buNone/>
              <a:defRPr sz="1800">
                <a:solidFill>
                  <a:srgbClr val="434343"/>
                </a:solidFill>
              </a:defRPr>
            </a:lvl7pPr>
            <a:lvl8pPr lvl="7" algn="l">
              <a:lnSpc>
                <a:spcPct val="100000"/>
              </a:lnSpc>
              <a:spcBef>
                <a:spcPts val="0"/>
              </a:spcBef>
              <a:spcAft>
                <a:spcPts val="0"/>
              </a:spcAft>
              <a:buClr>
                <a:srgbClr val="434343"/>
              </a:buClr>
              <a:buSzPts val="1800"/>
              <a:buNone/>
              <a:defRPr sz="1800">
                <a:solidFill>
                  <a:srgbClr val="434343"/>
                </a:solidFill>
              </a:defRPr>
            </a:lvl8pPr>
            <a:lvl9pPr lvl="8" algn="l">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23" name="Google Shape;23;p3"/>
          <p:cNvSpPr txBox="1">
            <a:spLocks noGrp="1"/>
          </p:cNvSpPr>
          <p:nvPr>
            <p:ph type="subTitle" idx="14"/>
          </p:nvPr>
        </p:nvSpPr>
        <p:spPr>
          <a:xfrm flipH="1">
            <a:off x="5806476" y="3523828"/>
            <a:ext cx="2453100" cy="57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a:p>
        </p:txBody>
      </p:sp>
      <p:sp>
        <p:nvSpPr>
          <p:cNvPr id="24" name="Google Shape;24;p3"/>
          <p:cNvSpPr txBox="1">
            <a:spLocks noGrp="1"/>
          </p:cNvSpPr>
          <p:nvPr>
            <p:ph type="title" idx="15"/>
          </p:nvPr>
        </p:nvSpPr>
        <p:spPr>
          <a:xfrm>
            <a:off x="4852249" y="3318626"/>
            <a:ext cx="9474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500"/>
              <a:buNone/>
              <a:defRPr sz="3600">
                <a:solidFill>
                  <a:schemeClr val="accent2"/>
                </a:solidFill>
              </a:defRPr>
            </a:lvl1pPr>
            <a:lvl2pPr lvl="1"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endParaRPr/>
          </a:p>
        </p:txBody>
      </p:sp>
      <p:sp>
        <p:nvSpPr>
          <p:cNvPr id="25" name="Google Shape;25;p3"/>
          <p:cNvSpPr txBox="1">
            <a:spLocks noGrp="1"/>
          </p:cNvSpPr>
          <p:nvPr>
            <p:ph type="ctrTitle" idx="16"/>
          </p:nvPr>
        </p:nvSpPr>
        <p:spPr>
          <a:xfrm flipH="1">
            <a:off x="851824" y="3567989"/>
            <a:ext cx="2453100" cy="577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400"/>
              <a:buNone/>
              <a:defRPr/>
            </a:lvl1pPr>
            <a:lvl2pPr lvl="1" algn="l">
              <a:lnSpc>
                <a:spcPct val="100000"/>
              </a:lnSpc>
              <a:spcBef>
                <a:spcPts val="0"/>
              </a:spcBef>
              <a:spcAft>
                <a:spcPts val="0"/>
              </a:spcAft>
              <a:buClr>
                <a:srgbClr val="434343"/>
              </a:buClr>
              <a:buSzPts val="1800"/>
              <a:buNone/>
              <a:defRPr sz="1800">
                <a:solidFill>
                  <a:srgbClr val="434343"/>
                </a:solidFill>
              </a:defRPr>
            </a:lvl2pPr>
            <a:lvl3pPr lvl="2" algn="l">
              <a:lnSpc>
                <a:spcPct val="100000"/>
              </a:lnSpc>
              <a:spcBef>
                <a:spcPts val="0"/>
              </a:spcBef>
              <a:spcAft>
                <a:spcPts val="0"/>
              </a:spcAft>
              <a:buClr>
                <a:srgbClr val="434343"/>
              </a:buClr>
              <a:buSzPts val="1800"/>
              <a:buNone/>
              <a:defRPr sz="1800">
                <a:solidFill>
                  <a:srgbClr val="434343"/>
                </a:solidFill>
              </a:defRPr>
            </a:lvl3pPr>
            <a:lvl4pPr lvl="3" algn="l">
              <a:lnSpc>
                <a:spcPct val="100000"/>
              </a:lnSpc>
              <a:spcBef>
                <a:spcPts val="0"/>
              </a:spcBef>
              <a:spcAft>
                <a:spcPts val="0"/>
              </a:spcAft>
              <a:buClr>
                <a:srgbClr val="434343"/>
              </a:buClr>
              <a:buSzPts val="1800"/>
              <a:buNone/>
              <a:defRPr sz="1800">
                <a:solidFill>
                  <a:srgbClr val="434343"/>
                </a:solidFill>
              </a:defRPr>
            </a:lvl4pPr>
            <a:lvl5pPr lvl="4" algn="l">
              <a:lnSpc>
                <a:spcPct val="100000"/>
              </a:lnSpc>
              <a:spcBef>
                <a:spcPts val="0"/>
              </a:spcBef>
              <a:spcAft>
                <a:spcPts val="0"/>
              </a:spcAft>
              <a:buClr>
                <a:srgbClr val="434343"/>
              </a:buClr>
              <a:buSzPts val="1800"/>
              <a:buNone/>
              <a:defRPr sz="1800">
                <a:solidFill>
                  <a:srgbClr val="434343"/>
                </a:solidFill>
              </a:defRPr>
            </a:lvl5pPr>
            <a:lvl6pPr lvl="5" algn="l">
              <a:lnSpc>
                <a:spcPct val="100000"/>
              </a:lnSpc>
              <a:spcBef>
                <a:spcPts val="0"/>
              </a:spcBef>
              <a:spcAft>
                <a:spcPts val="0"/>
              </a:spcAft>
              <a:buClr>
                <a:srgbClr val="434343"/>
              </a:buClr>
              <a:buSzPts val="1800"/>
              <a:buNone/>
              <a:defRPr sz="1800">
                <a:solidFill>
                  <a:srgbClr val="434343"/>
                </a:solidFill>
              </a:defRPr>
            </a:lvl6pPr>
            <a:lvl7pPr lvl="6" algn="l">
              <a:lnSpc>
                <a:spcPct val="100000"/>
              </a:lnSpc>
              <a:spcBef>
                <a:spcPts val="0"/>
              </a:spcBef>
              <a:spcAft>
                <a:spcPts val="0"/>
              </a:spcAft>
              <a:buClr>
                <a:srgbClr val="434343"/>
              </a:buClr>
              <a:buSzPts val="1800"/>
              <a:buNone/>
              <a:defRPr sz="1800">
                <a:solidFill>
                  <a:srgbClr val="434343"/>
                </a:solidFill>
              </a:defRPr>
            </a:lvl7pPr>
            <a:lvl8pPr lvl="7" algn="l">
              <a:lnSpc>
                <a:spcPct val="100000"/>
              </a:lnSpc>
              <a:spcBef>
                <a:spcPts val="0"/>
              </a:spcBef>
              <a:spcAft>
                <a:spcPts val="0"/>
              </a:spcAft>
              <a:buClr>
                <a:srgbClr val="434343"/>
              </a:buClr>
              <a:buSzPts val="1800"/>
              <a:buNone/>
              <a:defRPr sz="1800">
                <a:solidFill>
                  <a:srgbClr val="434343"/>
                </a:solidFill>
              </a:defRPr>
            </a:lvl8pPr>
            <a:lvl9pPr lvl="8" algn="l">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26" name="Google Shape;26;p3"/>
          <p:cNvSpPr txBox="1">
            <a:spLocks noGrp="1"/>
          </p:cNvSpPr>
          <p:nvPr>
            <p:ph type="subTitle" idx="17"/>
          </p:nvPr>
        </p:nvSpPr>
        <p:spPr>
          <a:xfrm flipH="1">
            <a:off x="851824" y="3948096"/>
            <a:ext cx="2453100" cy="5778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a:p>
        </p:txBody>
      </p:sp>
      <p:sp>
        <p:nvSpPr>
          <p:cNvPr id="27" name="Google Shape;27;p3"/>
          <p:cNvSpPr txBox="1">
            <a:spLocks noGrp="1"/>
          </p:cNvSpPr>
          <p:nvPr>
            <p:ph type="title" idx="18"/>
          </p:nvPr>
        </p:nvSpPr>
        <p:spPr>
          <a:xfrm>
            <a:off x="3251519" y="3710422"/>
            <a:ext cx="9474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500"/>
              <a:buNone/>
              <a:defRPr sz="3600">
                <a:solidFill>
                  <a:schemeClr val="accent2"/>
                </a:solidFill>
              </a:defRPr>
            </a:lvl1pPr>
            <a:lvl2pPr lvl="1"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3308350" y="2031176"/>
            <a:ext cx="4182900" cy="4533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400"/>
              <a:buNone/>
              <a:defRPr sz="40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30" name="Google Shape;30;p4"/>
          <p:cNvSpPr txBox="1">
            <a:spLocks noGrp="1"/>
          </p:cNvSpPr>
          <p:nvPr>
            <p:ph type="subTitle" idx="1"/>
          </p:nvPr>
        </p:nvSpPr>
        <p:spPr>
          <a:xfrm>
            <a:off x="4931350" y="2450851"/>
            <a:ext cx="2559900" cy="5778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a:endParaRPr/>
          </a:p>
        </p:txBody>
      </p:sp>
      <p:sp>
        <p:nvSpPr>
          <p:cNvPr id="31" name="Google Shape;31;p4"/>
          <p:cNvSpPr txBox="1">
            <a:spLocks noGrp="1"/>
          </p:cNvSpPr>
          <p:nvPr>
            <p:ph type="title" idx="2"/>
          </p:nvPr>
        </p:nvSpPr>
        <p:spPr>
          <a:xfrm>
            <a:off x="5250550" y="793375"/>
            <a:ext cx="2240700" cy="577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chemeClr val="lt2"/>
              </a:buClr>
              <a:buSzPts val="5500"/>
              <a:buNone/>
              <a:defRPr sz="9600">
                <a:solidFill>
                  <a:schemeClr val="lt2"/>
                </a:solidFill>
              </a:defRPr>
            </a:lvl1pPr>
            <a:lvl2pPr lvl="1"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602951" y="344146"/>
            <a:ext cx="5056500" cy="84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3600">
                <a:solidFill>
                  <a:schemeClr val="accent2"/>
                </a:solidFill>
              </a:defRPr>
            </a:lvl1pPr>
            <a:lvl2pPr lvl="1" algn="l">
              <a:lnSpc>
                <a:spcPct val="100000"/>
              </a:lnSpc>
              <a:spcBef>
                <a:spcPts val="0"/>
              </a:spcBef>
              <a:spcAft>
                <a:spcPts val="0"/>
              </a:spcAft>
              <a:buSzPts val="2400"/>
              <a:buNone/>
              <a:defRPr sz="3600">
                <a:solidFill>
                  <a:schemeClr val="accent2"/>
                </a:solidFill>
              </a:defRPr>
            </a:lvl2pPr>
            <a:lvl3pPr lvl="2" algn="l">
              <a:lnSpc>
                <a:spcPct val="100000"/>
              </a:lnSpc>
              <a:spcBef>
                <a:spcPts val="0"/>
              </a:spcBef>
              <a:spcAft>
                <a:spcPts val="0"/>
              </a:spcAft>
              <a:buSzPts val="2400"/>
              <a:buNone/>
              <a:defRPr sz="3600">
                <a:solidFill>
                  <a:schemeClr val="accent2"/>
                </a:solidFill>
              </a:defRPr>
            </a:lvl3pPr>
            <a:lvl4pPr lvl="3" algn="l">
              <a:lnSpc>
                <a:spcPct val="100000"/>
              </a:lnSpc>
              <a:spcBef>
                <a:spcPts val="0"/>
              </a:spcBef>
              <a:spcAft>
                <a:spcPts val="0"/>
              </a:spcAft>
              <a:buSzPts val="2400"/>
              <a:buNone/>
              <a:defRPr sz="3600">
                <a:solidFill>
                  <a:schemeClr val="accent2"/>
                </a:solidFill>
              </a:defRPr>
            </a:lvl4pPr>
            <a:lvl5pPr lvl="4" algn="l">
              <a:lnSpc>
                <a:spcPct val="100000"/>
              </a:lnSpc>
              <a:spcBef>
                <a:spcPts val="0"/>
              </a:spcBef>
              <a:spcAft>
                <a:spcPts val="0"/>
              </a:spcAft>
              <a:buSzPts val="2400"/>
              <a:buNone/>
              <a:defRPr sz="3600">
                <a:solidFill>
                  <a:schemeClr val="accent2"/>
                </a:solidFill>
              </a:defRPr>
            </a:lvl5pPr>
            <a:lvl6pPr lvl="5" algn="l">
              <a:lnSpc>
                <a:spcPct val="100000"/>
              </a:lnSpc>
              <a:spcBef>
                <a:spcPts val="0"/>
              </a:spcBef>
              <a:spcAft>
                <a:spcPts val="0"/>
              </a:spcAft>
              <a:buSzPts val="2400"/>
              <a:buNone/>
              <a:defRPr sz="3600">
                <a:solidFill>
                  <a:schemeClr val="accent2"/>
                </a:solidFill>
              </a:defRPr>
            </a:lvl6pPr>
            <a:lvl7pPr lvl="6" algn="l">
              <a:lnSpc>
                <a:spcPct val="100000"/>
              </a:lnSpc>
              <a:spcBef>
                <a:spcPts val="0"/>
              </a:spcBef>
              <a:spcAft>
                <a:spcPts val="0"/>
              </a:spcAft>
              <a:buSzPts val="2400"/>
              <a:buNone/>
              <a:defRPr sz="3600">
                <a:solidFill>
                  <a:schemeClr val="accent2"/>
                </a:solidFill>
              </a:defRPr>
            </a:lvl7pPr>
            <a:lvl8pPr lvl="7" algn="l">
              <a:lnSpc>
                <a:spcPct val="100000"/>
              </a:lnSpc>
              <a:spcBef>
                <a:spcPts val="0"/>
              </a:spcBef>
              <a:spcAft>
                <a:spcPts val="0"/>
              </a:spcAft>
              <a:buSzPts val="2400"/>
              <a:buNone/>
              <a:defRPr sz="3600">
                <a:solidFill>
                  <a:schemeClr val="accent2"/>
                </a:solidFill>
              </a:defRPr>
            </a:lvl8pPr>
            <a:lvl9pPr lvl="8" algn="l">
              <a:lnSpc>
                <a:spcPct val="100000"/>
              </a:lnSpc>
              <a:spcBef>
                <a:spcPts val="0"/>
              </a:spcBef>
              <a:spcAft>
                <a:spcPts val="0"/>
              </a:spcAft>
              <a:buSzPts val="2400"/>
              <a:buNone/>
              <a:defRPr sz="3600">
                <a:solidFill>
                  <a:schemeClr val="accent2"/>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6"/>
          <p:cNvSpPr txBox="1">
            <a:spLocks noGrp="1"/>
          </p:cNvSpPr>
          <p:nvPr>
            <p:ph type="ctrTitle"/>
          </p:nvPr>
        </p:nvSpPr>
        <p:spPr>
          <a:xfrm flipH="1">
            <a:off x="4962625" y="1655575"/>
            <a:ext cx="3559800" cy="13254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400"/>
              <a:buNone/>
              <a:defRPr sz="3000">
                <a:solidFill>
                  <a:schemeClr val="accent2"/>
                </a:solidFill>
              </a:defRPr>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36" name="Google Shape;36;p6"/>
          <p:cNvSpPr txBox="1">
            <a:spLocks noGrp="1"/>
          </p:cNvSpPr>
          <p:nvPr>
            <p:ph type="subTitle" idx="1"/>
          </p:nvPr>
        </p:nvSpPr>
        <p:spPr>
          <a:xfrm flipH="1">
            <a:off x="6191125" y="2864000"/>
            <a:ext cx="2331300" cy="875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
  <p:cSld name="Title and four columns ">
    <p:spTree>
      <p:nvGrpSpPr>
        <p:cNvPr id="1" name="Shape 81"/>
        <p:cNvGrpSpPr/>
        <p:nvPr/>
      </p:nvGrpSpPr>
      <p:grpSpPr>
        <a:xfrm>
          <a:off x="0" y="0"/>
          <a:ext cx="0" cy="0"/>
          <a:chOff x="0" y="0"/>
          <a:chExt cx="0" cy="0"/>
        </a:xfrm>
      </p:grpSpPr>
      <p:sp>
        <p:nvSpPr>
          <p:cNvPr id="82" name="Google Shape;82;p17"/>
          <p:cNvSpPr txBox="1">
            <a:spLocks noGrp="1"/>
          </p:cNvSpPr>
          <p:nvPr>
            <p:ph type="ctrTitle"/>
          </p:nvPr>
        </p:nvSpPr>
        <p:spPr>
          <a:xfrm flipH="1">
            <a:off x="4441165" y="2943052"/>
            <a:ext cx="15606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83" name="Google Shape;83;p17"/>
          <p:cNvSpPr txBox="1">
            <a:spLocks noGrp="1"/>
          </p:cNvSpPr>
          <p:nvPr>
            <p:ph type="subTitle" idx="1"/>
          </p:nvPr>
        </p:nvSpPr>
        <p:spPr>
          <a:xfrm flipH="1">
            <a:off x="3853177" y="3315572"/>
            <a:ext cx="2148600" cy="87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84" name="Google Shape;84;p17"/>
          <p:cNvSpPr txBox="1">
            <a:spLocks noGrp="1"/>
          </p:cNvSpPr>
          <p:nvPr>
            <p:ph type="ctrTitle" idx="2"/>
          </p:nvPr>
        </p:nvSpPr>
        <p:spPr>
          <a:xfrm flipH="1">
            <a:off x="6965177" y="2943052"/>
            <a:ext cx="15606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85" name="Google Shape;85;p17"/>
          <p:cNvSpPr txBox="1">
            <a:spLocks noGrp="1"/>
          </p:cNvSpPr>
          <p:nvPr>
            <p:ph type="subTitle" idx="3"/>
          </p:nvPr>
        </p:nvSpPr>
        <p:spPr>
          <a:xfrm flipH="1">
            <a:off x="6541577" y="3315572"/>
            <a:ext cx="1984200" cy="87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86" name="Google Shape;86;p17"/>
          <p:cNvSpPr txBox="1">
            <a:spLocks noGrp="1"/>
          </p:cNvSpPr>
          <p:nvPr>
            <p:ph type="ctrTitle" idx="4"/>
          </p:nvPr>
        </p:nvSpPr>
        <p:spPr>
          <a:xfrm flipH="1">
            <a:off x="6965177" y="1750201"/>
            <a:ext cx="15606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87" name="Google Shape;87;p17"/>
          <p:cNvSpPr txBox="1">
            <a:spLocks noGrp="1"/>
          </p:cNvSpPr>
          <p:nvPr>
            <p:ph type="subTitle" idx="5"/>
          </p:nvPr>
        </p:nvSpPr>
        <p:spPr>
          <a:xfrm flipH="1">
            <a:off x="6411377" y="2129507"/>
            <a:ext cx="2114400" cy="87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88" name="Google Shape;88;p17"/>
          <p:cNvSpPr txBox="1">
            <a:spLocks noGrp="1"/>
          </p:cNvSpPr>
          <p:nvPr>
            <p:ph type="ctrTitle" idx="6"/>
          </p:nvPr>
        </p:nvSpPr>
        <p:spPr>
          <a:xfrm flipH="1">
            <a:off x="4441165" y="1750214"/>
            <a:ext cx="15606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89" name="Google Shape;89;p17"/>
          <p:cNvSpPr txBox="1">
            <a:spLocks noGrp="1"/>
          </p:cNvSpPr>
          <p:nvPr>
            <p:ph type="subTitle" idx="7"/>
          </p:nvPr>
        </p:nvSpPr>
        <p:spPr>
          <a:xfrm flipH="1">
            <a:off x="3975276" y="2129507"/>
            <a:ext cx="2026500" cy="87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90" name="Google Shape;90;p17"/>
          <p:cNvSpPr txBox="1">
            <a:spLocks noGrp="1"/>
          </p:cNvSpPr>
          <p:nvPr>
            <p:ph type="title" idx="8"/>
          </p:nvPr>
        </p:nvSpPr>
        <p:spPr>
          <a:xfrm>
            <a:off x="5367144" y="347869"/>
            <a:ext cx="3166800" cy="5727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600">
                <a:solidFill>
                  <a:schemeClr val="accent2"/>
                </a:solidFill>
              </a:defRPr>
            </a:lvl1pPr>
            <a:lvl2pPr lvl="1" algn="r" rtl="0">
              <a:spcBef>
                <a:spcPts val="0"/>
              </a:spcBef>
              <a:spcAft>
                <a:spcPts val="0"/>
              </a:spcAft>
              <a:buNone/>
              <a:defRPr sz="3600">
                <a:solidFill>
                  <a:schemeClr val="accent2"/>
                </a:solidFill>
              </a:defRPr>
            </a:lvl2pPr>
            <a:lvl3pPr lvl="2" algn="r" rtl="0">
              <a:spcBef>
                <a:spcPts val="0"/>
              </a:spcBef>
              <a:spcAft>
                <a:spcPts val="0"/>
              </a:spcAft>
              <a:buNone/>
              <a:defRPr sz="3600">
                <a:solidFill>
                  <a:schemeClr val="accent2"/>
                </a:solidFill>
              </a:defRPr>
            </a:lvl3pPr>
            <a:lvl4pPr lvl="3" algn="r" rtl="0">
              <a:spcBef>
                <a:spcPts val="0"/>
              </a:spcBef>
              <a:spcAft>
                <a:spcPts val="0"/>
              </a:spcAft>
              <a:buNone/>
              <a:defRPr sz="3600">
                <a:solidFill>
                  <a:schemeClr val="accent2"/>
                </a:solidFill>
              </a:defRPr>
            </a:lvl4pPr>
            <a:lvl5pPr lvl="4" algn="r" rtl="0">
              <a:spcBef>
                <a:spcPts val="0"/>
              </a:spcBef>
              <a:spcAft>
                <a:spcPts val="0"/>
              </a:spcAft>
              <a:buNone/>
              <a:defRPr sz="3600">
                <a:solidFill>
                  <a:schemeClr val="accent2"/>
                </a:solidFill>
              </a:defRPr>
            </a:lvl5pPr>
            <a:lvl6pPr lvl="5" algn="r" rtl="0">
              <a:spcBef>
                <a:spcPts val="0"/>
              </a:spcBef>
              <a:spcAft>
                <a:spcPts val="0"/>
              </a:spcAft>
              <a:buNone/>
              <a:defRPr sz="3600">
                <a:solidFill>
                  <a:schemeClr val="accent2"/>
                </a:solidFill>
              </a:defRPr>
            </a:lvl6pPr>
            <a:lvl7pPr lvl="6" algn="r" rtl="0">
              <a:spcBef>
                <a:spcPts val="0"/>
              </a:spcBef>
              <a:spcAft>
                <a:spcPts val="0"/>
              </a:spcAft>
              <a:buNone/>
              <a:defRPr sz="3600">
                <a:solidFill>
                  <a:schemeClr val="accent2"/>
                </a:solidFill>
              </a:defRPr>
            </a:lvl7pPr>
            <a:lvl8pPr lvl="7" algn="r" rtl="0">
              <a:spcBef>
                <a:spcPts val="0"/>
              </a:spcBef>
              <a:spcAft>
                <a:spcPts val="0"/>
              </a:spcAft>
              <a:buNone/>
              <a:defRPr sz="3600">
                <a:solidFill>
                  <a:schemeClr val="accent2"/>
                </a:solidFill>
              </a:defRPr>
            </a:lvl8pPr>
            <a:lvl9pPr lvl="8" algn="r" rtl="0">
              <a:spcBef>
                <a:spcPts val="0"/>
              </a:spcBef>
              <a:spcAft>
                <a:spcPts val="0"/>
              </a:spcAft>
              <a:buNone/>
              <a:defRPr sz="3600">
                <a:solidFill>
                  <a:schemeClr val="accent2"/>
                </a:solidFill>
              </a:defRPr>
            </a:lvl9pPr>
          </a:lstStyle>
          <a:p>
            <a:endParaRPr/>
          </a:p>
        </p:txBody>
      </p:sp>
    </p:spTree>
    <p:extLst>
      <p:ext uri="{BB962C8B-B14F-4D97-AF65-F5344CB8AC3E}">
        <p14:creationId xmlns:p14="http://schemas.microsoft.com/office/powerpoint/2010/main" val="290789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400"/>
              <a:buFont typeface="Dosis SemiBold"/>
              <a:buNone/>
              <a:defRPr sz="2400" b="0" i="0" u="none" strike="noStrike" cap="none">
                <a:solidFill>
                  <a:schemeClr val="dk1"/>
                </a:solidFill>
                <a:latin typeface="Dosis SemiBold"/>
                <a:ea typeface="Dosis SemiBold"/>
                <a:cs typeface="Dosis SemiBold"/>
                <a:sym typeface="Dosis SemiBold"/>
              </a:defRPr>
            </a:lvl1pPr>
            <a:lvl2pPr marR="0" lvl="1" algn="l" rtl="0">
              <a:lnSpc>
                <a:spcPct val="100000"/>
              </a:lnSpc>
              <a:spcBef>
                <a:spcPts val="0"/>
              </a:spcBef>
              <a:spcAft>
                <a:spcPts val="0"/>
              </a:spcAft>
              <a:buClr>
                <a:schemeClr val="dk1"/>
              </a:buClr>
              <a:buSzPts val="2400"/>
              <a:buFont typeface="Dosis SemiBold"/>
              <a:buNone/>
              <a:defRPr sz="2400" b="0" i="0" u="none" strike="noStrike" cap="none">
                <a:solidFill>
                  <a:schemeClr val="dk1"/>
                </a:solidFill>
                <a:latin typeface="Dosis SemiBold"/>
                <a:ea typeface="Dosis SemiBold"/>
                <a:cs typeface="Dosis SemiBold"/>
                <a:sym typeface="Dosis SemiBold"/>
              </a:defRPr>
            </a:lvl2pPr>
            <a:lvl3pPr marR="0" lvl="2" algn="l" rtl="0">
              <a:lnSpc>
                <a:spcPct val="100000"/>
              </a:lnSpc>
              <a:spcBef>
                <a:spcPts val="0"/>
              </a:spcBef>
              <a:spcAft>
                <a:spcPts val="0"/>
              </a:spcAft>
              <a:buClr>
                <a:schemeClr val="dk1"/>
              </a:buClr>
              <a:buSzPts val="2400"/>
              <a:buFont typeface="Dosis SemiBold"/>
              <a:buNone/>
              <a:defRPr sz="2400" b="0" i="0" u="none" strike="noStrike" cap="none">
                <a:solidFill>
                  <a:schemeClr val="dk1"/>
                </a:solidFill>
                <a:latin typeface="Dosis SemiBold"/>
                <a:ea typeface="Dosis SemiBold"/>
                <a:cs typeface="Dosis SemiBold"/>
                <a:sym typeface="Dosis SemiBold"/>
              </a:defRPr>
            </a:lvl3pPr>
            <a:lvl4pPr marR="0" lvl="3" algn="l" rtl="0">
              <a:lnSpc>
                <a:spcPct val="100000"/>
              </a:lnSpc>
              <a:spcBef>
                <a:spcPts val="0"/>
              </a:spcBef>
              <a:spcAft>
                <a:spcPts val="0"/>
              </a:spcAft>
              <a:buClr>
                <a:schemeClr val="dk1"/>
              </a:buClr>
              <a:buSzPts val="2400"/>
              <a:buFont typeface="Dosis SemiBold"/>
              <a:buNone/>
              <a:defRPr sz="2400" b="0" i="0" u="none" strike="noStrike" cap="none">
                <a:solidFill>
                  <a:schemeClr val="dk1"/>
                </a:solidFill>
                <a:latin typeface="Dosis SemiBold"/>
                <a:ea typeface="Dosis SemiBold"/>
                <a:cs typeface="Dosis SemiBold"/>
                <a:sym typeface="Dosis SemiBold"/>
              </a:defRPr>
            </a:lvl4pPr>
            <a:lvl5pPr marR="0" lvl="4" algn="l" rtl="0">
              <a:lnSpc>
                <a:spcPct val="100000"/>
              </a:lnSpc>
              <a:spcBef>
                <a:spcPts val="0"/>
              </a:spcBef>
              <a:spcAft>
                <a:spcPts val="0"/>
              </a:spcAft>
              <a:buClr>
                <a:schemeClr val="dk1"/>
              </a:buClr>
              <a:buSzPts val="2400"/>
              <a:buFont typeface="Dosis SemiBold"/>
              <a:buNone/>
              <a:defRPr sz="2400" b="0" i="0" u="none" strike="noStrike" cap="none">
                <a:solidFill>
                  <a:schemeClr val="dk1"/>
                </a:solidFill>
                <a:latin typeface="Dosis SemiBold"/>
                <a:ea typeface="Dosis SemiBold"/>
                <a:cs typeface="Dosis SemiBold"/>
                <a:sym typeface="Dosis SemiBold"/>
              </a:defRPr>
            </a:lvl5pPr>
            <a:lvl6pPr marR="0" lvl="5" algn="l" rtl="0">
              <a:lnSpc>
                <a:spcPct val="100000"/>
              </a:lnSpc>
              <a:spcBef>
                <a:spcPts val="0"/>
              </a:spcBef>
              <a:spcAft>
                <a:spcPts val="0"/>
              </a:spcAft>
              <a:buClr>
                <a:schemeClr val="dk1"/>
              </a:buClr>
              <a:buSzPts val="2400"/>
              <a:buFont typeface="Dosis SemiBold"/>
              <a:buNone/>
              <a:defRPr sz="2400" b="0" i="0" u="none" strike="noStrike" cap="none">
                <a:solidFill>
                  <a:schemeClr val="dk1"/>
                </a:solidFill>
                <a:latin typeface="Dosis SemiBold"/>
                <a:ea typeface="Dosis SemiBold"/>
                <a:cs typeface="Dosis SemiBold"/>
                <a:sym typeface="Dosis SemiBold"/>
              </a:defRPr>
            </a:lvl6pPr>
            <a:lvl7pPr marR="0" lvl="6" algn="l" rtl="0">
              <a:lnSpc>
                <a:spcPct val="100000"/>
              </a:lnSpc>
              <a:spcBef>
                <a:spcPts val="0"/>
              </a:spcBef>
              <a:spcAft>
                <a:spcPts val="0"/>
              </a:spcAft>
              <a:buClr>
                <a:schemeClr val="dk1"/>
              </a:buClr>
              <a:buSzPts val="2400"/>
              <a:buFont typeface="Dosis SemiBold"/>
              <a:buNone/>
              <a:defRPr sz="2400" b="0" i="0" u="none" strike="noStrike" cap="none">
                <a:solidFill>
                  <a:schemeClr val="dk1"/>
                </a:solidFill>
                <a:latin typeface="Dosis SemiBold"/>
                <a:ea typeface="Dosis SemiBold"/>
                <a:cs typeface="Dosis SemiBold"/>
                <a:sym typeface="Dosis SemiBold"/>
              </a:defRPr>
            </a:lvl7pPr>
            <a:lvl8pPr marR="0" lvl="7" algn="l" rtl="0">
              <a:lnSpc>
                <a:spcPct val="100000"/>
              </a:lnSpc>
              <a:spcBef>
                <a:spcPts val="0"/>
              </a:spcBef>
              <a:spcAft>
                <a:spcPts val="0"/>
              </a:spcAft>
              <a:buClr>
                <a:schemeClr val="dk1"/>
              </a:buClr>
              <a:buSzPts val="2400"/>
              <a:buFont typeface="Dosis SemiBold"/>
              <a:buNone/>
              <a:defRPr sz="2400" b="0" i="0" u="none" strike="noStrike" cap="none">
                <a:solidFill>
                  <a:schemeClr val="dk1"/>
                </a:solidFill>
                <a:latin typeface="Dosis SemiBold"/>
                <a:ea typeface="Dosis SemiBold"/>
                <a:cs typeface="Dosis SemiBold"/>
                <a:sym typeface="Dosis SemiBold"/>
              </a:defRPr>
            </a:lvl8pPr>
            <a:lvl9pPr marR="0" lvl="8" algn="l" rtl="0">
              <a:lnSpc>
                <a:spcPct val="100000"/>
              </a:lnSpc>
              <a:spcBef>
                <a:spcPts val="0"/>
              </a:spcBef>
              <a:spcAft>
                <a:spcPts val="0"/>
              </a:spcAft>
              <a:buClr>
                <a:schemeClr val="dk1"/>
              </a:buClr>
              <a:buSzPts val="2400"/>
              <a:buFont typeface="Dosis SemiBold"/>
              <a:buNone/>
              <a:defRPr sz="2400" b="0" i="0" u="none" strike="noStrike" cap="none">
                <a:solidFill>
                  <a:schemeClr val="dk1"/>
                </a:solidFill>
                <a:latin typeface="Dosis SemiBold"/>
                <a:ea typeface="Dosis SemiBold"/>
                <a:cs typeface="Dosis SemiBold"/>
                <a:sym typeface="Dosis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Raleway Light"/>
              <a:buChar char="●"/>
              <a:defRPr sz="1800" b="0" i="0" u="none" strike="noStrike" cap="none">
                <a:solidFill>
                  <a:schemeClr val="dk1"/>
                </a:solidFill>
                <a:latin typeface="Raleway Light"/>
                <a:ea typeface="Raleway Light"/>
                <a:cs typeface="Raleway Light"/>
                <a:sym typeface="Raleway Light"/>
              </a:defRPr>
            </a:lvl1pPr>
            <a:lvl2pPr marL="914400" marR="0" lvl="1" indent="-317500" algn="l" rtl="0">
              <a:lnSpc>
                <a:spcPct val="115000"/>
              </a:lnSpc>
              <a:spcBef>
                <a:spcPts val="1600"/>
              </a:spcBef>
              <a:spcAft>
                <a:spcPts val="0"/>
              </a:spcAft>
              <a:buClr>
                <a:schemeClr val="dk1"/>
              </a:buClr>
              <a:buSzPts val="1400"/>
              <a:buFont typeface="Raleway Light"/>
              <a:buChar char="○"/>
              <a:defRPr sz="1400" b="0" i="0" u="none" strike="noStrike" cap="none">
                <a:solidFill>
                  <a:schemeClr val="dk1"/>
                </a:solidFill>
                <a:latin typeface="Raleway Light"/>
                <a:ea typeface="Raleway Light"/>
                <a:cs typeface="Raleway Light"/>
                <a:sym typeface="Raleway Light"/>
              </a:defRPr>
            </a:lvl2pPr>
            <a:lvl3pPr marL="1371600" marR="0" lvl="2"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3pPr>
            <a:lvl4pPr marL="1828800" marR="0" lvl="3"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4pPr>
            <a:lvl5pPr marL="2286000" marR="0" lvl="4"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5pPr>
            <a:lvl6pPr marL="2743200" marR="0" lvl="5"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6pPr>
            <a:lvl7pPr marL="3200400" marR="0" lvl="6"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7pPr>
            <a:lvl8pPr marL="3657600" marR="0" lvl="7"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8pPr>
            <a:lvl9pPr marL="4114800" marR="0" lvl="8" indent="-304800" algn="l" rtl="0">
              <a:lnSpc>
                <a:spcPct val="115000"/>
              </a:lnSpc>
              <a:spcBef>
                <a:spcPts val="1600"/>
              </a:spcBef>
              <a:spcAft>
                <a:spcPts val="160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dyan27/dai-capstone"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grpSp>
        <p:nvGrpSpPr>
          <p:cNvPr id="42" name="Google Shape;42;p8"/>
          <p:cNvGrpSpPr/>
          <p:nvPr/>
        </p:nvGrpSpPr>
        <p:grpSpPr>
          <a:xfrm>
            <a:off x="125965" y="120898"/>
            <a:ext cx="4698470" cy="3456803"/>
            <a:chOff x="517901" y="-109181"/>
            <a:chExt cx="4067100" cy="3071531"/>
          </a:xfrm>
        </p:grpSpPr>
        <p:sp>
          <p:nvSpPr>
            <p:cNvPr id="43" name="Google Shape;43;p8"/>
            <p:cNvSpPr/>
            <p:nvPr/>
          </p:nvSpPr>
          <p:spPr>
            <a:xfrm>
              <a:off x="517901" y="-109181"/>
              <a:ext cx="4067100" cy="2756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8"/>
            <p:cNvSpPr/>
            <p:nvPr/>
          </p:nvSpPr>
          <p:spPr>
            <a:xfrm rot="10800000">
              <a:off x="2599025" y="2592150"/>
              <a:ext cx="597000" cy="370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 name="Google Shape;45;p8"/>
          <p:cNvGrpSpPr/>
          <p:nvPr/>
        </p:nvGrpSpPr>
        <p:grpSpPr>
          <a:xfrm>
            <a:off x="2965925" y="824413"/>
            <a:ext cx="7145300" cy="4428825"/>
            <a:chOff x="238125" y="642425"/>
            <a:chExt cx="7145300" cy="4428825"/>
          </a:xfrm>
        </p:grpSpPr>
        <p:sp>
          <p:nvSpPr>
            <p:cNvPr id="46" name="Google Shape;46;p8"/>
            <p:cNvSpPr/>
            <p:nvPr/>
          </p:nvSpPr>
          <p:spPr>
            <a:xfrm>
              <a:off x="4041800" y="2528075"/>
              <a:ext cx="1887500" cy="1083000"/>
            </a:xfrm>
            <a:custGeom>
              <a:avLst/>
              <a:gdLst/>
              <a:ahLst/>
              <a:cxnLst/>
              <a:rect l="l" t="t" r="r" b="b"/>
              <a:pathLst>
                <a:path w="75500" h="43320" extrusionOk="0">
                  <a:moveTo>
                    <a:pt x="15174" y="0"/>
                  </a:moveTo>
                  <a:cubicBezTo>
                    <a:pt x="14559" y="0"/>
                    <a:pt x="13944" y="136"/>
                    <a:pt x="13475" y="408"/>
                  </a:cubicBezTo>
                  <a:lnTo>
                    <a:pt x="937" y="7645"/>
                  </a:lnTo>
                  <a:cubicBezTo>
                    <a:pt x="0" y="8187"/>
                    <a:pt x="0" y="9066"/>
                    <a:pt x="937" y="9607"/>
                  </a:cubicBezTo>
                  <a:lnTo>
                    <a:pt x="58626" y="42912"/>
                  </a:lnTo>
                  <a:cubicBezTo>
                    <a:pt x="59095" y="43184"/>
                    <a:pt x="59710" y="43320"/>
                    <a:pt x="60326" y="43320"/>
                  </a:cubicBezTo>
                  <a:cubicBezTo>
                    <a:pt x="60940" y="43320"/>
                    <a:pt x="61554" y="43184"/>
                    <a:pt x="62023" y="42914"/>
                  </a:cubicBezTo>
                  <a:lnTo>
                    <a:pt x="74561" y="35674"/>
                  </a:lnTo>
                  <a:cubicBezTo>
                    <a:pt x="75500" y="35133"/>
                    <a:pt x="75500" y="34254"/>
                    <a:pt x="74561" y="33713"/>
                  </a:cubicBezTo>
                  <a:lnTo>
                    <a:pt x="16873" y="408"/>
                  </a:lnTo>
                  <a:cubicBezTo>
                    <a:pt x="16404" y="136"/>
                    <a:pt x="15789" y="0"/>
                    <a:pt x="15174" y="0"/>
                  </a:cubicBezTo>
                  <a:close/>
                </a:path>
              </a:pathLst>
            </a:custGeom>
            <a:solidFill>
              <a:srgbClr val="90C4FE">
                <a:alpha val="4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8"/>
            <p:cNvSpPr/>
            <p:nvPr/>
          </p:nvSpPr>
          <p:spPr>
            <a:xfrm>
              <a:off x="4506900" y="2259950"/>
              <a:ext cx="1887500" cy="1082975"/>
            </a:xfrm>
            <a:custGeom>
              <a:avLst/>
              <a:gdLst/>
              <a:ahLst/>
              <a:cxnLst/>
              <a:rect l="l" t="t" r="r" b="b"/>
              <a:pathLst>
                <a:path w="75500" h="43319" extrusionOk="0">
                  <a:moveTo>
                    <a:pt x="15174" y="0"/>
                  </a:moveTo>
                  <a:cubicBezTo>
                    <a:pt x="14560" y="0"/>
                    <a:pt x="13945" y="135"/>
                    <a:pt x="13475" y="406"/>
                  </a:cubicBezTo>
                  <a:lnTo>
                    <a:pt x="938" y="7646"/>
                  </a:lnTo>
                  <a:cubicBezTo>
                    <a:pt x="0" y="8187"/>
                    <a:pt x="0" y="9066"/>
                    <a:pt x="938" y="9607"/>
                  </a:cubicBezTo>
                  <a:lnTo>
                    <a:pt x="58627" y="42913"/>
                  </a:lnTo>
                  <a:cubicBezTo>
                    <a:pt x="59096" y="43183"/>
                    <a:pt x="59711" y="43319"/>
                    <a:pt x="60326" y="43319"/>
                  </a:cubicBezTo>
                  <a:cubicBezTo>
                    <a:pt x="60940" y="43319"/>
                    <a:pt x="61555" y="43183"/>
                    <a:pt x="62023" y="42913"/>
                  </a:cubicBezTo>
                  <a:lnTo>
                    <a:pt x="74563" y="35675"/>
                  </a:lnTo>
                  <a:cubicBezTo>
                    <a:pt x="75500" y="35132"/>
                    <a:pt x="75500" y="34255"/>
                    <a:pt x="74563" y="33713"/>
                  </a:cubicBezTo>
                  <a:lnTo>
                    <a:pt x="16874" y="406"/>
                  </a:lnTo>
                  <a:cubicBezTo>
                    <a:pt x="16404" y="135"/>
                    <a:pt x="15789" y="0"/>
                    <a:pt x="15174" y="0"/>
                  </a:cubicBezTo>
                  <a:close/>
                </a:path>
              </a:pathLst>
            </a:custGeom>
            <a:solidFill>
              <a:srgbClr val="90C4FE">
                <a:alpha val="4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8"/>
            <p:cNvSpPr/>
            <p:nvPr/>
          </p:nvSpPr>
          <p:spPr>
            <a:xfrm>
              <a:off x="1863325" y="2691000"/>
              <a:ext cx="3057325" cy="1753850"/>
            </a:xfrm>
            <a:custGeom>
              <a:avLst/>
              <a:gdLst/>
              <a:ahLst/>
              <a:cxnLst/>
              <a:rect l="l" t="t" r="r" b="b"/>
              <a:pathLst>
                <a:path w="122293" h="70154" extrusionOk="0">
                  <a:moveTo>
                    <a:pt x="65131" y="1"/>
                  </a:moveTo>
                  <a:cubicBezTo>
                    <a:pt x="64106" y="1"/>
                    <a:pt x="63081" y="226"/>
                    <a:pt x="62299" y="677"/>
                  </a:cubicBezTo>
                  <a:lnTo>
                    <a:pt x="1565" y="35744"/>
                  </a:lnTo>
                  <a:cubicBezTo>
                    <a:pt x="1" y="36644"/>
                    <a:pt x="1" y="38108"/>
                    <a:pt x="1565" y="39012"/>
                  </a:cubicBezTo>
                  <a:lnTo>
                    <a:pt x="54331" y="69477"/>
                  </a:lnTo>
                  <a:cubicBezTo>
                    <a:pt x="55113" y="69928"/>
                    <a:pt x="56138" y="70153"/>
                    <a:pt x="57163" y="70153"/>
                  </a:cubicBezTo>
                  <a:cubicBezTo>
                    <a:pt x="58187" y="70153"/>
                    <a:pt x="59212" y="69928"/>
                    <a:pt x="59994" y="69477"/>
                  </a:cubicBezTo>
                  <a:lnTo>
                    <a:pt x="120729" y="34410"/>
                  </a:lnTo>
                  <a:cubicBezTo>
                    <a:pt x="122292" y="33508"/>
                    <a:pt x="122292" y="32045"/>
                    <a:pt x="120729" y="31141"/>
                  </a:cubicBezTo>
                  <a:lnTo>
                    <a:pt x="67962" y="677"/>
                  </a:lnTo>
                  <a:cubicBezTo>
                    <a:pt x="67180" y="226"/>
                    <a:pt x="66155" y="1"/>
                    <a:pt x="65131" y="1"/>
                  </a:cubicBezTo>
                  <a:close/>
                </a:path>
              </a:pathLst>
            </a:custGeom>
            <a:solidFill>
              <a:srgbClr val="90C4FE">
                <a:alpha val="4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8"/>
            <p:cNvSpPr/>
            <p:nvPr/>
          </p:nvSpPr>
          <p:spPr>
            <a:xfrm>
              <a:off x="4899250" y="680625"/>
              <a:ext cx="200000" cy="307250"/>
            </a:xfrm>
            <a:custGeom>
              <a:avLst/>
              <a:gdLst/>
              <a:ahLst/>
              <a:cxnLst/>
              <a:rect l="l" t="t" r="r" b="b"/>
              <a:pathLst>
                <a:path w="8000" h="12290" extrusionOk="0">
                  <a:moveTo>
                    <a:pt x="7968" y="1"/>
                  </a:moveTo>
                  <a:lnTo>
                    <a:pt x="0" y="4600"/>
                  </a:lnTo>
                  <a:lnTo>
                    <a:pt x="2" y="7670"/>
                  </a:lnTo>
                  <a:lnTo>
                    <a:pt x="8000" y="12289"/>
                  </a:lnTo>
                  <a:lnTo>
                    <a:pt x="7968" y="1"/>
                  </a:lnTo>
                  <a:close/>
                </a:path>
              </a:pathLst>
            </a:custGeom>
            <a:solidFill>
              <a:srgbClr val="7C25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8"/>
            <p:cNvSpPr/>
            <p:nvPr/>
          </p:nvSpPr>
          <p:spPr>
            <a:xfrm>
              <a:off x="6302025" y="1360550"/>
              <a:ext cx="87325" cy="1754650"/>
            </a:xfrm>
            <a:custGeom>
              <a:avLst/>
              <a:gdLst/>
              <a:ahLst/>
              <a:cxnLst/>
              <a:rect l="l" t="t" r="r" b="b"/>
              <a:pathLst>
                <a:path w="3493" h="70186" extrusionOk="0">
                  <a:moveTo>
                    <a:pt x="2706" y="1"/>
                  </a:moveTo>
                  <a:lnTo>
                    <a:pt x="11" y="1556"/>
                  </a:lnTo>
                  <a:cubicBezTo>
                    <a:pt x="525" y="2445"/>
                    <a:pt x="836" y="3443"/>
                    <a:pt x="838" y="4348"/>
                  </a:cubicBezTo>
                  <a:cubicBezTo>
                    <a:pt x="838" y="4348"/>
                    <a:pt x="841" y="7217"/>
                    <a:pt x="834" y="7219"/>
                  </a:cubicBezTo>
                  <a:lnTo>
                    <a:pt x="831" y="68072"/>
                  </a:lnTo>
                  <a:cubicBezTo>
                    <a:pt x="831" y="68583"/>
                    <a:pt x="821" y="69711"/>
                    <a:pt x="1" y="70185"/>
                  </a:cubicBezTo>
                  <a:lnTo>
                    <a:pt x="2159" y="68939"/>
                  </a:lnTo>
                  <a:cubicBezTo>
                    <a:pt x="2893" y="68516"/>
                    <a:pt x="3488" y="67440"/>
                    <a:pt x="3488" y="66538"/>
                  </a:cubicBezTo>
                  <a:lnTo>
                    <a:pt x="3489" y="5686"/>
                  </a:lnTo>
                  <a:cubicBezTo>
                    <a:pt x="3489" y="5686"/>
                    <a:pt x="3493" y="5663"/>
                    <a:pt x="3493" y="5625"/>
                  </a:cubicBezTo>
                  <a:cubicBezTo>
                    <a:pt x="3489" y="5581"/>
                    <a:pt x="3486" y="5523"/>
                    <a:pt x="3488" y="5448"/>
                  </a:cubicBezTo>
                  <a:cubicBezTo>
                    <a:pt x="3489" y="5386"/>
                    <a:pt x="3491" y="5324"/>
                    <a:pt x="3489" y="5242"/>
                  </a:cubicBezTo>
                  <a:cubicBezTo>
                    <a:pt x="3493" y="5165"/>
                    <a:pt x="3489" y="5083"/>
                    <a:pt x="3493" y="4983"/>
                  </a:cubicBezTo>
                  <a:cubicBezTo>
                    <a:pt x="3489" y="4796"/>
                    <a:pt x="3491" y="4577"/>
                    <a:pt x="3488" y="4336"/>
                  </a:cubicBezTo>
                  <a:lnTo>
                    <a:pt x="3488" y="3814"/>
                  </a:lnTo>
                  <a:cubicBezTo>
                    <a:pt x="3488" y="3446"/>
                    <a:pt x="3489" y="3043"/>
                    <a:pt x="3488" y="2622"/>
                  </a:cubicBezTo>
                  <a:cubicBezTo>
                    <a:pt x="3486" y="1770"/>
                    <a:pt x="3192" y="829"/>
                    <a:pt x="270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8"/>
            <p:cNvSpPr/>
            <p:nvPr/>
          </p:nvSpPr>
          <p:spPr>
            <a:xfrm>
              <a:off x="5098300" y="704675"/>
              <a:ext cx="1224725" cy="2415250"/>
            </a:xfrm>
            <a:custGeom>
              <a:avLst/>
              <a:gdLst/>
              <a:ahLst/>
              <a:cxnLst/>
              <a:rect l="l" t="t" r="r" b="b"/>
              <a:pathLst>
                <a:path w="48989" h="96610" extrusionOk="0">
                  <a:moveTo>
                    <a:pt x="1036" y="1"/>
                  </a:moveTo>
                  <a:cubicBezTo>
                    <a:pt x="1026" y="1"/>
                    <a:pt x="1015" y="1"/>
                    <a:pt x="1005" y="1"/>
                  </a:cubicBezTo>
                  <a:cubicBezTo>
                    <a:pt x="903" y="3"/>
                    <a:pt x="801" y="8"/>
                    <a:pt x="699" y="20"/>
                  </a:cubicBezTo>
                  <a:cubicBezTo>
                    <a:pt x="599" y="28"/>
                    <a:pt x="501" y="45"/>
                    <a:pt x="404" y="70"/>
                  </a:cubicBezTo>
                  <a:cubicBezTo>
                    <a:pt x="320" y="90"/>
                    <a:pt x="238" y="113"/>
                    <a:pt x="158" y="143"/>
                  </a:cubicBezTo>
                  <a:cubicBezTo>
                    <a:pt x="136" y="146"/>
                    <a:pt x="115" y="155"/>
                    <a:pt x="100" y="170"/>
                  </a:cubicBezTo>
                  <a:cubicBezTo>
                    <a:pt x="66" y="178"/>
                    <a:pt x="34" y="188"/>
                    <a:pt x="4" y="203"/>
                  </a:cubicBezTo>
                  <a:lnTo>
                    <a:pt x="1" y="212"/>
                  </a:lnTo>
                  <a:lnTo>
                    <a:pt x="33" y="8256"/>
                  </a:lnTo>
                  <a:lnTo>
                    <a:pt x="39" y="11326"/>
                  </a:lnTo>
                  <a:lnTo>
                    <a:pt x="250" y="66734"/>
                  </a:lnTo>
                  <a:cubicBezTo>
                    <a:pt x="255" y="68535"/>
                    <a:pt x="1530" y="70729"/>
                    <a:pt x="3099" y="71628"/>
                  </a:cubicBezTo>
                  <a:lnTo>
                    <a:pt x="38362" y="91779"/>
                  </a:lnTo>
                  <a:lnTo>
                    <a:pt x="46148" y="96230"/>
                  </a:lnTo>
                  <a:cubicBezTo>
                    <a:pt x="46600" y="96487"/>
                    <a:pt x="47027" y="96609"/>
                    <a:pt x="47406" y="96609"/>
                  </a:cubicBezTo>
                  <a:cubicBezTo>
                    <a:pt x="48343" y="96609"/>
                    <a:pt x="48989" y="95867"/>
                    <a:pt x="48989" y="94583"/>
                  </a:cubicBezTo>
                  <a:lnTo>
                    <a:pt x="48989" y="33445"/>
                  </a:lnTo>
                  <a:lnTo>
                    <a:pt x="48989" y="30585"/>
                  </a:lnTo>
                  <a:cubicBezTo>
                    <a:pt x="48987" y="29679"/>
                    <a:pt x="48671" y="28677"/>
                    <a:pt x="48161" y="27793"/>
                  </a:cubicBezTo>
                  <a:cubicBezTo>
                    <a:pt x="47632" y="26876"/>
                    <a:pt x="46964" y="26171"/>
                    <a:pt x="46150" y="25684"/>
                  </a:cubicBezTo>
                  <a:lnTo>
                    <a:pt x="43672" y="24254"/>
                  </a:lnTo>
                  <a:lnTo>
                    <a:pt x="43669" y="24248"/>
                  </a:lnTo>
                  <a:lnTo>
                    <a:pt x="2135" y="272"/>
                  </a:lnTo>
                  <a:cubicBezTo>
                    <a:pt x="2071" y="240"/>
                    <a:pt x="1999" y="207"/>
                    <a:pt x="1929" y="178"/>
                  </a:cubicBezTo>
                  <a:cubicBezTo>
                    <a:pt x="1852" y="146"/>
                    <a:pt x="1774" y="120"/>
                    <a:pt x="1693" y="96"/>
                  </a:cubicBezTo>
                  <a:lnTo>
                    <a:pt x="1541" y="55"/>
                  </a:lnTo>
                  <a:cubicBezTo>
                    <a:pt x="1465" y="40"/>
                    <a:pt x="1388" y="28"/>
                    <a:pt x="1311" y="21"/>
                  </a:cubicBezTo>
                  <a:cubicBezTo>
                    <a:pt x="1221" y="8"/>
                    <a:pt x="1128" y="1"/>
                    <a:pt x="1036" y="1"/>
                  </a:cubicBezTo>
                  <a:close/>
                </a:path>
              </a:pathLst>
            </a:custGeom>
            <a:solidFill>
              <a:srgbClr val="8E2D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8"/>
            <p:cNvSpPr/>
            <p:nvPr/>
          </p:nvSpPr>
          <p:spPr>
            <a:xfrm>
              <a:off x="4932450" y="744250"/>
              <a:ext cx="1346875" cy="2441925"/>
            </a:xfrm>
            <a:custGeom>
              <a:avLst/>
              <a:gdLst/>
              <a:ahLst/>
              <a:cxnLst/>
              <a:rect l="l" t="t" r="r" b="b"/>
              <a:pathLst>
                <a:path w="53875" h="97677" extrusionOk="0">
                  <a:moveTo>
                    <a:pt x="7559" y="0"/>
                  </a:moveTo>
                  <a:lnTo>
                    <a:pt x="0" y="4356"/>
                  </a:lnTo>
                  <a:lnTo>
                    <a:pt x="46320" y="31102"/>
                  </a:lnTo>
                  <a:lnTo>
                    <a:pt x="46219" y="97676"/>
                  </a:lnTo>
                  <a:lnTo>
                    <a:pt x="53056" y="93728"/>
                  </a:lnTo>
                  <a:cubicBezTo>
                    <a:pt x="53562" y="93437"/>
                    <a:pt x="53873" y="92898"/>
                    <a:pt x="53873" y="92313"/>
                  </a:cubicBezTo>
                  <a:lnTo>
                    <a:pt x="53875" y="28626"/>
                  </a:lnTo>
                  <a:cubicBezTo>
                    <a:pt x="53875" y="27458"/>
                    <a:pt x="53253" y="26379"/>
                    <a:pt x="52241" y="25796"/>
                  </a:cubicBezTo>
                  <a:lnTo>
                    <a:pt x="755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8"/>
            <p:cNvSpPr/>
            <p:nvPr/>
          </p:nvSpPr>
          <p:spPr>
            <a:xfrm>
              <a:off x="6087925" y="1419025"/>
              <a:ext cx="191450" cy="1767150"/>
            </a:xfrm>
            <a:custGeom>
              <a:avLst/>
              <a:gdLst/>
              <a:ahLst/>
              <a:cxnLst/>
              <a:rect l="l" t="t" r="r" b="b"/>
              <a:pathLst>
                <a:path w="7658" h="70686" extrusionOk="0">
                  <a:moveTo>
                    <a:pt x="7218" y="1"/>
                  </a:moveTo>
                  <a:lnTo>
                    <a:pt x="101" y="4111"/>
                  </a:lnTo>
                  <a:lnTo>
                    <a:pt x="0" y="70685"/>
                  </a:lnTo>
                  <a:lnTo>
                    <a:pt x="6837" y="66739"/>
                  </a:lnTo>
                  <a:cubicBezTo>
                    <a:pt x="7343" y="66446"/>
                    <a:pt x="7654" y="65907"/>
                    <a:pt x="7654" y="65324"/>
                  </a:cubicBezTo>
                  <a:lnTo>
                    <a:pt x="7656" y="1637"/>
                  </a:lnTo>
                  <a:cubicBezTo>
                    <a:pt x="7658" y="1062"/>
                    <a:pt x="7505" y="499"/>
                    <a:pt x="7218" y="1"/>
                  </a:cubicBezTo>
                  <a:close/>
                </a:path>
              </a:pathLst>
            </a:custGeom>
            <a:solidFill>
              <a:srgbClr val="DAE6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8"/>
            <p:cNvSpPr/>
            <p:nvPr/>
          </p:nvSpPr>
          <p:spPr>
            <a:xfrm>
              <a:off x="4935575" y="727825"/>
              <a:ext cx="217575" cy="121525"/>
            </a:xfrm>
            <a:custGeom>
              <a:avLst/>
              <a:gdLst/>
              <a:ahLst/>
              <a:cxnLst/>
              <a:rect l="l" t="t" r="r" b="b"/>
              <a:pathLst>
                <a:path w="8703" h="4861" extrusionOk="0">
                  <a:moveTo>
                    <a:pt x="7752" y="0"/>
                  </a:moveTo>
                  <a:cubicBezTo>
                    <a:pt x="7441" y="0"/>
                    <a:pt x="7098" y="82"/>
                    <a:pt x="6826" y="240"/>
                  </a:cubicBezTo>
                  <a:lnTo>
                    <a:pt x="554" y="3854"/>
                  </a:lnTo>
                  <a:cubicBezTo>
                    <a:pt x="84" y="4124"/>
                    <a:pt x="1" y="4515"/>
                    <a:pt x="368" y="4727"/>
                  </a:cubicBezTo>
                  <a:cubicBezTo>
                    <a:pt x="523" y="4817"/>
                    <a:pt x="733" y="4860"/>
                    <a:pt x="959" y="4860"/>
                  </a:cubicBezTo>
                  <a:cubicBezTo>
                    <a:pt x="1270" y="4860"/>
                    <a:pt x="1612" y="4778"/>
                    <a:pt x="1884" y="4620"/>
                  </a:cubicBezTo>
                  <a:lnTo>
                    <a:pt x="8149" y="1003"/>
                  </a:lnTo>
                  <a:cubicBezTo>
                    <a:pt x="8619" y="733"/>
                    <a:pt x="8702" y="342"/>
                    <a:pt x="8336" y="131"/>
                  </a:cubicBezTo>
                  <a:cubicBezTo>
                    <a:pt x="8184" y="43"/>
                    <a:pt x="7976" y="0"/>
                    <a:pt x="7752" y="0"/>
                  </a:cubicBezTo>
                  <a:close/>
                </a:path>
              </a:pathLst>
            </a:custGeom>
            <a:solidFill>
              <a:srgbClr val="FFDB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8"/>
            <p:cNvSpPr/>
            <p:nvPr/>
          </p:nvSpPr>
          <p:spPr>
            <a:xfrm>
              <a:off x="6036425" y="1513850"/>
              <a:ext cx="87400" cy="1754650"/>
            </a:xfrm>
            <a:custGeom>
              <a:avLst/>
              <a:gdLst/>
              <a:ahLst/>
              <a:cxnLst/>
              <a:rect l="l" t="t" r="r" b="b"/>
              <a:pathLst>
                <a:path w="3496" h="70186" extrusionOk="0">
                  <a:moveTo>
                    <a:pt x="2707" y="1"/>
                  </a:moveTo>
                  <a:lnTo>
                    <a:pt x="0" y="1563"/>
                  </a:lnTo>
                  <a:cubicBezTo>
                    <a:pt x="515" y="2453"/>
                    <a:pt x="831" y="3447"/>
                    <a:pt x="831" y="4361"/>
                  </a:cubicBezTo>
                  <a:cubicBezTo>
                    <a:pt x="831" y="4361"/>
                    <a:pt x="832" y="7215"/>
                    <a:pt x="836" y="7220"/>
                  </a:cubicBezTo>
                  <a:lnTo>
                    <a:pt x="831" y="37852"/>
                  </a:lnTo>
                  <a:lnTo>
                    <a:pt x="832" y="68072"/>
                  </a:lnTo>
                  <a:cubicBezTo>
                    <a:pt x="832" y="68553"/>
                    <a:pt x="849" y="69696"/>
                    <a:pt x="0" y="70185"/>
                  </a:cubicBezTo>
                  <a:cubicBezTo>
                    <a:pt x="0" y="70185"/>
                    <a:pt x="1816" y="69139"/>
                    <a:pt x="2159" y="68940"/>
                  </a:cubicBezTo>
                  <a:cubicBezTo>
                    <a:pt x="2892" y="68516"/>
                    <a:pt x="3487" y="67442"/>
                    <a:pt x="3487" y="66540"/>
                  </a:cubicBezTo>
                  <a:lnTo>
                    <a:pt x="3487" y="39391"/>
                  </a:lnTo>
                  <a:cubicBezTo>
                    <a:pt x="3487" y="39391"/>
                    <a:pt x="3492" y="5686"/>
                    <a:pt x="3491" y="5673"/>
                  </a:cubicBezTo>
                  <a:lnTo>
                    <a:pt x="3491" y="5553"/>
                  </a:lnTo>
                  <a:cubicBezTo>
                    <a:pt x="3494" y="5339"/>
                    <a:pt x="3496" y="4908"/>
                    <a:pt x="3491" y="4336"/>
                  </a:cubicBezTo>
                  <a:lnTo>
                    <a:pt x="3491" y="3815"/>
                  </a:lnTo>
                  <a:cubicBezTo>
                    <a:pt x="3489" y="3446"/>
                    <a:pt x="3491" y="3043"/>
                    <a:pt x="3489" y="2622"/>
                  </a:cubicBezTo>
                  <a:cubicBezTo>
                    <a:pt x="3487" y="1770"/>
                    <a:pt x="3193" y="829"/>
                    <a:pt x="270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8"/>
            <p:cNvSpPr/>
            <p:nvPr/>
          </p:nvSpPr>
          <p:spPr>
            <a:xfrm>
              <a:off x="4832825" y="809000"/>
              <a:ext cx="1224500" cy="2464325"/>
            </a:xfrm>
            <a:custGeom>
              <a:avLst/>
              <a:gdLst/>
              <a:ahLst/>
              <a:cxnLst/>
              <a:rect l="l" t="t" r="r" b="b"/>
              <a:pathLst>
                <a:path w="48980" h="98573" extrusionOk="0">
                  <a:moveTo>
                    <a:pt x="5" y="0"/>
                  </a:moveTo>
                  <a:lnTo>
                    <a:pt x="5" y="0"/>
                  </a:lnTo>
                  <a:cubicBezTo>
                    <a:pt x="1" y="38"/>
                    <a:pt x="1" y="76"/>
                    <a:pt x="5" y="113"/>
                  </a:cubicBezTo>
                  <a:lnTo>
                    <a:pt x="5" y="113"/>
                  </a:lnTo>
                  <a:lnTo>
                    <a:pt x="5" y="0"/>
                  </a:lnTo>
                  <a:close/>
                  <a:moveTo>
                    <a:pt x="5" y="113"/>
                  </a:moveTo>
                  <a:lnTo>
                    <a:pt x="15" y="68295"/>
                  </a:lnTo>
                  <a:cubicBezTo>
                    <a:pt x="15" y="70099"/>
                    <a:pt x="1295" y="72290"/>
                    <a:pt x="2863" y="73189"/>
                  </a:cubicBezTo>
                  <a:lnTo>
                    <a:pt x="46139" y="98192"/>
                  </a:lnTo>
                  <a:cubicBezTo>
                    <a:pt x="46591" y="98450"/>
                    <a:pt x="47018" y="98573"/>
                    <a:pt x="47397" y="98573"/>
                  </a:cubicBezTo>
                  <a:cubicBezTo>
                    <a:pt x="48331" y="98573"/>
                    <a:pt x="48974" y="97830"/>
                    <a:pt x="48978" y="96545"/>
                  </a:cubicBezTo>
                  <a:lnTo>
                    <a:pt x="48980" y="87606"/>
                  </a:lnTo>
                  <a:lnTo>
                    <a:pt x="48976" y="35409"/>
                  </a:lnTo>
                  <a:lnTo>
                    <a:pt x="48978" y="32547"/>
                  </a:lnTo>
                  <a:cubicBezTo>
                    <a:pt x="48976" y="31643"/>
                    <a:pt x="48655" y="30642"/>
                    <a:pt x="48146" y="29758"/>
                  </a:cubicBezTo>
                  <a:cubicBezTo>
                    <a:pt x="47616" y="28814"/>
                    <a:pt x="46930" y="28138"/>
                    <a:pt x="46138" y="27642"/>
                  </a:cubicBezTo>
                  <a:lnTo>
                    <a:pt x="43668" y="26213"/>
                  </a:lnTo>
                  <a:lnTo>
                    <a:pt x="43665" y="26208"/>
                  </a:lnTo>
                  <a:lnTo>
                    <a:pt x="10657" y="7154"/>
                  </a:lnTo>
                  <a:lnTo>
                    <a:pt x="2831" y="2635"/>
                  </a:lnTo>
                  <a:lnTo>
                    <a:pt x="1178" y="1679"/>
                  </a:lnTo>
                  <a:cubicBezTo>
                    <a:pt x="973" y="1557"/>
                    <a:pt x="779" y="1417"/>
                    <a:pt x="602" y="1258"/>
                  </a:cubicBezTo>
                  <a:cubicBezTo>
                    <a:pt x="522" y="1185"/>
                    <a:pt x="448" y="1106"/>
                    <a:pt x="383" y="1021"/>
                  </a:cubicBezTo>
                  <a:cubicBezTo>
                    <a:pt x="316" y="942"/>
                    <a:pt x="256" y="857"/>
                    <a:pt x="206" y="769"/>
                  </a:cubicBezTo>
                  <a:cubicBezTo>
                    <a:pt x="174" y="712"/>
                    <a:pt x="146" y="652"/>
                    <a:pt x="119" y="592"/>
                  </a:cubicBezTo>
                  <a:cubicBezTo>
                    <a:pt x="94" y="535"/>
                    <a:pt x="74" y="475"/>
                    <a:pt x="62" y="414"/>
                  </a:cubicBezTo>
                  <a:cubicBezTo>
                    <a:pt x="46" y="373"/>
                    <a:pt x="36" y="331"/>
                    <a:pt x="34" y="287"/>
                  </a:cubicBezTo>
                  <a:cubicBezTo>
                    <a:pt x="19" y="247"/>
                    <a:pt x="12" y="204"/>
                    <a:pt x="14" y="162"/>
                  </a:cubicBezTo>
                  <a:cubicBezTo>
                    <a:pt x="10" y="146"/>
                    <a:pt x="7" y="129"/>
                    <a:pt x="5" y="113"/>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8"/>
            <p:cNvSpPr/>
            <p:nvPr/>
          </p:nvSpPr>
          <p:spPr>
            <a:xfrm>
              <a:off x="4832875" y="642425"/>
              <a:ext cx="1536800" cy="910550"/>
            </a:xfrm>
            <a:custGeom>
              <a:avLst/>
              <a:gdLst/>
              <a:ahLst/>
              <a:cxnLst/>
              <a:rect l="l" t="t" r="r" b="b"/>
              <a:pathLst>
                <a:path w="61472" h="36422" extrusionOk="0">
                  <a:moveTo>
                    <a:pt x="11623" y="0"/>
                  </a:moveTo>
                  <a:cubicBezTo>
                    <a:pt x="10598" y="0"/>
                    <a:pt x="9573" y="226"/>
                    <a:pt x="8792" y="677"/>
                  </a:cubicBezTo>
                  <a:lnTo>
                    <a:pt x="1176" y="5074"/>
                  </a:lnTo>
                  <a:cubicBezTo>
                    <a:pt x="416" y="5512"/>
                    <a:pt x="30" y="6083"/>
                    <a:pt x="0" y="6658"/>
                  </a:cubicBezTo>
                  <a:lnTo>
                    <a:pt x="3" y="6665"/>
                  </a:lnTo>
                  <a:lnTo>
                    <a:pt x="3" y="6770"/>
                  </a:lnTo>
                  <a:cubicBezTo>
                    <a:pt x="7" y="6790"/>
                    <a:pt x="8" y="6805"/>
                    <a:pt x="12" y="6825"/>
                  </a:cubicBezTo>
                  <a:cubicBezTo>
                    <a:pt x="12" y="6867"/>
                    <a:pt x="18" y="6910"/>
                    <a:pt x="32" y="6950"/>
                  </a:cubicBezTo>
                  <a:cubicBezTo>
                    <a:pt x="34" y="6994"/>
                    <a:pt x="44" y="7037"/>
                    <a:pt x="60" y="7077"/>
                  </a:cubicBezTo>
                  <a:cubicBezTo>
                    <a:pt x="72" y="7139"/>
                    <a:pt x="90" y="7199"/>
                    <a:pt x="117" y="7256"/>
                  </a:cubicBezTo>
                  <a:cubicBezTo>
                    <a:pt x="144" y="7316"/>
                    <a:pt x="171" y="7375"/>
                    <a:pt x="204" y="7432"/>
                  </a:cubicBezTo>
                  <a:cubicBezTo>
                    <a:pt x="254" y="7522"/>
                    <a:pt x="314" y="7607"/>
                    <a:pt x="379" y="7686"/>
                  </a:cubicBezTo>
                  <a:cubicBezTo>
                    <a:pt x="446" y="7769"/>
                    <a:pt x="520" y="7848"/>
                    <a:pt x="600" y="7921"/>
                  </a:cubicBezTo>
                  <a:cubicBezTo>
                    <a:pt x="777" y="8080"/>
                    <a:pt x="971" y="8222"/>
                    <a:pt x="1175" y="8344"/>
                  </a:cubicBezTo>
                  <a:lnTo>
                    <a:pt x="2829" y="9298"/>
                  </a:lnTo>
                  <a:lnTo>
                    <a:pt x="10655" y="13817"/>
                  </a:lnTo>
                  <a:lnTo>
                    <a:pt x="43663" y="32871"/>
                  </a:lnTo>
                  <a:lnTo>
                    <a:pt x="43666" y="32876"/>
                  </a:lnTo>
                  <a:lnTo>
                    <a:pt x="46136" y="34305"/>
                  </a:lnTo>
                  <a:lnTo>
                    <a:pt x="46144" y="34306"/>
                  </a:lnTo>
                  <a:cubicBezTo>
                    <a:pt x="46928" y="34761"/>
                    <a:pt x="47629" y="35533"/>
                    <a:pt x="48144" y="36421"/>
                  </a:cubicBezTo>
                  <a:lnTo>
                    <a:pt x="50851" y="34859"/>
                  </a:lnTo>
                  <a:cubicBezTo>
                    <a:pt x="50374" y="34024"/>
                    <a:pt x="49708" y="33299"/>
                    <a:pt x="48971" y="32871"/>
                  </a:cubicBezTo>
                  <a:cubicBezTo>
                    <a:pt x="48607" y="32659"/>
                    <a:pt x="48258" y="32460"/>
                    <a:pt x="47938" y="32275"/>
                  </a:cubicBezTo>
                  <a:lnTo>
                    <a:pt x="47486" y="32014"/>
                  </a:lnTo>
                  <a:cubicBezTo>
                    <a:pt x="46994" y="31725"/>
                    <a:pt x="46622" y="31509"/>
                    <a:pt x="46433" y="31407"/>
                  </a:cubicBezTo>
                  <a:lnTo>
                    <a:pt x="46329" y="31346"/>
                  </a:lnTo>
                  <a:cubicBezTo>
                    <a:pt x="46324" y="31344"/>
                    <a:pt x="46321" y="31342"/>
                    <a:pt x="46318" y="31337"/>
                  </a:cubicBezTo>
                  <a:lnTo>
                    <a:pt x="10650" y="10746"/>
                  </a:lnTo>
                  <a:lnTo>
                    <a:pt x="4784" y="7361"/>
                  </a:lnTo>
                  <a:cubicBezTo>
                    <a:pt x="4162" y="7004"/>
                    <a:pt x="4162" y="6414"/>
                    <a:pt x="4785" y="6055"/>
                  </a:cubicBezTo>
                  <a:lnTo>
                    <a:pt x="10486" y="2763"/>
                  </a:lnTo>
                  <a:cubicBezTo>
                    <a:pt x="10528" y="2737"/>
                    <a:pt x="10571" y="2717"/>
                    <a:pt x="10618" y="2702"/>
                  </a:cubicBezTo>
                  <a:cubicBezTo>
                    <a:pt x="10646" y="2680"/>
                    <a:pt x="10680" y="2667"/>
                    <a:pt x="10715" y="2660"/>
                  </a:cubicBezTo>
                  <a:cubicBezTo>
                    <a:pt x="10732" y="2645"/>
                    <a:pt x="10752" y="2636"/>
                    <a:pt x="10775" y="2633"/>
                  </a:cubicBezTo>
                  <a:cubicBezTo>
                    <a:pt x="10855" y="2603"/>
                    <a:pt x="10935" y="2580"/>
                    <a:pt x="11019" y="2560"/>
                  </a:cubicBezTo>
                  <a:cubicBezTo>
                    <a:pt x="11116" y="2535"/>
                    <a:pt x="11214" y="2518"/>
                    <a:pt x="11315" y="2510"/>
                  </a:cubicBezTo>
                  <a:cubicBezTo>
                    <a:pt x="11417" y="2498"/>
                    <a:pt x="11519" y="2493"/>
                    <a:pt x="11622" y="2491"/>
                  </a:cubicBezTo>
                  <a:cubicBezTo>
                    <a:pt x="11632" y="2491"/>
                    <a:pt x="11643" y="2491"/>
                    <a:pt x="11653" y="2491"/>
                  </a:cubicBezTo>
                  <a:cubicBezTo>
                    <a:pt x="11744" y="2491"/>
                    <a:pt x="11836" y="2498"/>
                    <a:pt x="11928" y="2511"/>
                  </a:cubicBezTo>
                  <a:cubicBezTo>
                    <a:pt x="12005" y="2518"/>
                    <a:pt x="12082" y="2530"/>
                    <a:pt x="12157" y="2545"/>
                  </a:cubicBezTo>
                  <a:lnTo>
                    <a:pt x="12309" y="2586"/>
                  </a:lnTo>
                  <a:cubicBezTo>
                    <a:pt x="12391" y="2605"/>
                    <a:pt x="12469" y="2633"/>
                    <a:pt x="12546" y="2668"/>
                  </a:cubicBezTo>
                  <a:cubicBezTo>
                    <a:pt x="12615" y="2697"/>
                    <a:pt x="12686" y="2732"/>
                    <a:pt x="12750" y="2762"/>
                  </a:cubicBezTo>
                  <a:lnTo>
                    <a:pt x="54284" y="26738"/>
                  </a:lnTo>
                  <a:lnTo>
                    <a:pt x="54289" y="26734"/>
                  </a:lnTo>
                  <a:lnTo>
                    <a:pt x="56772" y="28171"/>
                  </a:lnTo>
                  <a:cubicBezTo>
                    <a:pt x="57555" y="28624"/>
                    <a:pt x="58264" y="29392"/>
                    <a:pt x="58777" y="30283"/>
                  </a:cubicBezTo>
                  <a:lnTo>
                    <a:pt x="61472" y="28726"/>
                  </a:lnTo>
                  <a:cubicBezTo>
                    <a:pt x="60997" y="27890"/>
                    <a:pt x="60329" y="27165"/>
                    <a:pt x="59592" y="26739"/>
                  </a:cubicBezTo>
                  <a:cubicBezTo>
                    <a:pt x="59228" y="26525"/>
                    <a:pt x="58879" y="26328"/>
                    <a:pt x="58560" y="26141"/>
                  </a:cubicBezTo>
                  <a:lnTo>
                    <a:pt x="58108" y="25882"/>
                  </a:lnTo>
                  <a:cubicBezTo>
                    <a:pt x="57901" y="25758"/>
                    <a:pt x="57711" y="25650"/>
                    <a:pt x="57549" y="25555"/>
                  </a:cubicBezTo>
                  <a:cubicBezTo>
                    <a:pt x="57462" y="25508"/>
                    <a:pt x="57392" y="25464"/>
                    <a:pt x="57325" y="25428"/>
                  </a:cubicBezTo>
                  <a:cubicBezTo>
                    <a:pt x="57255" y="25386"/>
                    <a:pt x="57200" y="25356"/>
                    <a:pt x="57146" y="25327"/>
                  </a:cubicBezTo>
                  <a:cubicBezTo>
                    <a:pt x="57079" y="25291"/>
                    <a:pt x="57031" y="25257"/>
                    <a:pt x="56994" y="25234"/>
                  </a:cubicBezTo>
                  <a:cubicBezTo>
                    <a:pt x="56961" y="25215"/>
                    <a:pt x="56939" y="25205"/>
                    <a:pt x="56939" y="25205"/>
                  </a:cubicBezTo>
                  <a:lnTo>
                    <a:pt x="14454" y="677"/>
                  </a:lnTo>
                  <a:cubicBezTo>
                    <a:pt x="13673" y="226"/>
                    <a:pt x="12648" y="0"/>
                    <a:pt x="1162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8"/>
            <p:cNvSpPr/>
            <p:nvPr/>
          </p:nvSpPr>
          <p:spPr>
            <a:xfrm>
              <a:off x="4458200" y="1039975"/>
              <a:ext cx="200000" cy="307250"/>
            </a:xfrm>
            <a:custGeom>
              <a:avLst/>
              <a:gdLst/>
              <a:ahLst/>
              <a:cxnLst/>
              <a:rect l="l" t="t" r="r" b="b"/>
              <a:pathLst>
                <a:path w="8000" h="12290" extrusionOk="0">
                  <a:moveTo>
                    <a:pt x="7968" y="1"/>
                  </a:moveTo>
                  <a:lnTo>
                    <a:pt x="0" y="4602"/>
                  </a:lnTo>
                  <a:lnTo>
                    <a:pt x="2" y="7671"/>
                  </a:lnTo>
                  <a:lnTo>
                    <a:pt x="8000" y="12289"/>
                  </a:lnTo>
                  <a:lnTo>
                    <a:pt x="7968" y="1"/>
                  </a:lnTo>
                  <a:close/>
                </a:path>
              </a:pathLst>
            </a:custGeom>
            <a:solidFill>
              <a:srgbClr val="3451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8"/>
            <p:cNvSpPr/>
            <p:nvPr/>
          </p:nvSpPr>
          <p:spPr>
            <a:xfrm>
              <a:off x="5860975" y="1719900"/>
              <a:ext cx="87325" cy="1677650"/>
            </a:xfrm>
            <a:custGeom>
              <a:avLst/>
              <a:gdLst/>
              <a:ahLst/>
              <a:cxnLst/>
              <a:rect l="l" t="t" r="r" b="b"/>
              <a:pathLst>
                <a:path w="3493" h="67106" extrusionOk="0">
                  <a:moveTo>
                    <a:pt x="2706" y="1"/>
                  </a:moveTo>
                  <a:lnTo>
                    <a:pt x="11" y="1556"/>
                  </a:lnTo>
                  <a:cubicBezTo>
                    <a:pt x="526" y="2447"/>
                    <a:pt x="836" y="3444"/>
                    <a:pt x="838" y="4348"/>
                  </a:cubicBezTo>
                  <a:cubicBezTo>
                    <a:pt x="838" y="4348"/>
                    <a:pt x="840" y="7217"/>
                    <a:pt x="835" y="7220"/>
                  </a:cubicBezTo>
                  <a:lnTo>
                    <a:pt x="831" y="64991"/>
                  </a:lnTo>
                  <a:cubicBezTo>
                    <a:pt x="831" y="65502"/>
                    <a:pt x="821" y="66631"/>
                    <a:pt x="1" y="67106"/>
                  </a:cubicBezTo>
                  <a:lnTo>
                    <a:pt x="2160" y="65860"/>
                  </a:lnTo>
                  <a:cubicBezTo>
                    <a:pt x="2893" y="65437"/>
                    <a:pt x="3488" y="64361"/>
                    <a:pt x="3488" y="63459"/>
                  </a:cubicBezTo>
                  <a:lnTo>
                    <a:pt x="3490" y="5688"/>
                  </a:lnTo>
                  <a:cubicBezTo>
                    <a:pt x="3490" y="5688"/>
                    <a:pt x="3493" y="5664"/>
                    <a:pt x="3493" y="5626"/>
                  </a:cubicBezTo>
                  <a:cubicBezTo>
                    <a:pt x="3490" y="5583"/>
                    <a:pt x="3486" y="5524"/>
                    <a:pt x="3488" y="5447"/>
                  </a:cubicBezTo>
                  <a:cubicBezTo>
                    <a:pt x="3490" y="5385"/>
                    <a:pt x="3491" y="5324"/>
                    <a:pt x="3490" y="5242"/>
                  </a:cubicBezTo>
                  <a:cubicBezTo>
                    <a:pt x="3491" y="5167"/>
                    <a:pt x="3490" y="5085"/>
                    <a:pt x="3491" y="4984"/>
                  </a:cubicBezTo>
                  <a:cubicBezTo>
                    <a:pt x="3488" y="4796"/>
                    <a:pt x="3491" y="4577"/>
                    <a:pt x="3488" y="4336"/>
                  </a:cubicBezTo>
                  <a:lnTo>
                    <a:pt x="3488" y="3815"/>
                  </a:lnTo>
                  <a:cubicBezTo>
                    <a:pt x="3488" y="3446"/>
                    <a:pt x="3490" y="3045"/>
                    <a:pt x="3488" y="2622"/>
                  </a:cubicBezTo>
                  <a:cubicBezTo>
                    <a:pt x="3486" y="1770"/>
                    <a:pt x="3192" y="829"/>
                    <a:pt x="270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8"/>
            <p:cNvSpPr/>
            <p:nvPr/>
          </p:nvSpPr>
          <p:spPr>
            <a:xfrm>
              <a:off x="4657275" y="1064025"/>
              <a:ext cx="1224700" cy="2338200"/>
            </a:xfrm>
            <a:custGeom>
              <a:avLst/>
              <a:gdLst/>
              <a:ahLst/>
              <a:cxnLst/>
              <a:rect l="l" t="t" r="r" b="b"/>
              <a:pathLst>
                <a:path w="48988" h="93528" extrusionOk="0">
                  <a:moveTo>
                    <a:pt x="1049" y="0"/>
                  </a:moveTo>
                  <a:cubicBezTo>
                    <a:pt x="1034" y="0"/>
                    <a:pt x="1019" y="0"/>
                    <a:pt x="1004" y="1"/>
                  </a:cubicBezTo>
                  <a:cubicBezTo>
                    <a:pt x="902" y="1"/>
                    <a:pt x="800" y="8"/>
                    <a:pt x="699" y="19"/>
                  </a:cubicBezTo>
                  <a:cubicBezTo>
                    <a:pt x="598" y="26"/>
                    <a:pt x="500" y="43"/>
                    <a:pt x="403" y="69"/>
                  </a:cubicBezTo>
                  <a:cubicBezTo>
                    <a:pt x="319" y="88"/>
                    <a:pt x="237" y="113"/>
                    <a:pt x="157" y="143"/>
                  </a:cubicBezTo>
                  <a:cubicBezTo>
                    <a:pt x="135" y="145"/>
                    <a:pt x="114" y="155"/>
                    <a:pt x="99" y="170"/>
                  </a:cubicBezTo>
                  <a:cubicBezTo>
                    <a:pt x="65" y="176"/>
                    <a:pt x="34" y="188"/>
                    <a:pt x="3" y="201"/>
                  </a:cubicBezTo>
                  <a:lnTo>
                    <a:pt x="0" y="210"/>
                  </a:lnTo>
                  <a:lnTo>
                    <a:pt x="32" y="8255"/>
                  </a:lnTo>
                  <a:lnTo>
                    <a:pt x="39" y="11325"/>
                  </a:lnTo>
                  <a:lnTo>
                    <a:pt x="249" y="63651"/>
                  </a:lnTo>
                  <a:cubicBezTo>
                    <a:pt x="254" y="65452"/>
                    <a:pt x="1529" y="67646"/>
                    <a:pt x="3096" y="68545"/>
                  </a:cubicBezTo>
                  <a:lnTo>
                    <a:pt x="38361" y="88696"/>
                  </a:lnTo>
                  <a:lnTo>
                    <a:pt x="46147" y="93147"/>
                  </a:lnTo>
                  <a:cubicBezTo>
                    <a:pt x="46599" y="93405"/>
                    <a:pt x="47027" y="93527"/>
                    <a:pt x="47407" y="93527"/>
                  </a:cubicBezTo>
                  <a:cubicBezTo>
                    <a:pt x="48343" y="93527"/>
                    <a:pt x="48988" y="92784"/>
                    <a:pt x="48988" y="91500"/>
                  </a:cubicBezTo>
                  <a:lnTo>
                    <a:pt x="48988" y="33443"/>
                  </a:lnTo>
                  <a:lnTo>
                    <a:pt x="48988" y="30583"/>
                  </a:lnTo>
                  <a:cubicBezTo>
                    <a:pt x="48986" y="29677"/>
                    <a:pt x="48672" y="28673"/>
                    <a:pt x="48161" y="27791"/>
                  </a:cubicBezTo>
                  <a:cubicBezTo>
                    <a:pt x="47631" y="26875"/>
                    <a:pt x="46963" y="26170"/>
                    <a:pt x="46149" y="25683"/>
                  </a:cubicBezTo>
                  <a:lnTo>
                    <a:pt x="43671" y="24254"/>
                  </a:lnTo>
                  <a:lnTo>
                    <a:pt x="43668" y="24247"/>
                  </a:lnTo>
                  <a:lnTo>
                    <a:pt x="2134" y="272"/>
                  </a:lnTo>
                  <a:cubicBezTo>
                    <a:pt x="2070" y="240"/>
                    <a:pt x="1998" y="206"/>
                    <a:pt x="1928" y="178"/>
                  </a:cubicBezTo>
                  <a:cubicBezTo>
                    <a:pt x="1851" y="146"/>
                    <a:pt x="1773" y="118"/>
                    <a:pt x="1693" y="94"/>
                  </a:cubicBezTo>
                  <a:lnTo>
                    <a:pt x="1541" y="54"/>
                  </a:lnTo>
                  <a:cubicBezTo>
                    <a:pt x="1464" y="39"/>
                    <a:pt x="1387" y="28"/>
                    <a:pt x="1310" y="21"/>
                  </a:cubicBezTo>
                  <a:cubicBezTo>
                    <a:pt x="1225" y="8"/>
                    <a:pt x="1137" y="0"/>
                    <a:pt x="1049" y="0"/>
                  </a:cubicBezTo>
                  <a:close/>
                </a:path>
              </a:pathLst>
            </a:custGeom>
            <a:solidFill>
              <a:srgbClr val="4C68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8"/>
            <p:cNvSpPr/>
            <p:nvPr/>
          </p:nvSpPr>
          <p:spPr>
            <a:xfrm>
              <a:off x="4491400" y="1103600"/>
              <a:ext cx="1346875" cy="2364975"/>
            </a:xfrm>
            <a:custGeom>
              <a:avLst/>
              <a:gdLst/>
              <a:ahLst/>
              <a:cxnLst/>
              <a:rect l="l" t="t" r="r" b="b"/>
              <a:pathLst>
                <a:path w="53875" h="94599" extrusionOk="0">
                  <a:moveTo>
                    <a:pt x="7559" y="0"/>
                  </a:moveTo>
                  <a:lnTo>
                    <a:pt x="0" y="4356"/>
                  </a:lnTo>
                  <a:lnTo>
                    <a:pt x="46318" y="31102"/>
                  </a:lnTo>
                  <a:lnTo>
                    <a:pt x="46219" y="94598"/>
                  </a:lnTo>
                  <a:lnTo>
                    <a:pt x="53056" y="90650"/>
                  </a:lnTo>
                  <a:cubicBezTo>
                    <a:pt x="53563" y="90358"/>
                    <a:pt x="53873" y="89818"/>
                    <a:pt x="53873" y="89235"/>
                  </a:cubicBezTo>
                  <a:lnTo>
                    <a:pt x="53875" y="28627"/>
                  </a:lnTo>
                  <a:cubicBezTo>
                    <a:pt x="53875" y="27459"/>
                    <a:pt x="53252" y="26380"/>
                    <a:pt x="52241" y="25795"/>
                  </a:cubicBezTo>
                  <a:lnTo>
                    <a:pt x="755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8"/>
            <p:cNvSpPr/>
            <p:nvPr/>
          </p:nvSpPr>
          <p:spPr>
            <a:xfrm>
              <a:off x="5646875" y="1778375"/>
              <a:ext cx="191400" cy="1690200"/>
            </a:xfrm>
            <a:custGeom>
              <a:avLst/>
              <a:gdLst/>
              <a:ahLst/>
              <a:cxnLst/>
              <a:rect l="l" t="t" r="r" b="b"/>
              <a:pathLst>
                <a:path w="7656" h="67608" extrusionOk="0">
                  <a:moveTo>
                    <a:pt x="7218" y="1"/>
                  </a:moveTo>
                  <a:lnTo>
                    <a:pt x="99" y="4111"/>
                  </a:lnTo>
                  <a:lnTo>
                    <a:pt x="0" y="67607"/>
                  </a:lnTo>
                  <a:lnTo>
                    <a:pt x="6837" y="63659"/>
                  </a:lnTo>
                  <a:cubicBezTo>
                    <a:pt x="7344" y="63367"/>
                    <a:pt x="7654" y="62829"/>
                    <a:pt x="7654" y="62244"/>
                  </a:cubicBezTo>
                  <a:lnTo>
                    <a:pt x="7656" y="1636"/>
                  </a:lnTo>
                  <a:cubicBezTo>
                    <a:pt x="7656" y="1062"/>
                    <a:pt x="7506" y="499"/>
                    <a:pt x="7218" y="1"/>
                  </a:cubicBezTo>
                  <a:close/>
                </a:path>
              </a:pathLst>
            </a:custGeom>
            <a:solidFill>
              <a:srgbClr val="DAE6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8"/>
            <p:cNvSpPr/>
            <p:nvPr/>
          </p:nvSpPr>
          <p:spPr>
            <a:xfrm>
              <a:off x="4494525" y="1087175"/>
              <a:ext cx="217575" cy="121550"/>
            </a:xfrm>
            <a:custGeom>
              <a:avLst/>
              <a:gdLst/>
              <a:ahLst/>
              <a:cxnLst/>
              <a:rect l="l" t="t" r="r" b="b"/>
              <a:pathLst>
                <a:path w="8703" h="4862" extrusionOk="0">
                  <a:moveTo>
                    <a:pt x="7748" y="1"/>
                  </a:moveTo>
                  <a:cubicBezTo>
                    <a:pt x="7438" y="1"/>
                    <a:pt x="7097" y="83"/>
                    <a:pt x="6826" y="239"/>
                  </a:cubicBezTo>
                  <a:lnTo>
                    <a:pt x="554" y="3853"/>
                  </a:lnTo>
                  <a:cubicBezTo>
                    <a:pt x="84" y="4124"/>
                    <a:pt x="1" y="4517"/>
                    <a:pt x="368" y="4729"/>
                  </a:cubicBezTo>
                  <a:cubicBezTo>
                    <a:pt x="523" y="4818"/>
                    <a:pt x="733" y="4862"/>
                    <a:pt x="959" y="4862"/>
                  </a:cubicBezTo>
                  <a:cubicBezTo>
                    <a:pt x="1270" y="4862"/>
                    <a:pt x="1612" y="4780"/>
                    <a:pt x="1884" y="4622"/>
                  </a:cubicBezTo>
                  <a:lnTo>
                    <a:pt x="8149" y="1005"/>
                  </a:lnTo>
                  <a:cubicBezTo>
                    <a:pt x="8619" y="734"/>
                    <a:pt x="8702" y="343"/>
                    <a:pt x="8336" y="132"/>
                  </a:cubicBezTo>
                  <a:cubicBezTo>
                    <a:pt x="8182" y="44"/>
                    <a:pt x="7974" y="1"/>
                    <a:pt x="7748" y="1"/>
                  </a:cubicBezTo>
                  <a:close/>
                </a:path>
              </a:pathLst>
            </a:custGeom>
            <a:solidFill>
              <a:srgbClr val="FFDB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8"/>
            <p:cNvSpPr/>
            <p:nvPr/>
          </p:nvSpPr>
          <p:spPr>
            <a:xfrm>
              <a:off x="5595425" y="1873200"/>
              <a:ext cx="87300" cy="1677600"/>
            </a:xfrm>
            <a:custGeom>
              <a:avLst/>
              <a:gdLst/>
              <a:ahLst/>
              <a:cxnLst/>
              <a:rect l="l" t="t" r="r" b="b"/>
              <a:pathLst>
                <a:path w="3492" h="67104" extrusionOk="0">
                  <a:moveTo>
                    <a:pt x="2707" y="0"/>
                  </a:moveTo>
                  <a:lnTo>
                    <a:pt x="0" y="1564"/>
                  </a:lnTo>
                  <a:cubicBezTo>
                    <a:pt x="513" y="2453"/>
                    <a:pt x="830" y="3447"/>
                    <a:pt x="830" y="4361"/>
                  </a:cubicBezTo>
                  <a:cubicBezTo>
                    <a:pt x="830" y="4361"/>
                    <a:pt x="830" y="7215"/>
                    <a:pt x="834" y="7220"/>
                  </a:cubicBezTo>
                  <a:lnTo>
                    <a:pt x="829" y="34771"/>
                  </a:lnTo>
                  <a:lnTo>
                    <a:pt x="830" y="64992"/>
                  </a:lnTo>
                  <a:cubicBezTo>
                    <a:pt x="830" y="65472"/>
                    <a:pt x="849" y="66614"/>
                    <a:pt x="0" y="67104"/>
                  </a:cubicBezTo>
                  <a:cubicBezTo>
                    <a:pt x="0" y="67104"/>
                    <a:pt x="1815" y="66058"/>
                    <a:pt x="2159" y="65859"/>
                  </a:cubicBezTo>
                  <a:cubicBezTo>
                    <a:pt x="2892" y="65437"/>
                    <a:pt x="3485" y="64361"/>
                    <a:pt x="3485" y="63458"/>
                  </a:cubicBezTo>
                  <a:lnTo>
                    <a:pt x="3485" y="36311"/>
                  </a:lnTo>
                  <a:cubicBezTo>
                    <a:pt x="3485" y="36311"/>
                    <a:pt x="3489" y="5688"/>
                    <a:pt x="3489" y="5673"/>
                  </a:cubicBezTo>
                  <a:lnTo>
                    <a:pt x="3489" y="5552"/>
                  </a:lnTo>
                  <a:cubicBezTo>
                    <a:pt x="3492" y="5340"/>
                    <a:pt x="3492" y="4907"/>
                    <a:pt x="3489" y="4338"/>
                  </a:cubicBezTo>
                  <a:lnTo>
                    <a:pt x="3489" y="3815"/>
                  </a:lnTo>
                  <a:cubicBezTo>
                    <a:pt x="3487" y="3445"/>
                    <a:pt x="3489" y="3044"/>
                    <a:pt x="3487" y="2623"/>
                  </a:cubicBezTo>
                  <a:cubicBezTo>
                    <a:pt x="3487" y="1770"/>
                    <a:pt x="3193" y="831"/>
                    <a:pt x="270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8"/>
            <p:cNvSpPr/>
            <p:nvPr/>
          </p:nvSpPr>
          <p:spPr>
            <a:xfrm>
              <a:off x="4391775" y="1168325"/>
              <a:ext cx="1224500" cy="2387350"/>
            </a:xfrm>
            <a:custGeom>
              <a:avLst/>
              <a:gdLst/>
              <a:ahLst/>
              <a:cxnLst/>
              <a:rect l="l" t="t" r="r" b="b"/>
              <a:pathLst>
                <a:path w="48980" h="95494" extrusionOk="0">
                  <a:moveTo>
                    <a:pt x="4" y="1"/>
                  </a:moveTo>
                  <a:lnTo>
                    <a:pt x="4" y="1"/>
                  </a:lnTo>
                  <a:cubicBezTo>
                    <a:pt x="1" y="34"/>
                    <a:pt x="1" y="67"/>
                    <a:pt x="4" y="99"/>
                  </a:cubicBezTo>
                  <a:lnTo>
                    <a:pt x="4" y="99"/>
                  </a:lnTo>
                  <a:lnTo>
                    <a:pt x="4" y="1"/>
                  </a:lnTo>
                  <a:close/>
                  <a:moveTo>
                    <a:pt x="4" y="99"/>
                  </a:moveTo>
                  <a:lnTo>
                    <a:pt x="14" y="65217"/>
                  </a:lnTo>
                  <a:cubicBezTo>
                    <a:pt x="14" y="67021"/>
                    <a:pt x="1294" y="69211"/>
                    <a:pt x="2863" y="70110"/>
                  </a:cubicBezTo>
                  <a:lnTo>
                    <a:pt x="46139" y="95114"/>
                  </a:lnTo>
                  <a:cubicBezTo>
                    <a:pt x="46591" y="95371"/>
                    <a:pt x="47018" y="95493"/>
                    <a:pt x="47397" y="95493"/>
                  </a:cubicBezTo>
                  <a:cubicBezTo>
                    <a:pt x="48331" y="95493"/>
                    <a:pt x="48975" y="94752"/>
                    <a:pt x="48978" y="93466"/>
                  </a:cubicBezTo>
                  <a:lnTo>
                    <a:pt x="48980" y="84526"/>
                  </a:lnTo>
                  <a:lnTo>
                    <a:pt x="48976" y="35410"/>
                  </a:lnTo>
                  <a:lnTo>
                    <a:pt x="48976" y="32548"/>
                  </a:lnTo>
                  <a:cubicBezTo>
                    <a:pt x="48975" y="31644"/>
                    <a:pt x="48654" y="30643"/>
                    <a:pt x="48144" y="29759"/>
                  </a:cubicBezTo>
                  <a:cubicBezTo>
                    <a:pt x="47615" y="28815"/>
                    <a:pt x="46928" y="28139"/>
                    <a:pt x="46138" y="27642"/>
                  </a:cubicBezTo>
                  <a:lnTo>
                    <a:pt x="43667" y="26215"/>
                  </a:lnTo>
                  <a:lnTo>
                    <a:pt x="43663" y="26209"/>
                  </a:lnTo>
                  <a:lnTo>
                    <a:pt x="10657" y="7155"/>
                  </a:lnTo>
                  <a:lnTo>
                    <a:pt x="2833" y="2636"/>
                  </a:lnTo>
                  <a:lnTo>
                    <a:pt x="1178" y="1682"/>
                  </a:lnTo>
                  <a:cubicBezTo>
                    <a:pt x="973" y="1560"/>
                    <a:pt x="781" y="1418"/>
                    <a:pt x="602" y="1259"/>
                  </a:cubicBezTo>
                  <a:cubicBezTo>
                    <a:pt x="522" y="1185"/>
                    <a:pt x="450" y="1107"/>
                    <a:pt x="383" y="1023"/>
                  </a:cubicBezTo>
                  <a:cubicBezTo>
                    <a:pt x="316" y="943"/>
                    <a:pt x="258" y="860"/>
                    <a:pt x="206" y="769"/>
                  </a:cubicBezTo>
                  <a:cubicBezTo>
                    <a:pt x="174" y="713"/>
                    <a:pt x="146" y="652"/>
                    <a:pt x="119" y="594"/>
                  </a:cubicBezTo>
                  <a:cubicBezTo>
                    <a:pt x="94" y="535"/>
                    <a:pt x="74" y="477"/>
                    <a:pt x="62" y="415"/>
                  </a:cubicBezTo>
                  <a:cubicBezTo>
                    <a:pt x="46" y="375"/>
                    <a:pt x="36" y="332"/>
                    <a:pt x="34" y="288"/>
                  </a:cubicBezTo>
                  <a:cubicBezTo>
                    <a:pt x="17" y="248"/>
                    <a:pt x="11" y="205"/>
                    <a:pt x="14" y="163"/>
                  </a:cubicBezTo>
                  <a:cubicBezTo>
                    <a:pt x="9" y="142"/>
                    <a:pt x="6" y="120"/>
                    <a:pt x="4" y="99"/>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8"/>
            <p:cNvSpPr/>
            <p:nvPr/>
          </p:nvSpPr>
          <p:spPr>
            <a:xfrm>
              <a:off x="4391825" y="1001750"/>
              <a:ext cx="1536800" cy="910575"/>
            </a:xfrm>
            <a:custGeom>
              <a:avLst/>
              <a:gdLst/>
              <a:ahLst/>
              <a:cxnLst/>
              <a:rect l="l" t="t" r="r" b="b"/>
              <a:pathLst>
                <a:path w="61472" h="36423" extrusionOk="0">
                  <a:moveTo>
                    <a:pt x="11623" y="1"/>
                  </a:moveTo>
                  <a:cubicBezTo>
                    <a:pt x="10598" y="1"/>
                    <a:pt x="9573" y="226"/>
                    <a:pt x="8792" y="677"/>
                  </a:cubicBezTo>
                  <a:lnTo>
                    <a:pt x="1176" y="5075"/>
                  </a:lnTo>
                  <a:cubicBezTo>
                    <a:pt x="416" y="5513"/>
                    <a:pt x="30" y="6084"/>
                    <a:pt x="0" y="6660"/>
                  </a:cubicBezTo>
                  <a:lnTo>
                    <a:pt x="4" y="6666"/>
                  </a:lnTo>
                  <a:lnTo>
                    <a:pt x="4" y="6769"/>
                  </a:lnTo>
                  <a:cubicBezTo>
                    <a:pt x="7" y="6791"/>
                    <a:pt x="9" y="6804"/>
                    <a:pt x="12" y="6824"/>
                  </a:cubicBezTo>
                  <a:cubicBezTo>
                    <a:pt x="12" y="6868"/>
                    <a:pt x="19" y="6909"/>
                    <a:pt x="32" y="6950"/>
                  </a:cubicBezTo>
                  <a:cubicBezTo>
                    <a:pt x="34" y="6995"/>
                    <a:pt x="44" y="7036"/>
                    <a:pt x="59" y="7078"/>
                  </a:cubicBezTo>
                  <a:cubicBezTo>
                    <a:pt x="72" y="7138"/>
                    <a:pt x="90" y="7198"/>
                    <a:pt x="117" y="7255"/>
                  </a:cubicBezTo>
                  <a:cubicBezTo>
                    <a:pt x="144" y="7315"/>
                    <a:pt x="171" y="7376"/>
                    <a:pt x="204" y="7432"/>
                  </a:cubicBezTo>
                  <a:cubicBezTo>
                    <a:pt x="254" y="7521"/>
                    <a:pt x="314" y="7606"/>
                    <a:pt x="380" y="7685"/>
                  </a:cubicBezTo>
                  <a:cubicBezTo>
                    <a:pt x="446" y="7770"/>
                    <a:pt x="520" y="7848"/>
                    <a:pt x="600" y="7920"/>
                  </a:cubicBezTo>
                  <a:cubicBezTo>
                    <a:pt x="777" y="8081"/>
                    <a:pt x="969" y="8221"/>
                    <a:pt x="1175" y="8343"/>
                  </a:cubicBezTo>
                  <a:lnTo>
                    <a:pt x="2829" y="9299"/>
                  </a:lnTo>
                  <a:lnTo>
                    <a:pt x="10655" y="13818"/>
                  </a:lnTo>
                  <a:lnTo>
                    <a:pt x="43663" y="32872"/>
                  </a:lnTo>
                  <a:lnTo>
                    <a:pt x="43665" y="32877"/>
                  </a:lnTo>
                  <a:lnTo>
                    <a:pt x="46136" y="34304"/>
                  </a:lnTo>
                  <a:lnTo>
                    <a:pt x="46144" y="34307"/>
                  </a:lnTo>
                  <a:cubicBezTo>
                    <a:pt x="46928" y="34761"/>
                    <a:pt x="47629" y="35533"/>
                    <a:pt x="48144" y="36422"/>
                  </a:cubicBezTo>
                  <a:lnTo>
                    <a:pt x="50851" y="34858"/>
                  </a:lnTo>
                  <a:cubicBezTo>
                    <a:pt x="50375" y="34023"/>
                    <a:pt x="49708" y="33299"/>
                    <a:pt x="48971" y="32872"/>
                  </a:cubicBezTo>
                  <a:cubicBezTo>
                    <a:pt x="48607" y="32660"/>
                    <a:pt x="48258" y="32461"/>
                    <a:pt x="47939" y="32275"/>
                  </a:cubicBezTo>
                  <a:lnTo>
                    <a:pt x="47486" y="32015"/>
                  </a:lnTo>
                  <a:cubicBezTo>
                    <a:pt x="46995" y="31726"/>
                    <a:pt x="46622" y="31510"/>
                    <a:pt x="46433" y="31406"/>
                  </a:cubicBezTo>
                  <a:lnTo>
                    <a:pt x="46330" y="31346"/>
                  </a:lnTo>
                  <a:cubicBezTo>
                    <a:pt x="46325" y="31345"/>
                    <a:pt x="46321" y="31341"/>
                    <a:pt x="46318" y="31338"/>
                  </a:cubicBezTo>
                  <a:lnTo>
                    <a:pt x="10650" y="10749"/>
                  </a:lnTo>
                  <a:lnTo>
                    <a:pt x="4784" y="7362"/>
                  </a:lnTo>
                  <a:cubicBezTo>
                    <a:pt x="4162" y="7005"/>
                    <a:pt x="4162" y="6417"/>
                    <a:pt x="4785" y="6056"/>
                  </a:cubicBezTo>
                  <a:lnTo>
                    <a:pt x="10486" y="2764"/>
                  </a:lnTo>
                  <a:cubicBezTo>
                    <a:pt x="10528" y="2739"/>
                    <a:pt x="10571" y="2717"/>
                    <a:pt x="10618" y="2704"/>
                  </a:cubicBezTo>
                  <a:cubicBezTo>
                    <a:pt x="10647" y="2681"/>
                    <a:pt x="10680" y="2667"/>
                    <a:pt x="10715" y="2662"/>
                  </a:cubicBezTo>
                  <a:cubicBezTo>
                    <a:pt x="10732" y="2647"/>
                    <a:pt x="10752" y="2637"/>
                    <a:pt x="10775" y="2634"/>
                  </a:cubicBezTo>
                  <a:cubicBezTo>
                    <a:pt x="10854" y="2606"/>
                    <a:pt x="10936" y="2580"/>
                    <a:pt x="11019" y="2562"/>
                  </a:cubicBezTo>
                  <a:cubicBezTo>
                    <a:pt x="11116" y="2535"/>
                    <a:pt x="11215" y="2519"/>
                    <a:pt x="11315" y="2512"/>
                  </a:cubicBezTo>
                  <a:cubicBezTo>
                    <a:pt x="11417" y="2500"/>
                    <a:pt x="11519" y="2494"/>
                    <a:pt x="11622" y="2494"/>
                  </a:cubicBezTo>
                  <a:cubicBezTo>
                    <a:pt x="11637" y="2493"/>
                    <a:pt x="11652" y="2493"/>
                    <a:pt x="11667" y="2493"/>
                  </a:cubicBezTo>
                  <a:cubicBezTo>
                    <a:pt x="11754" y="2493"/>
                    <a:pt x="11841" y="2501"/>
                    <a:pt x="11928" y="2514"/>
                  </a:cubicBezTo>
                  <a:cubicBezTo>
                    <a:pt x="12005" y="2520"/>
                    <a:pt x="12082" y="2532"/>
                    <a:pt x="12157" y="2547"/>
                  </a:cubicBezTo>
                  <a:lnTo>
                    <a:pt x="12309" y="2587"/>
                  </a:lnTo>
                  <a:cubicBezTo>
                    <a:pt x="12391" y="2607"/>
                    <a:pt x="12469" y="2634"/>
                    <a:pt x="12546" y="2671"/>
                  </a:cubicBezTo>
                  <a:cubicBezTo>
                    <a:pt x="12615" y="2699"/>
                    <a:pt x="12687" y="2734"/>
                    <a:pt x="12750" y="2764"/>
                  </a:cubicBezTo>
                  <a:lnTo>
                    <a:pt x="54284" y="26740"/>
                  </a:lnTo>
                  <a:lnTo>
                    <a:pt x="54289" y="26737"/>
                  </a:lnTo>
                  <a:lnTo>
                    <a:pt x="56772" y="28174"/>
                  </a:lnTo>
                  <a:cubicBezTo>
                    <a:pt x="57556" y="28626"/>
                    <a:pt x="58264" y="29395"/>
                    <a:pt x="58777" y="30284"/>
                  </a:cubicBezTo>
                  <a:lnTo>
                    <a:pt x="61472" y="28728"/>
                  </a:lnTo>
                  <a:cubicBezTo>
                    <a:pt x="60996" y="27893"/>
                    <a:pt x="60329" y="27168"/>
                    <a:pt x="59592" y="26742"/>
                  </a:cubicBezTo>
                  <a:cubicBezTo>
                    <a:pt x="59228" y="26528"/>
                    <a:pt x="58879" y="26331"/>
                    <a:pt x="58560" y="26144"/>
                  </a:cubicBezTo>
                  <a:lnTo>
                    <a:pt x="58107" y="25885"/>
                  </a:lnTo>
                  <a:cubicBezTo>
                    <a:pt x="57901" y="25761"/>
                    <a:pt x="57711" y="25652"/>
                    <a:pt x="57549" y="25557"/>
                  </a:cubicBezTo>
                  <a:cubicBezTo>
                    <a:pt x="57462" y="25510"/>
                    <a:pt x="57392" y="25467"/>
                    <a:pt x="57325" y="25430"/>
                  </a:cubicBezTo>
                  <a:cubicBezTo>
                    <a:pt x="57255" y="25388"/>
                    <a:pt x="57200" y="25358"/>
                    <a:pt x="57146" y="25330"/>
                  </a:cubicBezTo>
                  <a:cubicBezTo>
                    <a:pt x="57079" y="25293"/>
                    <a:pt x="57031" y="25260"/>
                    <a:pt x="56994" y="25236"/>
                  </a:cubicBezTo>
                  <a:cubicBezTo>
                    <a:pt x="56961" y="25218"/>
                    <a:pt x="56939" y="25208"/>
                    <a:pt x="56939" y="25208"/>
                  </a:cubicBezTo>
                  <a:lnTo>
                    <a:pt x="14454" y="677"/>
                  </a:lnTo>
                  <a:cubicBezTo>
                    <a:pt x="13673" y="226"/>
                    <a:pt x="12648" y="1"/>
                    <a:pt x="11623"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8"/>
            <p:cNvSpPr/>
            <p:nvPr/>
          </p:nvSpPr>
          <p:spPr>
            <a:xfrm>
              <a:off x="1898000" y="3241950"/>
              <a:ext cx="266475" cy="268350"/>
            </a:xfrm>
            <a:custGeom>
              <a:avLst/>
              <a:gdLst/>
              <a:ahLst/>
              <a:cxnLst/>
              <a:rect l="l" t="t" r="r" b="b"/>
              <a:pathLst>
                <a:path w="10659" h="10734" extrusionOk="0">
                  <a:moveTo>
                    <a:pt x="2660" y="0"/>
                  </a:moveTo>
                  <a:lnTo>
                    <a:pt x="0" y="1534"/>
                  </a:lnTo>
                  <a:lnTo>
                    <a:pt x="0" y="10733"/>
                  </a:lnTo>
                  <a:lnTo>
                    <a:pt x="10658" y="4618"/>
                  </a:lnTo>
                  <a:lnTo>
                    <a:pt x="2660" y="0"/>
                  </a:lnTo>
                  <a:close/>
                </a:path>
              </a:pathLst>
            </a:custGeom>
            <a:solidFill>
              <a:srgbClr val="3636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8"/>
            <p:cNvSpPr/>
            <p:nvPr/>
          </p:nvSpPr>
          <p:spPr>
            <a:xfrm>
              <a:off x="3292475" y="3357175"/>
              <a:ext cx="1618475" cy="1012525"/>
            </a:xfrm>
            <a:custGeom>
              <a:avLst/>
              <a:gdLst/>
              <a:ahLst/>
              <a:cxnLst/>
              <a:rect l="l" t="t" r="r" b="b"/>
              <a:pathLst>
                <a:path w="64739" h="40501" extrusionOk="0">
                  <a:moveTo>
                    <a:pt x="64739" y="1"/>
                  </a:moveTo>
                  <a:cubicBezTo>
                    <a:pt x="64739" y="947"/>
                    <a:pt x="63766" y="1520"/>
                    <a:pt x="63324" y="1775"/>
                  </a:cubicBezTo>
                  <a:lnTo>
                    <a:pt x="5317" y="35271"/>
                  </a:lnTo>
                  <a:cubicBezTo>
                    <a:pt x="5317" y="35278"/>
                    <a:pt x="2831" y="36710"/>
                    <a:pt x="2831" y="36710"/>
                  </a:cubicBezTo>
                  <a:cubicBezTo>
                    <a:pt x="2046" y="37161"/>
                    <a:pt x="1027" y="37390"/>
                    <a:pt x="1" y="37390"/>
                  </a:cubicBezTo>
                  <a:lnTo>
                    <a:pt x="1" y="40501"/>
                  </a:lnTo>
                  <a:cubicBezTo>
                    <a:pt x="15" y="40501"/>
                    <a:pt x="30" y="40501"/>
                    <a:pt x="44" y="40501"/>
                  </a:cubicBezTo>
                  <a:cubicBezTo>
                    <a:pt x="990" y="40501"/>
                    <a:pt x="1933" y="40285"/>
                    <a:pt x="2661" y="39868"/>
                  </a:cubicBezTo>
                  <a:cubicBezTo>
                    <a:pt x="3027" y="39659"/>
                    <a:pt x="3374" y="39455"/>
                    <a:pt x="3695" y="39273"/>
                  </a:cubicBezTo>
                  <a:lnTo>
                    <a:pt x="4146" y="39010"/>
                  </a:lnTo>
                  <a:cubicBezTo>
                    <a:pt x="4355" y="38893"/>
                    <a:pt x="4544" y="38781"/>
                    <a:pt x="4707" y="38690"/>
                  </a:cubicBezTo>
                  <a:cubicBezTo>
                    <a:pt x="4793" y="38638"/>
                    <a:pt x="4864" y="38598"/>
                    <a:pt x="4930" y="38559"/>
                  </a:cubicBezTo>
                  <a:cubicBezTo>
                    <a:pt x="5001" y="38521"/>
                    <a:pt x="5053" y="38487"/>
                    <a:pt x="5107" y="38456"/>
                  </a:cubicBezTo>
                  <a:cubicBezTo>
                    <a:pt x="5172" y="38416"/>
                    <a:pt x="5224" y="38391"/>
                    <a:pt x="5264" y="38370"/>
                  </a:cubicBezTo>
                  <a:cubicBezTo>
                    <a:pt x="5295" y="38350"/>
                    <a:pt x="5316" y="38337"/>
                    <a:pt x="5316" y="38337"/>
                  </a:cubicBezTo>
                  <a:lnTo>
                    <a:pt x="63324" y="4845"/>
                  </a:lnTo>
                  <a:cubicBezTo>
                    <a:pt x="64106" y="4392"/>
                    <a:pt x="64739" y="3341"/>
                    <a:pt x="64739" y="2492"/>
                  </a:cubicBezTo>
                  <a:lnTo>
                    <a:pt x="6473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8"/>
            <p:cNvSpPr/>
            <p:nvPr/>
          </p:nvSpPr>
          <p:spPr>
            <a:xfrm>
              <a:off x="1923175" y="2576050"/>
              <a:ext cx="2997550" cy="1715875"/>
            </a:xfrm>
            <a:custGeom>
              <a:avLst/>
              <a:gdLst/>
              <a:ahLst/>
              <a:cxnLst/>
              <a:rect l="l" t="t" r="r" b="b"/>
              <a:pathLst>
                <a:path w="119902" h="68635" extrusionOk="0">
                  <a:moveTo>
                    <a:pt x="65859" y="1"/>
                  </a:moveTo>
                  <a:cubicBezTo>
                    <a:pt x="64842" y="1"/>
                    <a:pt x="63826" y="223"/>
                    <a:pt x="63050" y="667"/>
                  </a:cubicBezTo>
                  <a:lnTo>
                    <a:pt x="9651" y="31254"/>
                  </a:lnTo>
                  <a:lnTo>
                    <a:pt x="6992" y="32785"/>
                  </a:lnTo>
                  <a:lnTo>
                    <a:pt x="8" y="36780"/>
                  </a:lnTo>
                  <a:lnTo>
                    <a:pt x="1" y="36786"/>
                  </a:lnTo>
                  <a:cubicBezTo>
                    <a:pt x="4" y="36818"/>
                    <a:pt x="11" y="36851"/>
                    <a:pt x="21" y="36883"/>
                  </a:cubicBezTo>
                  <a:cubicBezTo>
                    <a:pt x="16" y="36905"/>
                    <a:pt x="19" y="36928"/>
                    <a:pt x="28" y="36948"/>
                  </a:cubicBezTo>
                  <a:cubicBezTo>
                    <a:pt x="41" y="37034"/>
                    <a:pt x="61" y="37115"/>
                    <a:pt x="86" y="37197"/>
                  </a:cubicBezTo>
                  <a:cubicBezTo>
                    <a:pt x="113" y="37294"/>
                    <a:pt x="148" y="37388"/>
                    <a:pt x="191" y="37478"/>
                  </a:cubicBezTo>
                  <a:cubicBezTo>
                    <a:pt x="232" y="37573"/>
                    <a:pt x="278" y="37665"/>
                    <a:pt x="328" y="37754"/>
                  </a:cubicBezTo>
                  <a:cubicBezTo>
                    <a:pt x="377" y="37844"/>
                    <a:pt x="434" y="37929"/>
                    <a:pt x="499" y="38008"/>
                  </a:cubicBezTo>
                  <a:cubicBezTo>
                    <a:pt x="542" y="38073"/>
                    <a:pt x="591" y="38133"/>
                    <a:pt x="643" y="38191"/>
                  </a:cubicBezTo>
                  <a:lnTo>
                    <a:pt x="753" y="38302"/>
                  </a:lnTo>
                  <a:cubicBezTo>
                    <a:pt x="813" y="38360"/>
                    <a:pt x="876" y="38415"/>
                    <a:pt x="943" y="38465"/>
                  </a:cubicBezTo>
                  <a:cubicBezTo>
                    <a:pt x="1002" y="38512"/>
                    <a:pt x="1067" y="38557"/>
                    <a:pt x="1125" y="38596"/>
                  </a:cubicBezTo>
                  <a:lnTo>
                    <a:pt x="49458" y="66516"/>
                  </a:lnTo>
                  <a:lnTo>
                    <a:pt x="49463" y="66516"/>
                  </a:lnTo>
                  <a:lnTo>
                    <a:pt x="51942" y="67948"/>
                  </a:lnTo>
                  <a:cubicBezTo>
                    <a:pt x="52771" y="68409"/>
                    <a:pt x="53715" y="68635"/>
                    <a:pt x="54773" y="68635"/>
                  </a:cubicBezTo>
                  <a:cubicBezTo>
                    <a:pt x="55794" y="68635"/>
                    <a:pt x="56819" y="68404"/>
                    <a:pt x="57605" y="67955"/>
                  </a:cubicBezTo>
                  <a:lnTo>
                    <a:pt x="60083" y="66523"/>
                  </a:lnTo>
                  <a:lnTo>
                    <a:pt x="118338" y="32890"/>
                  </a:lnTo>
                  <a:cubicBezTo>
                    <a:pt x="119902" y="31988"/>
                    <a:pt x="119902" y="30516"/>
                    <a:pt x="118345" y="29607"/>
                  </a:cubicBezTo>
                  <a:lnTo>
                    <a:pt x="110597" y="25089"/>
                  </a:lnTo>
                  <a:lnTo>
                    <a:pt x="68712" y="687"/>
                  </a:lnTo>
                  <a:cubicBezTo>
                    <a:pt x="67925" y="229"/>
                    <a:pt x="66891" y="1"/>
                    <a:pt x="6585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8"/>
            <p:cNvSpPr/>
            <p:nvPr/>
          </p:nvSpPr>
          <p:spPr>
            <a:xfrm>
              <a:off x="1964425" y="3136275"/>
              <a:ext cx="2900950" cy="1116475"/>
            </a:xfrm>
            <a:custGeom>
              <a:avLst/>
              <a:gdLst/>
              <a:ahLst/>
              <a:cxnLst/>
              <a:rect l="l" t="t" r="r" b="b"/>
              <a:pathLst>
                <a:path w="116038" h="44659" extrusionOk="0">
                  <a:moveTo>
                    <a:pt x="116038" y="0"/>
                  </a:moveTo>
                  <a:lnTo>
                    <a:pt x="53123" y="36438"/>
                  </a:lnTo>
                  <a:lnTo>
                    <a:pt x="0" y="5761"/>
                  </a:lnTo>
                  <a:lnTo>
                    <a:pt x="7" y="14486"/>
                  </a:lnTo>
                  <a:lnTo>
                    <a:pt x="51489" y="44221"/>
                  </a:lnTo>
                  <a:cubicBezTo>
                    <a:pt x="51994" y="44512"/>
                    <a:pt x="52558" y="44658"/>
                    <a:pt x="53123" y="44658"/>
                  </a:cubicBezTo>
                  <a:cubicBezTo>
                    <a:pt x="53687" y="44658"/>
                    <a:pt x="54252" y="44512"/>
                    <a:pt x="54758" y="44221"/>
                  </a:cubicBezTo>
                  <a:lnTo>
                    <a:pt x="115221" y="9310"/>
                  </a:lnTo>
                  <a:cubicBezTo>
                    <a:pt x="115727" y="9017"/>
                    <a:pt x="116038" y="8478"/>
                    <a:pt x="116038" y="7895"/>
                  </a:cubicBezTo>
                  <a:lnTo>
                    <a:pt x="11603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8"/>
            <p:cNvSpPr/>
            <p:nvPr/>
          </p:nvSpPr>
          <p:spPr>
            <a:xfrm>
              <a:off x="3292475" y="3136225"/>
              <a:ext cx="1572900" cy="1116525"/>
            </a:xfrm>
            <a:custGeom>
              <a:avLst/>
              <a:gdLst/>
              <a:ahLst/>
              <a:cxnLst/>
              <a:rect l="l" t="t" r="r" b="b"/>
              <a:pathLst>
                <a:path w="62916" h="44661" extrusionOk="0">
                  <a:moveTo>
                    <a:pt x="62916" y="0"/>
                  </a:moveTo>
                  <a:lnTo>
                    <a:pt x="1" y="36440"/>
                  </a:lnTo>
                  <a:lnTo>
                    <a:pt x="1" y="44661"/>
                  </a:lnTo>
                  <a:cubicBezTo>
                    <a:pt x="576" y="44661"/>
                    <a:pt x="1139" y="44508"/>
                    <a:pt x="1636" y="44223"/>
                  </a:cubicBezTo>
                  <a:lnTo>
                    <a:pt x="62099" y="9312"/>
                  </a:lnTo>
                  <a:cubicBezTo>
                    <a:pt x="62605" y="9019"/>
                    <a:pt x="62916" y="8480"/>
                    <a:pt x="62916" y="7895"/>
                  </a:cubicBezTo>
                  <a:lnTo>
                    <a:pt x="62916" y="0"/>
                  </a:lnTo>
                  <a:close/>
                </a:path>
              </a:pathLst>
            </a:custGeom>
            <a:solidFill>
              <a:srgbClr val="DAE6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8"/>
            <p:cNvSpPr/>
            <p:nvPr/>
          </p:nvSpPr>
          <p:spPr>
            <a:xfrm>
              <a:off x="1947750" y="3292700"/>
              <a:ext cx="33325" cy="233625"/>
            </a:xfrm>
            <a:custGeom>
              <a:avLst/>
              <a:gdLst/>
              <a:ahLst/>
              <a:cxnLst/>
              <a:rect l="l" t="t" r="r" b="b"/>
              <a:pathLst>
                <a:path w="1333" h="9345" extrusionOk="0">
                  <a:moveTo>
                    <a:pt x="424" y="1"/>
                  </a:moveTo>
                  <a:cubicBezTo>
                    <a:pt x="176" y="1"/>
                    <a:pt x="1" y="255"/>
                    <a:pt x="2" y="670"/>
                  </a:cubicBezTo>
                  <a:lnTo>
                    <a:pt x="7" y="7910"/>
                  </a:lnTo>
                  <a:cubicBezTo>
                    <a:pt x="7" y="8451"/>
                    <a:pt x="304" y="9061"/>
                    <a:pt x="670" y="9273"/>
                  </a:cubicBezTo>
                  <a:cubicBezTo>
                    <a:pt x="755" y="9322"/>
                    <a:pt x="836" y="9345"/>
                    <a:pt x="911" y="9345"/>
                  </a:cubicBezTo>
                  <a:cubicBezTo>
                    <a:pt x="1157" y="9345"/>
                    <a:pt x="1332" y="9091"/>
                    <a:pt x="1332" y="8675"/>
                  </a:cubicBezTo>
                  <a:lnTo>
                    <a:pt x="1332" y="1439"/>
                  </a:lnTo>
                  <a:cubicBezTo>
                    <a:pt x="1332" y="897"/>
                    <a:pt x="1035" y="286"/>
                    <a:pt x="667" y="74"/>
                  </a:cubicBezTo>
                  <a:cubicBezTo>
                    <a:pt x="581" y="24"/>
                    <a:pt x="500" y="1"/>
                    <a:pt x="424" y="1"/>
                  </a:cubicBezTo>
                  <a:close/>
                </a:path>
              </a:pathLst>
            </a:custGeom>
            <a:solidFill>
              <a:srgbClr val="FFDB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8"/>
            <p:cNvSpPr/>
            <p:nvPr/>
          </p:nvSpPr>
          <p:spPr>
            <a:xfrm>
              <a:off x="3292475" y="3050525"/>
              <a:ext cx="1618475" cy="1012550"/>
            </a:xfrm>
            <a:custGeom>
              <a:avLst/>
              <a:gdLst/>
              <a:ahLst/>
              <a:cxnLst/>
              <a:rect l="l" t="t" r="r" b="b"/>
              <a:pathLst>
                <a:path w="64739" h="40502" extrusionOk="0">
                  <a:moveTo>
                    <a:pt x="64739" y="0"/>
                  </a:moveTo>
                  <a:cubicBezTo>
                    <a:pt x="64739" y="979"/>
                    <a:pt x="63740" y="1537"/>
                    <a:pt x="63324" y="1776"/>
                  </a:cubicBezTo>
                  <a:lnTo>
                    <a:pt x="37152" y="16885"/>
                  </a:lnTo>
                  <a:lnTo>
                    <a:pt x="5317" y="35272"/>
                  </a:lnTo>
                  <a:cubicBezTo>
                    <a:pt x="5311" y="35272"/>
                    <a:pt x="2838" y="36697"/>
                    <a:pt x="2838" y="36697"/>
                  </a:cubicBezTo>
                  <a:cubicBezTo>
                    <a:pt x="2047" y="37155"/>
                    <a:pt x="1027" y="37377"/>
                    <a:pt x="1" y="37377"/>
                  </a:cubicBezTo>
                  <a:lnTo>
                    <a:pt x="1" y="40502"/>
                  </a:lnTo>
                  <a:cubicBezTo>
                    <a:pt x="15" y="40502"/>
                    <a:pt x="30" y="40502"/>
                    <a:pt x="44" y="40502"/>
                  </a:cubicBezTo>
                  <a:cubicBezTo>
                    <a:pt x="990" y="40502"/>
                    <a:pt x="1933" y="40286"/>
                    <a:pt x="2662" y="39868"/>
                  </a:cubicBezTo>
                  <a:cubicBezTo>
                    <a:pt x="3028" y="39659"/>
                    <a:pt x="3374" y="39456"/>
                    <a:pt x="3695" y="39272"/>
                  </a:cubicBezTo>
                  <a:lnTo>
                    <a:pt x="4146" y="39011"/>
                  </a:lnTo>
                  <a:cubicBezTo>
                    <a:pt x="4644" y="38730"/>
                    <a:pt x="5016" y="38513"/>
                    <a:pt x="5199" y="38403"/>
                  </a:cubicBezTo>
                  <a:lnTo>
                    <a:pt x="5304" y="38343"/>
                  </a:lnTo>
                  <a:cubicBezTo>
                    <a:pt x="5316" y="38338"/>
                    <a:pt x="39812" y="18415"/>
                    <a:pt x="39812" y="18415"/>
                  </a:cubicBezTo>
                  <a:lnTo>
                    <a:pt x="63324" y="4842"/>
                  </a:lnTo>
                  <a:cubicBezTo>
                    <a:pt x="64106" y="4391"/>
                    <a:pt x="64739" y="3338"/>
                    <a:pt x="64739" y="2491"/>
                  </a:cubicBezTo>
                  <a:cubicBezTo>
                    <a:pt x="64739" y="2095"/>
                    <a:pt x="64739" y="0"/>
                    <a:pt x="6473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8"/>
            <p:cNvSpPr/>
            <p:nvPr/>
          </p:nvSpPr>
          <p:spPr>
            <a:xfrm>
              <a:off x="1876500" y="2269200"/>
              <a:ext cx="3044225" cy="1715775"/>
            </a:xfrm>
            <a:custGeom>
              <a:avLst/>
              <a:gdLst/>
              <a:ahLst/>
              <a:cxnLst/>
              <a:rect l="l" t="t" r="r" b="b"/>
              <a:pathLst>
                <a:path w="121769" h="68631" extrusionOk="0">
                  <a:moveTo>
                    <a:pt x="95" y="37825"/>
                  </a:moveTo>
                  <a:lnTo>
                    <a:pt x="95" y="37825"/>
                  </a:lnTo>
                  <a:cubicBezTo>
                    <a:pt x="61" y="37839"/>
                    <a:pt x="29" y="37858"/>
                    <a:pt x="0" y="37879"/>
                  </a:cubicBezTo>
                  <a:lnTo>
                    <a:pt x="95" y="37825"/>
                  </a:lnTo>
                  <a:close/>
                  <a:moveTo>
                    <a:pt x="67720" y="0"/>
                  </a:moveTo>
                  <a:cubicBezTo>
                    <a:pt x="66705" y="0"/>
                    <a:pt x="65692" y="222"/>
                    <a:pt x="64917" y="669"/>
                  </a:cubicBezTo>
                  <a:lnTo>
                    <a:pt x="95" y="37825"/>
                  </a:lnTo>
                  <a:lnTo>
                    <a:pt x="95" y="37825"/>
                  </a:lnTo>
                  <a:cubicBezTo>
                    <a:pt x="111" y="37818"/>
                    <a:pt x="127" y="37812"/>
                    <a:pt x="144" y="37808"/>
                  </a:cubicBezTo>
                  <a:cubicBezTo>
                    <a:pt x="179" y="37784"/>
                    <a:pt x="219" y="37767"/>
                    <a:pt x="261" y="37761"/>
                  </a:cubicBezTo>
                  <a:cubicBezTo>
                    <a:pt x="299" y="37741"/>
                    <a:pt x="341" y="37729"/>
                    <a:pt x="384" y="37722"/>
                  </a:cubicBezTo>
                  <a:cubicBezTo>
                    <a:pt x="444" y="37702"/>
                    <a:pt x="506" y="37689"/>
                    <a:pt x="568" y="37682"/>
                  </a:cubicBezTo>
                  <a:cubicBezTo>
                    <a:pt x="633" y="37677"/>
                    <a:pt x="698" y="37671"/>
                    <a:pt x="764" y="37671"/>
                  </a:cubicBezTo>
                  <a:cubicBezTo>
                    <a:pt x="772" y="37670"/>
                    <a:pt x="781" y="37670"/>
                    <a:pt x="789" y="37670"/>
                  </a:cubicBezTo>
                  <a:cubicBezTo>
                    <a:pt x="884" y="37670"/>
                    <a:pt x="979" y="37679"/>
                    <a:pt x="1071" y="37696"/>
                  </a:cubicBezTo>
                  <a:cubicBezTo>
                    <a:pt x="1178" y="37711"/>
                    <a:pt x="1283" y="37736"/>
                    <a:pt x="1385" y="37767"/>
                  </a:cubicBezTo>
                  <a:cubicBezTo>
                    <a:pt x="1611" y="37843"/>
                    <a:pt x="1831" y="37940"/>
                    <a:pt x="2038" y="38056"/>
                  </a:cubicBezTo>
                  <a:lnTo>
                    <a:pt x="3692" y="39010"/>
                  </a:lnTo>
                  <a:lnTo>
                    <a:pt x="11518" y="43528"/>
                  </a:lnTo>
                  <a:lnTo>
                    <a:pt x="51325" y="66525"/>
                  </a:lnTo>
                  <a:lnTo>
                    <a:pt x="51330" y="66525"/>
                  </a:lnTo>
                  <a:lnTo>
                    <a:pt x="53803" y="67950"/>
                  </a:lnTo>
                  <a:cubicBezTo>
                    <a:pt x="54610" y="68377"/>
                    <a:pt x="55516" y="68631"/>
                    <a:pt x="56569" y="68631"/>
                  </a:cubicBezTo>
                  <a:cubicBezTo>
                    <a:pt x="56592" y="68631"/>
                    <a:pt x="56616" y="68630"/>
                    <a:pt x="56640" y="68630"/>
                  </a:cubicBezTo>
                  <a:cubicBezTo>
                    <a:pt x="57661" y="68630"/>
                    <a:pt x="58686" y="68408"/>
                    <a:pt x="59472" y="67957"/>
                  </a:cubicBezTo>
                  <a:lnTo>
                    <a:pt x="61950" y="66525"/>
                  </a:lnTo>
                  <a:lnTo>
                    <a:pt x="112464" y="37363"/>
                  </a:lnTo>
                  <a:lnTo>
                    <a:pt x="120205" y="32890"/>
                  </a:lnTo>
                  <a:cubicBezTo>
                    <a:pt x="121769" y="31981"/>
                    <a:pt x="121769" y="30518"/>
                    <a:pt x="120212" y="29609"/>
                  </a:cubicBezTo>
                  <a:lnTo>
                    <a:pt x="70579" y="689"/>
                  </a:lnTo>
                  <a:cubicBezTo>
                    <a:pt x="69791" y="231"/>
                    <a:pt x="68755" y="0"/>
                    <a:pt x="6772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8"/>
            <p:cNvSpPr/>
            <p:nvPr/>
          </p:nvSpPr>
          <p:spPr>
            <a:xfrm>
              <a:off x="2050250" y="2280875"/>
              <a:ext cx="2769825" cy="1598550"/>
            </a:xfrm>
            <a:custGeom>
              <a:avLst/>
              <a:gdLst/>
              <a:ahLst/>
              <a:cxnLst/>
              <a:rect l="l" t="t" r="r" b="b"/>
              <a:pathLst>
                <a:path w="110793" h="63942" extrusionOk="0">
                  <a:moveTo>
                    <a:pt x="63163" y="0"/>
                  </a:moveTo>
                  <a:lnTo>
                    <a:pt x="939" y="35924"/>
                  </a:lnTo>
                  <a:cubicBezTo>
                    <a:pt x="1" y="36467"/>
                    <a:pt x="1" y="37344"/>
                    <a:pt x="939" y="37887"/>
                  </a:cubicBezTo>
                  <a:lnTo>
                    <a:pt x="45332" y="63535"/>
                  </a:lnTo>
                  <a:cubicBezTo>
                    <a:pt x="45801" y="63806"/>
                    <a:pt x="46417" y="63942"/>
                    <a:pt x="47032" y="63942"/>
                  </a:cubicBezTo>
                  <a:cubicBezTo>
                    <a:pt x="47647" y="63942"/>
                    <a:pt x="48261" y="63806"/>
                    <a:pt x="48729" y="63535"/>
                  </a:cubicBezTo>
                  <a:lnTo>
                    <a:pt x="110792" y="27702"/>
                  </a:lnTo>
                  <a:lnTo>
                    <a:pt x="63629" y="222"/>
                  </a:lnTo>
                  <a:cubicBezTo>
                    <a:pt x="63484" y="137"/>
                    <a:pt x="63323" y="69"/>
                    <a:pt x="63163" y="0"/>
                  </a:cubicBezTo>
                  <a:close/>
                </a:path>
              </a:pathLst>
            </a:custGeom>
            <a:solidFill>
              <a:srgbClr val="90C4FE">
                <a:alpha val="4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8"/>
            <p:cNvSpPr/>
            <p:nvPr/>
          </p:nvSpPr>
          <p:spPr>
            <a:xfrm>
              <a:off x="1856700" y="3210950"/>
              <a:ext cx="1435850" cy="1158750"/>
            </a:xfrm>
            <a:custGeom>
              <a:avLst/>
              <a:gdLst/>
              <a:ahLst/>
              <a:cxnLst/>
              <a:rect l="l" t="t" r="r" b="b"/>
              <a:pathLst>
                <a:path w="57434" h="46350" extrusionOk="0">
                  <a:moveTo>
                    <a:pt x="1581" y="0"/>
                  </a:moveTo>
                  <a:cubicBezTo>
                    <a:pt x="1573" y="0"/>
                    <a:pt x="1564" y="0"/>
                    <a:pt x="1556" y="1"/>
                  </a:cubicBezTo>
                  <a:cubicBezTo>
                    <a:pt x="1490" y="1"/>
                    <a:pt x="1425" y="7"/>
                    <a:pt x="1360" y="12"/>
                  </a:cubicBezTo>
                  <a:cubicBezTo>
                    <a:pt x="1297" y="19"/>
                    <a:pt x="1236" y="32"/>
                    <a:pt x="1176" y="52"/>
                  </a:cubicBezTo>
                  <a:cubicBezTo>
                    <a:pt x="1133" y="59"/>
                    <a:pt x="1091" y="71"/>
                    <a:pt x="1053" y="91"/>
                  </a:cubicBezTo>
                  <a:cubicBezTo>
                    <a:pt x="1011" y="101"/>
                    <a:pt x="971" y="116"/>
                    <a:pt x="934" y="138"/>
                  </a:cubicBezTo>
                  <a:cubicBezTo>
                    <a:pt x="916" y="144"/>
                    <a:pt x="902" y="151"/>
                    <a:pt x="882" y="158"/>
                  </a:cubicBezTo>
                  <a:lnTo>
                    <a:pt x="790" y="209"/>
                  </a:lnTo>
                  <a:lnTo>
                    <a:pt x="784" y="209"/>
                  </a:lnTo>
                  <a:cubicBezTo>
                    <a:pt x="301" y="523"/>
                    <a:pt x="0" y="1143"/>
                    <a:pt x="0" y="2020"/>
                  </a:cubicBezTo>
                  <a:lnTo>
                    <a:pt x="0" y="10814"/>
                  </a:lnTo>
                  <a:cubicBezTo>
                    <a:pt x="0" y="12618"/>
                    <a:pt x="1268" y="14815"/>
                    <a:pt x="2830" y="15718"/>
                  </a:cubicBezTo>
                  <a:lnTo>
                    <a:pt x="52117" y="44186"/>
                  </a:lnTo>
                  <a:cubicBezTo>
                    <a:pt x="52117" y="44186"/>
                    <a:pt x="52137" y="44199"/>
                    <a:pt x="52169" y="44219"/>
                  </a:cubicBezTo>
                  <a:cubicBezTo>
                    <a:pt x="52209" y="44238"/>
                    <a:pt x="52261" y="44265"/>
                    <a:pt x="52326" y="44303"/>
                  </a:cubicBezTo>
                  <a:cubicBezTo>
                    <a:pt x="52379" y="44336"/>
                    <a:pt x="52431" y="44368"/>
                    <a:pt x="52503" y="44408"/>
                  </a:cubicBezTo>
                  <a:cubicBezTo>
                    <a:pt x="52568" y="44447"/>
                    <a:pt x="52640" y="44487"/>
                    <a:pt x="52725" y="44539"/>
                  </a:cubicBezTo>
                  <a:cubicBezTo>
                    <a:pt x="52889" y="44629"/>
                    <a:pt x="53079" y="44741"/>
                    <a:pt x="53288" y="44859"/>
                  </a:cubicBezTo>
                  <a:lnTo>
                    <a:pt x="53739" y="45120"/>
                  </a:lnTo>
                  <a:cubicBezTo>
                    <a:pt x="54058" y="45304"/>
                    <a:pt x="54406" y="45508"/>
                    <a:pt x="54772" y="45717"/>
                  </a:cubicBezTo>
                  <a:cubicBezTo>
                    <a:pt x="55501" y="46134"/>
                    <a:pt x="56444" y="46350"/>
                    <a:pt x="57390" y="46350"/>
                  </a:cubicBezTo>
                  <a:cubicBezTo>
                    <a:pt x="57405" y="46350"/>
                    <a:pt x="57419" y="46350"/>
                    <a:pt x="57433" y="46350"/>
                  </a:cubicBezTo>
                  <a:lnTo>
                    <a:pt x="57433" y="43239"/>
                  </a:lnTo>
                  <a:cubicBezTo>
                    <a:pt x="56406" y="43239"/>
                    <a:pt x="55387" y="43010"/>
                    <a:pt x="54601" y="42559"/>
                  </a:cubicBezTo>
                  <a:lnTo>
                    <a:pt x="52117" y="41127"/>
                  </a:lnTo>
                  <a:lnTo>
                    <a:pt x="52117" y="41120"/>
                  </a:lnTo>
                  <a:lnTo>
                    <a:pt x="3784" y="13200"/>
                  </a:lnTo>
                  <a:cubicBezTo>
                    <a:pt x="3726" y="13161"/>
                    <a:pt x="3661" y="13114"/>
                    <a:pt x="3602" y="13069"/>
                  </a:cubicBezTo>
                  <a:cubicBezTo>
                    <a:pt x="3532" y="13023"/>
                    <a:pt x="3469" y="12967"/>
                    <a:pt x="3412" y="12906"/>
                  </a:cubicBezTo>
                  <a:lnTo>
                    <a:pt x="3302" y="12795"/>
                  </a:lnTo>
                  <a:cubicBezTo>
                    <a:pt x="3250" y="12737"/>
                    <a:pt x="3201" y="12675"/>
                    <a:pt x="3158" y="12612"/>
                  </a:cubicBezTo>
                  <a:cubicBezTo>
                    <a:pt x="3093" y="12531"/>
                    <a:pt x="3036" y="12446"/>
                    <a:pt x="2987" y="12358"/>
                  </a:cubicBezTo>
                  <a:cubicBezTo>
                    <a:pt x="2937" y="12267"/>
                    <a:pt x="2891" y="12177"/>
                    <a:pt x="2850" y="12082"/>
                  </a:cubicBezTo>
                  <a:cubicBezTo>
                    <a:pt x="2807" y="11992"/>
                    <a:pt x="2772" y="11898"/>
                    <a:pt x="2745" y="11801"/>
                  </a:cubicBezTo>
                  <a:cubicBezTo>
                    <a:pt x="2720" y="11719"/>
                    <a:pt x="2700" y="11638"/>
                    <a:pt x="2687" y="11552"/>
                  </a:cubicBezTo>
                  <a:cubicBezTo>
                    <a:pt x="2678" y="11532"/>
                    <a:pt x="2675" y="11509"/>
                    <a:pt x="2680" y="11487"/>
                  </a:cubicBezTo>
                  <a:cubicBezTo>
                    <a:pt x="2667" y="11454"/>
                    <a:pt x="2662" y="11419"/>
                    <a:pt x="2667" y="11384"/>
                  </a:cubicBezTo>
                  <a:cubicBezTo>
                    <a:pt x="2657" y="11335"/>
                    <a:pt x="2652" y="11287"/>
                    <a:pt x="2653" y="11240"/>
                  </a:cubicBezTo>
                  <a:lnTo>
                    <a:pt x="2653" y="4655"/>
                  </a:lnTo>
                  <a:cubicBezTo>
                    <a:pt x="2653" y="4144"/>
                    <a:pt x="2911" y="3848"/>
                    <a:pt x="3282" y="3848"/>
                  </a:cubicBezTo>
                  <a:cubicBezTo>
                    <a:pt x="3434" y="3848"/>
                    <a:pt x="3605" y="3897"/>
                    <a:pt x="3784" y="4002"/>
                  </a:cubicBezTo>
                  <a:lnTo>
                    <a:pt x="9651" y="7389"/>
                  </a:lnTo>
                  <a:lnTo>
                    <a:pt x="52117" y="31921"/>
                  </a:lnTo>
                  <a:cubicBezTo>
                    <a:pt x="52122" y="31921"/>
                    <a:pt x="52125" y="31924"/>
                    <a:pt x="52130" y="31928"/>
                  </a:cubicBezTo>
                  <a:lnTo>
                    <a:pt x="52234" y="31986"/>
                  </a:lnTo>
                  <a:cubicBezTo>
                    <a:pt x="52418" y="32096"/>
                    <a:pt x="52790" y="32313"/>
                    <a:pt x="53287" y="32594"/>
                  </a:cubicBezTo>
                  <a:lnTo>
                    <a:pt x="53738" y="32855"/>
                  </a:lnTo>
                  <a:cubicBezTo>
                    <a:pt x="54058" y="33039"/>
                    <a:pt x="54404" y="33242"/>
                    <a:pt x="54770" y="33451"/>
                  </a:cubicBezTo>
                  <a:cubicBezTo>
                    <a:pt x="55499" y="33869"/>
                    <a:pt x="56442" y="34085"/>
                    <a:pt x="57388" y="34085"/>
                  </a:cubicBezTo>
                  <a:cubicBezTo>
                    <a:pt x="57403" y="34085"/>
                    <a:pt x="57417" y="34085"/>
                    <a:pt x="57432" y="34085"/>
                  </a:cubicBezTo>
                  <a:lnTo>
                    <a:pt x="57432" y="30960"/>
                  </a:lnTo>
                  <a:cubicBezTo>
                    <a:pt x="56406" y="30960"/>
                    <a:pt x="55385" y="30738"/>
                    <a:pt x="54601" y="30287"/>
                  </a:cubicBezTo>
                  <a:lnTo>
                    <a:pt x="54595" y="30280"/>
                  </a:lnTo>
                  <a:lnTo>
                    <a:pt x="52122" y="28855"/>
                  </a:lnTo>
                  <a:lnTo>
                    <a:pt x="52117" y="28855"/>
                  </a:lnTo>
                  <a:lnTo>
                    <a:pt x="12310" y="5858"/>
                  </a:lnTo>
                  <a:lnTo>
                    <a:pt x="4484" y="1340"/>
                  </a:lnTo>
                  <a:lnTo>
                    <a:pt x="2830" y="386"/>
                  </a:lnTo>
                  <a:cubicBezTo>
                    <a:pt x="2622" y="270"/>
                    <a:pt x="2403" y="173"/>
                    <a:pt x="2175" y="97"/>
                  </a:cubicBezTo>
                  <a:cubicBezTo>
                    <a:pt x="2074" y="66"/>
                    <a:pt x="1968" y="41"/>
                    <a:pt x="1863" y="26"/>
                  </a:cubicBezTo>
                  <a:cubicBezTo>
                    <a:pt x="1770" y="9"/>
                    <a:pt x="1676" y="0"/>
                    <a:pt x="158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8"/>
            <p:cNvSpPr/>
            <p:nvPr/>
          </p:nvSpPr>
          <p:spPr>
            <a:xfrm>
              <a:off x="2072550" y="2884350"/>
              <a:ext cx="266525" cy="190175"/>
            </a:xfrm>
            <a:custGeom>
              <a:avLst/>
              <a:gdLst/>
              <a:ahLst/>
              <a:cxnLst/>
              <a:rect l="l" t="t" r="r" b="b"/>
              <a:pathLst>
                <a:path w="10661" h="7607" extrusionOk="0">
                  <a:moveTo>
                    <a:pt x="2661" y="1"/>
                  </a:moveTo>
                  <a:lnTo>
                    <a:pt x="2" y="1534"/>
                  </a:lnTo>
                  <a:lnTo>
                    <a:pt x="1" y="7606"/>
                  </a:lnTo>
                  <a:lnTo>
                    <a:pt x="1" y="7606"/>
                  </a:lnTo>
                  <a:lnTo>
                    <a:pt x="10660" y="4619"/>
                  </a:lnTo>
                  <a:lnTo>
                    <a:pt x="2661" y="1"/>
                  </a:lnTo>
                  <a:close/>
                </a:path>
              </a:pathLst>
            </a:custGeom>
            <a:solidFill>
              <a:srgbClr val="3451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8"/>
            <p:cNvSpPr/>
            <p:nvPr/>
          </p:nvSpPr>
          <p:spPr>
            <a:xfrm>
              <a:off x="3225950" y="2782050"/>
              <a:ext cx="1618475" cy="1012525"/>
            </a:xfrm>
            <a:custGeom>
              <a:avLst/>
              <a:gdLst/>
              <a:ahLst/>
              <a:cxnLst/>
              <a:rect l="l" t="t" r="r" b="b"/>
              <a:pathLst>
                <a:path w="64739" h="40501" extrusionOk="0">
                  <a:moveTo>
                    <a:pt x="64738" y="1"/>
                  </a:moveTo>
                  <a:cubicBezTo>
                    <a:pt x="64738" y="947"/>
                    <a:pt x="63766" y="1520"/>
                    <a:pt x="63323" y="1777"/>
                  </a:cubicBezTo>
                  <a:lnTo>
                    <a:pt x="5317" y="35269"/>
                  </a:lnTo>
                  <a:cubicBezTo>
                    <a:pt x="5317" y="35276"/>
                    <a:pt x="2831" y="36708"/>
                    <a:pt x="2831" y="36708"/>
                  </a:cubicBezTo>
                  <a:cubicBezTo>
                    <a:pt x="2045" y="37159"/>
                    <a:pt x="1026" y="37388"/>
                    <a:pt x="0" y="37388"/>
                  </a:cubicBezTo>
                  <a:lnTo>
                    <a:pt x="0" y="40501"/>
                  </a:lnTo>
                  <a:cubicBezTo>
                    <a:pt x="15" y="40501"/>
                    <a:pt x="29" y="40501"/>
                    <a:pt x="44" y="40501"/>
                  </a:cubicBezTo>
                  <a:cubicBezTo>
                    <a:pt x="990" y="40501"/>
                    <a:pt x="1933" y="40285"/>
                    <a:pt x="2660" y="39866"/>
                  </a:cubicBezTo>
                  <a:cubicBezTo>
                    <a:pt x="3026" y="39657"/>
                    <a:pt x="3374" y="39455"/>
                    <a:pt x="3694" y="39271"/>
                  </a:cubicBezTo>
                  <a:lnTo>
                    <a:pt x="4145" y="39009"/>
                  </a:lnTo>
                  <a:cubicBezTo>
                    <a:pt x="4354" y="38892"/>
                    <a:pt x="4543" y="38780"/>
                    <a:pt x="4707" y="38690"/>
                  </a:cubicBezTo>
                  <a:cubicBezTo>
                    <a:pt x="4792" y="38636"/>
                    <a:pt x="4864" y="38598"/>
                    <a:pt x="4929" y="38558"/>
                  </a:cubicBezTo>
                  <a:cubicBezTo>
                    <a:pt x="5001" y="38519"/>
                    <a:pt x="5054" y="38486"/>
                    <a:pt x="5106" y="38454"/>
                  </a:cubicBezTo>
                  <a:cubicBezTo>
                    <a:pt x="5171" y="38414"/>
                    <a:pt x="5223" y="38389"/>
                    <a:pt x="5263" y="38369"/>
                  </a:cubicBezTo>
                  <a:cubicBezTo>
                    <a:pt x="5295" y="38349"/>
                    <a:pt x="5315" y="38337"/>
                    <a:pt x="5315" y="38337"/>
                  </a:cubicBezTo>
                  <a:lnTo>
                    <a:pt x="63323" y="4843"/>
                  </a:lnTo>
                  <a:cubicBezTo>
                    <a:pt x="64105" y="4392"/>
                    <a:pt x="64738" y="3339"/>
                    <a:pt x="64738" y="2492"/>
                  </a:cubicBezTo>
                  <a:lnTo>
                    <a:pt x="64738"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8"/>
            <p:cNvSpPr/>
            <p:nvPr/>
          </p:nvSpPr>
          <p:spPr>
            <a:xfrm>
              <a:off x="2097775" y="2217075"/>
              <a:ext cx="2756425" cy="1499700"/>
            </a:xfrm>
            <a:custGeom>
              <a:avLst/>
              <a:gdLst/>
              <a:ahLst/>
              <a:cxnLst/>
              <a:rect l="l" t="t" r="r" b="b"/>
              <a:pathLst>
                <a:path w="110257" h="59988" extrusionOk="0">
                  <a:moveTo>
                    <a:pt x="65374" y="1"/>
                  </a:moveTo>
                  <a:cubicBezTo>
                    <a:pt x="64356" y="1"/>
                    <a:pt x="63341" y="223"/>
                    <a:pt x="62565" y="668"/>
                  </a:cubicBezTo>
                  <a:lnTo>
                    <a:pt x="9651" y="31310"/>
                  </a:lnTo>
                  <a:lnTo>
                    <a:pt x="6990" y="32838"/>
                  </a:lnTo>
                  <a:lnTo>
                    <a:pt x="6" y="33706"/>
                  </a:lnTo>
                  <a:lnTo>
                    <a:pt x="1" y="33712"/>
                  </a:lnTo>
                  <a:cubicBezTo>
                    <a:pt x="3" y="33746"/>
                    <a:pt x="9" y="33779"/>
                    <a:pt x="19" y="33811"/>
                  </a:cubicBezTo>
                  <a:cubicBezTo>
                    <a:pt x="14" y="33833"/>
                    <a:pt x="18" y="33856"/>
                    <a:pt x="26" y="33876"/>
                  </a:cubicBezTo>
                  <a:cubicBezTo>
                    <a:pt x="41" y="33960"/>
                    <a:pt x="59" y="34043"/>
                    <a:pt x="84" y="34125"/>
                  </a:cubicBezTo>
                  <a:cubicBezTo>
                    <a:pt x="111" y="34222"/>
                    <a:pt x="146" y="34315"/>
                    <a:pt x="190" y="34406"/>
                  </a:cubicBezTo>
                  <a:cubicBezTo>
                    <a:pt x="230" y="34499"/>
                    <a:pt x="277" y="34591"/>
                    <a:pt x="327" y="34680"/>
                  </a:cubicBezTo>
                  <a:cubicBezTo>
                    <a:pt x="375" y="34770"/>
                    <a:pt x="432" y="34855"/>
                    <a:pt x="497" y="34935"/>
                  </a:cubicBezTo>
                  <a:cubicBezTo>
                    <a:pt x="541" y="34999"/>
                    <a:pt x="589" y="35061"/>
                    <a:pt x="641" y="35119"/>
                  </a:cubicBezTo>
                  <a:lnTo>
                    <a:pt x="751" y="35229"/>
                  </a:lnTo>
                  <a:cubicBezTo>
                    <a:pt x="811" y="35288"/>
                    <a:pt x="875" y="35343"/>
                    <a:pt x="942" y="35393"/>
                  </a:cubicBezTo>
                  <a:cubicBezTo>
                    <a:pt x="1000" y="35438"/>
                    <a:pt x="1065" y="35485"/>
                    <a:pt x="1125" y="35523"/>
                  </a:cubicBezTo>
                  <a:lnTo>
                    <a:pt x="39811" y="57868"/>
                  </a:lnTo>
                  <a:lnTo>
                    <a:pt x="39817" y="57868"/>
                  </a:lnTo>
                  <a:lnTo>
                    <a:pt x="42297" y="59300"/>
                  </a:lnTo>
                  <a:cubicBezTo>
                    <a:pt x="43123" y="59760"/>
                    <a:pt x="44063" y="59987"/>
                    <a:pt x="45116" y="59987"/>
                  </a:cubicBezTo>
                  <a:cubicBezTo>
                    <a:pt x="45119" y="59987"/>
                    <a:pt x="45123" y="59987"/>
                    <a:pt x="45127" y="59987"/>
                  </a:cubicBezTo>
                  <a:cubicBezTo>
                    <a:pt x="46148" y="59987"/>
                    <a:pt x="47174" y="59758"/>
                    <a:pt x="47959" y="59307"/>
                  </a:cubicBezTo>
                  <a:lnTo>
                    <a:pt x="50437" y="57875"/>
                  </a:lnTo>
                  <a:lnTo>
                    <a:pt x="108692" y="24242"/>
                  </a:lnTo>
                  <a:cubicBezTo>
                    <a:pt x="110256" y="23340"/>
                    <a:pt x="110256" y="21870"/>
                    <a:pt x="108699" y="20961"/>
                  </a:cubicBezTo>
                  <a:lnTo>
                    <a:pt x="100952" y="19569"/>
                  </a:lnTo>
                  <a:lnTo>
                    <a:pt x="68228" y="688"/>
                  </a:lnTo>
                  <a:cubicBezTo>
                    <a:pt x="67441" y="230"/>
                    <a:pt x="66406" y="1"/>
                    <a:pt x="65374" y="1"/>
                  </a:cubicBezTo>
                  <a:close/>
                </a:path>
              </a:pathLst>
            </a:custGeom>
            <a:solidFill>
              <a:srgbClr val="4C68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8"/>
            <p:cNvSpPr/>
            <p:nvPr/>
          </p:nvSpPr>
          <p:spPr>
            <a:xfrm>
              <a:off x="2138975" y="2639300"/>
              <a:ext cx="2659875" cy="1038300"/>
            </a:xfrm>
            <a:custGeom>
              <a:avLst/>
              <a:gdLst/>
              <a:ahLst/>
              <a:cxnLst/>
              <a:rect l="l" t="t" r="r" b="b"/>
              <a:pathLst>
                <a:path w="106395" h="41532" extrusionOk="0">
                  <a:moveTo>
                    <a:pt x="106394" y="0"/>
                  </a:moveTo>
                  <a:lnTo>
                    <a:pt x="43479" y="36438"/>
                  </a:lnTo>
                  <a:lnTo>
                    <a:pt x="0" y="11335"/>
                  </a:lnTo>
                  <a:lnTo>
                    <a:pt x="7" y="16934"/>
                  </a:lnTo>
                  <a:lnTo>
                    <a:pt x="41845" y="41093"/>
                  </a:lnTo>
                  <a:cubicBezTo>
                    <a:pt x="42351" y="41385"/>
                    <a:pt x="42915" y="41532"/>
                    <a:pt x="43479" y="41532"/>
                  </a:cubicBezTo>
                  <a:cubicBezTo>
                    <a:pt x="44044" y="41532"/>
                    <a:pt x="44609" y="41385"/>
                    <a:pt x="45115" y="41093"/>
                  </a:cubicBezTo>
                  <a:lnTo>
                    <a:pt x="105577" y="6182"/>
                  </a:lnTo>
                  <a:cubicBezTo>
                    <a:pt x="106082" y="5890"/>
                    <a:pt x="106394" y="5350"/>
                    <a:pt x="106394" y="4767"/>
                  </a:cubicBezTo>
                  <a:lnTo>
                    <a:pt x="10639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8"/>
            <p:cNvSpPr/>
            <p:nvPr/>
          </p:nvSpPr>
          <p:spPr>
            <a:xfrm>
              <a:off x="3225950" y="2639300"/>
              <a:ext cx="1572900" cy="1038275"/>
            </a:xfrm>
            <a:custGeom>
              <a:avLst/>
              <a:gdLst/>
              <a:ahLst/>
              <a:cxnLst/>
              <a:rect l="l" t="t" r="r" b="b"/>
              <a:pathLst>
                <a:path w="62916" h="41531" extrusionOk="0">
                  <a:moveTo>
                    <a:pt x="62915" y="0"/>
                  </a:moveTo>
                  <a:lnTo>
                    <a:pt x="0" y="36438"/>
                  </a:lnTo>
                  <a:lnTo>
                    <a:pt x="0" y="41531"/>
                  </a:lnTo>
                  <a:cubicBezTo>
                    <a:pt x="575" y="41531"/>
                    <a:pt x="1138" y="41380"/>
                    <a:pt x="1636" y="41093"/>
                  </a:cubicBezTo>
                  <a:lnTo>
                    <a:pt x="62098" y="6182"/>
                  </a:lnTo>
                  <a:cubicBezTo>
                    <a:pt x="62603" y="5890"/>
                    <a:pt x="62915" y="5350"/>
                    <a:pt x="62915" y="4767"/>
                  </a:cubicBezTo>
                  <a:lnTo>
                    <a:pt x="62915" y="0"/>
                  </a:lnTo>
                  <a:close/>
                </a:path>
              </a:pathLst>
            </a:custGeom>
            <a:solidFill>
              <a:srgbClr val="DAE6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8"/>
            <p:cNvSpPr/>
            <p:nvPr/>
          </p:nvSpPr>
          <p:spPr>
            <a:xfrm>
              <a:off x="2122350" y="2935125"/>
              <a:ext cx="33275" cy="155425"/>
            </a:xfrm>
            <a:custGeom>
              <a:avLst/>
              <a:gdLst/>
              <a:ahLst/>
              <a:cxnLst/>
              <a:rect l="l" t="t" r="r" b="b"/>
              <a:pathLst>
                <a:path w="1331" h="6217" extrusionOk="0">
                  <a:moveTo>
                    <a:pt x="422" y="0"/>
                  </a:moveTo>
                  <a:cubicBezTo>
                    <a:pt x="174" y="0"/>
                    <a:pt x="0" y="254"/>
                    <a:pt x="0" y="670"/>
                  </a:cubicBezTo>
                  <a:lnTo>
                    <a:pt x="5" y="4781"/>
                  </a:lnTo>
                  <a:cubicBezTo>
                    <a:pt x="5" y="5323"/>
                    <a:pt x="303" y="5933"/>
                    <a:pt x="669" y="6145"/>
                  </a:cubicBezTo>
                  <a:cubicBezTo>
                    <a:pt x="753" y="6194"/>
                    <a:pt x="834" y="6217"/>
                    <a:pt x="909" y="6217"/>
                  </a:cubicBezTo>
                  <a:cubicBezTo>
                    <a:pt x="1156" y="6217"/>
                    <a:pt x="1330" y="5963"/>
                    <a:pt x="1330" y="5547"/>
                  </a:cubicBezTo>
                  <a:lnTo>
                    <a:pt x="1330" y="1438"/>
                  </a:lnTo>
                  <a:cubicBezTo>
                    <a:pt x="1330" y="897"/>
                    <a:pt x="1033" y="285"/>
                    <a:pt x="665" y="73"/>
                  </a:cubicBezTo>
                  <a:cubicBezTo>
                    <a:pt x="579" y="24"/>
                    <a:pt x="497" y="0"/>
                    <a:pt x="422" y="0"/>
                  </a:cubicBezTo>
                  <a:close/>
                </a:path>
              </a:pathLst>
            </a:custGeom>
            <a:solidFill>
              <a:srgbClr val="FFDB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8"/>
            <p:cNvSpPr/>
            <p:nvPr/>
          </p:nvSpPr>
          <p:spPr>
            <a:xfrm>
              <a:off x="3225950" y="2553575"/>
              <a:ext cx="1618475" cy="1012525"/>
            </a:xfrm>
            <a:custGeom>
              <a:avLst/>
              <a:gdLst/>
              <a:ahLst/>
              <a:cxnLst/>
              <a:rect l="l" t="t" r="r" b="b"/>
              <a:pathLst>
                <a:path w="64739" h="40501" extrusionOk="0">
                  <a:moveTo>
                    <a:pt x="64738" y="1"/>
                  </a:moveTo>
                  <a:cubicBezTo>
                    <a:pt x="64738" y="980"/>
                    <a:pt x="63739" y="1536"/>
                    <a:pt x="63323" y="1777"/>
                  </a:cubicBezTo>
                  <a:lnTo>
                    <a:pt x="37152" y="16886"/>
                  </a:lnTo>
                  <a:lnTo>
                    <a:pt x="5317" y="35271"/>
                  </a:lnTo>
                  <a:cubicBezTo>
                    <a:pt x="5310" y="35271"/>
                    <a:pt x="2839" y="36696"/>
                    <a:pt x="2839" y="36696"/>
                  </a:cubicBezTo>
                  <a:cubicBezTo>
                    <a:pt x="2047" y="37154"/>
                    <a:pt x="1028" y="37376"/>
                    <a:pt x="0" y="37376"/>
                  </a:cubicBezTo>
                  <a:lnTo>
                    <a:pt x="0" y="40501"/>
                  </a:lnTo>
                  <a:cubicBezTo>
                    <a:pt x="15" y="40501"/>
                    <a:pt x="29" y="40501"/>
                    <a:pt x="44" y="40501"/>
                  </a:cubicBezTo>
                  <a:cubicBezTo>
                    <a:pt x="990" y="40501"/>
                    <a:pt x="1933" y="40285"/>
                    <a:pt x="2662" y="39867"/>
                  </a:cubicBezTo>
                  <a:cubicBezTo>
                    <a:pt x="3028" y="39658"/>
                    <a:pt x="3374" y="39455"/>
                    <a:pt x="3694" y="39272"/>
                  </a:cubicBezTo>
                  <a:lnTo>
                    <a:pt x="4145" y="39010"/>
                  </a:lnTo>
                  <a:cubicBezTo>
                    <a:pt x="4642" y="38729"/>
                    <a:pt x="5014" y="38514"/>
                    <a:pt x="5198" y="38402"/>
                  </a:cubicBezTo>
                  <a:lnTo>
                    <a:pt x="5302" y="38344"/>
                  </a:lnTo>
                  <a:cubicBezTo>
                    <a:pt x="5315" y="38337"/>
                    <a:pt x="39812" y="18414"/>
                    <a:pt x="39812" y="18414"/>
                  </a:cubicBezTo>
                  <a:lnTo>
                    <a:pt x="63321" y="4843"/>
                  </a:lnTo>
                  <a:cubicBezTo>
                    <a:pt x="64103" y="4390"/>
                    <a:pt x="64738" y="3339"/>
                    <a:pt x="64738" y="2492"/>
                  </a:cubicBezTo>
                  <a:lnTo>
                    <a:pt x="64738"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8"/>
            <p:cNvSpPr/>
            <p:nvPr/>
          </p:nvSpPr>
          <p:spPr>
            <a:xfrm>
              <a:off x="2051050" y="1910200"/>
              <a:ext cx="2803150" cy="1577800"/>
            </a:xfrm>
            <a:custGeom>
              <a:avLst/>
              <a:gdLst/>
              <a:ahLst/>
              <a:cxnLst/>
              <a:rect l="l" t="t" r="r" b="b"/>
              <a:pathLst>
                <a:path w="112126" h="63112" extrusionOk="0">
                  <a:moveTo>
                    <a:pt x="86" y="37884"/>
                  </a:moveTo>
                  <a:cubicBezTo>
                    <a:pt x="56" y="37898"/>
                    <a:pt x="27" y="37914"/>
                    <a:pt x="0" y="37934"/>
                  </a:cubicBezTo>
                  <a:lnTo>
                    <a:pt x="86" y="37884"/>
                  </a:lnTo>
                  <a:close/>
                  <a:moveTo>
                    <a:pt x="67240" y="1"/>
                  </a:moveTo>
                  <a:cubicBezTo>
                    <a:pt x="66223" y="1"/>
                    <a:pt x="65209" y="223"/>
                    <a:pt x="64434" y="671"/>
                  </a:cubicBezTo>
                  <a:lnTo>
                    <a:pt x="86" y="37884"/>
                  </a:lnTo>
                  <a:lnTo>
                    <a:pt x="86" y="37884"/>
                  </a:lnTo>
                  <a:cubicBezTo>
                    <a:pt x="105" y="37876"/>
                    <a:pt x="124" y="37869"/>
                    <a:pt x="144" y="37862"/>
                  </a:cubicBezTo>
                  <a:cubicBezTo>
                    <a:pt x="179" y="37839"/>
                    <a:pt x="219" y="37824"/>
                    <a:pt x="261" y="37817"/>
                  </a:cubicBezTo>
                  <a:cubicBezTo>
                    <a:pt x="299" y="37797"/>
                    <a:pt x="343" y="37784"/>
                    <a:pt x="386" y="37779"/>
                  </a:cubicBezTo>
                  <a:cubicBezTo>
                    <a:pt x="445" y="37759"/>
                    <a:pt x="507" y="37745"/>
                    <a:pt x="568" y="37739"/>
                  </a:cubicBezTo>
                  <a:cubicBezTo>
                    <a:pt x="633" y="37732"/>
                    <a:pt x="699" y="37725"/>
                    <a:pt x="765" y="37725"/>
                  </a:cubicBezTo>
                  <a:cubicBezTo>
                    <a:pt x="867" y="37725"/>
                    <a:pt x="971" y="37734"/>
                    <a:pt x="1071" y="37752"/>
                  </a:cubicBezTo>
                  <a:cubicBezTo>
                    <a:pt x="1178" y="37767"/>
                    <a:pt x="1283" y="37790"/>
                    <a:pt x="1385" y="37824"/>
                  </a:cubicBezTo>
                  <a:cubicBezTo>
                    <a:pt x="1613" y="37899"/>
                    <a:pt x="1831" y="37994"/>
                    <a:pt x="2039" y="38111"/>
                  </a:cubicBezTo>
                  <a:lnTo>
                    <a:pt x="3693" y="39065"/>
                  </a:lnTo>
                  <a:lnTo>
                    <a:pt x="11520" y="43585"/>
                  </a:lnTo>
                  <a:lnTo>
                    <a:pt x="41680" y="61006"/>
                  </a:lnTo>
                  <a:lnTo>
                    <a:pt x="41688" y="61006"/>
                  </a:lnTo>
                  <a:lnTo>
                    <a:pt x="44159" y="62431"/>
                  </a:lnTo>
                  <a:cubicBezTo>
                    <a:pt x="44964" y="62858"/>
                    <a:pt x="45867" y="63112"/>
                    <a:pt x="46915" y="63112"/>
                  </a:cubicBezTo>
                  <a:cubicBezTo>
                    <a:pt x="46942" y="63112"/>
                    <a:pt x="46969" y="63111"/>
                    <a:pt x="46996" y="63111"/>
                  </a:cubicBezTo>
                  <a:cubicBezTo>
                    <a:pt x="48017" y="63111"/>
                    <a:pt x="49043" y="62889"/>
                    <a:pt x="49828" y="62438"/>
                  </a:cubicBezTo>
                  <a:lnTo>
                    <a:pt x="52306" y="61006"/>
                  </a:lnTo>
                  <a:lnTo>
                    <a:pt x="102821" y="31844"/>
                  </a:lnTo>
                  <a:lnTo>
                    <a:pt x="110561" y="27373"/>
                  </a:lnTo>
                  <a:cubicBezTo>
                    <a:pt x="112125" y="26464"/>
                    <a:pt x="112125" y="24999"/>
                    <a:pt x="110568" y="24090"/>
                  </a:cubicBezTo>
                  <a:lnTo>
                    <a:pt x="70097" y="689"/>
                  </a:lnTo>
                  <a:cubicBezTo>
                    <a:pt x="69309" y="231"/>
                    <a:pt x="68273" y="1"/>
                    <a:pt x="6724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8"/>
            <p:cNvSpPr/>
            <p:nvPr/>
          </p:nvSpPr>
          <p:spPr>
            <a:xfrm>
              <a:off x="2248775" y="2068050"/>
              <a:ext cx="2352575" cy="1350700"/>
            </a:xfrm>
            <a:custGeom>
              <a:avLst/>
              <a:gdLst/>
              <a:ahLst/>
              <a:cxnLst/>
              <a:rect l="l" t="t" r="r" b="b"/>
              <a:pathLst>
                <a:path w="94103" h="54028" extrusionOk="0">
                  <a:moveTo>
                    <a:pt x="55033" y="0"/>
                  </a:moveTo>
                  <a:cubicBezTo>
                    <a:pt x="54416" y="0"/>
                    <a:pt x="53798" y="136"/>
                    <a:pt x="53327" y="408"/>
                  </a:cubicBezTo>
                  <a:lnTo>
                    <a:pt x="938" y="30646"/>
                  </a:lnTo>
                  <a:cubicBezTo>
                    <a:pt x="1" y="31189"/>
                    <a:pt x="1" y="32070"/>
                    <a:pt x="936" y="32613"/>
                  </a:cubicBezTo>
                  <a:lnTo>
                    <a:pt x="37164" y="53619"/>
                  </a:lnTo>
                  <a:cubicBezTo>
                    <a:pt x="37633" y="53891"/>
                    <a:pt x="38249" y="54027"/>
                    <a:pt x="38864" y="54027"/>
                  </a:cubicBezTo>
                  <a:cubicBezTo>
                    <a:pt x="39478" y="54027"/>
                    <a:pt x="40091" y="53892"/>
                    <a:pt x="40559" y="53621"/>
                  </a:cubicBezTo>
                  <a:lnTo>
                    <a:pt x="93164" y="23263"/>
                  </a:lnTo>
                  <a:cubicBezTo>
                    <a:pt x="94103" y="22720"/>
                    <a:pt x="94101" y="21843"/>
                    <a:pt x="93161" y="21305"/>
                  </a:cubicBezTo>
                  <a:lnTo>
                    <a:pt x="56726" y="403"/>
                  </a:lnTo>
                  <a:cubicBezTo>
                    <a:pt x="56258" y="134"/>
                    <a:pt x="55646" y="0"/>
                    <a:pt x="55033" y="0"/>
                  </a:cubicBezTo>
                  <a:close/>
                </a:path>
              </a:pathLst>
            </a:custGeom>
            <a:solidFill>
              <a:srgbClr val="90C4FE">
                <a:alpha val="4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8"/>
            <p:cNvSpPr/>
            <p:nvPr/>
          </p:nvSpPr>
          <p:spPr>
            <a:xfrm>
              <a:off x="2031250" y="2853325"/>
              <a:ext cx="1194725" cy="941250"/>
            </a:xfrm>
            <a:custGeom>
              <a:avLst/>
              <a:gdLst/>
              <a:ahLst/>
              <a:cxnLst/>
              <a:rect l="l" t="t" r="r" b="b"/>
              <a:pathLst>
                <a:path w="47789" h="37650" extrusionOk="0">
                  <a:moveTo>
                    <a:pt x="1556" y="0"/>
                  </a:moveTo>
                  <a:cubicBezTo>
                    <a:pt x="1491" y="0"/>
                    <a:pt x="1425" y="7"/>
                    <a:pt x="1360" y="14"/>
                  </a:cubicBezTo>
                  <a:cubicBezTo>
                    <a:pt x="1297" y="20"/>
                    <a:pt x="1237" y="34"/>
                    <a:pt x="1177" y="54"/>
                  </a:cubicBezTo>
                  <a:cubicBezTo>
                    <a:pt x="1133" y="59"/>
                    <a:pt x="1091" y="72"/>
                    <a:pt x="1053" y="92"/>
                  </a:cubicBezTo>
                  <a:cubicBezTo>
                    <a:pt x="1011" y="102"/>
                    <a:pt x="971" y="117"/>
                    <a:pt x="934" y="139"/>
                  </a:cubicBezTo>
                  <a:cubicBezTo>
                    <a:pt x="916" y="144"/>
                    <a:pt x="903" y="151"/>
                    <a:pt x="882" y="157"/>
                  </a:cubicBezTo>
                  <a:lnTo>
                    <a:pt x="791" y="211"/>
                  </a:lnTo>
                  <a:lnTo>
                    <a:pt x="784" y="211"/>
                  </a:lnTo>
                  <a:cubicBezTo>
                    <a:pt x="301" y="525"/>
                    <a:pt x="0" y="1145"/>
                    <a:pt x="0" y="2022"/>
                  </a:cubicBezTo>
                  <a:lnTo>
                    <a:pt x="0" y="7688"/>
                  </a:lnTo>
                  <a:cubicBezTo>
                    <a:pt x="0" y="9492"/>
                    <a:pt x="1268" y="11689"/>
                    <a:pt x="2831" y="12591"/>
                  </a:cubicBezTo>
                  <a:lnTo>
                    <a:pt x="42473" y="35484"/>
                  </a:lnTo>
                  <a:cubicBezTo>
                    <a:pt x="42473" y="35484"/>
                    <a:pt x="42492" y="35498"/>
                    <a:pt x="42525" y="35518"/>
                  </a:cubicBezTo>
                  <a:cubicBezTo>
                    <a:pt x="42564" y="35538"/>
                    <a:pt x="42617" y="35563"/>
                    <a:pt x="42682" y="35603"/>
                  </a:cubicBezTo>
                  <a:cubicBezTo>
                    <a:pt x="42734" y="35635"/>
                    <a:pt x="42788" y="35668"/>
                    <a:pt x="42859" y="35707"/>
                  </a:cubicBezTo>
                  <a:cubicBezTo>
                    <a:pt x="42925" y="35747"/>
                    <a:pt x="42996" y="35785"/>
                    <a:pt x="43082" y="35839"/>
                  </a:cubicBezTo>
                  <a:cubicBezTo>
                    <a:pt x="43244" y="35929"/>
                    <a:pt x="43434" y="36041"/>
                    <a:pt x="43643" y="36158"/>
                  </a:cubicBezTo>
                  <a:lnTo>
                    <a:pt x="44094" y="36420"/>
                  </a:lnTo>
                  <a:cubicBezTo>
                    <a:pt x="44415" y="36602"/>
                    <a:pt x="44761" y="36806"/>
                    <a:pt x="45127" y="37015"/>
                  </a:cubicBezTo>
                  <a:cubicBezTo>
                    <a:pt x="45858" y="37436"/>
                    <a:pt x="46806" y="37650"/>
                    <a:pt x="47755" y="37650"/>
                  </a:cubicBezTo>
                  <a:cubicBezTo>
                    <a:pt x="47766" y="37650"/>
                    <a:pt x="47777" y="37650"/>
                    <a:pt x="47788" y="37650"/>
                  </a:cubicBezTo>
                  <a:lnTo>
                    <a:pt x="47788" y="34537"/>
                  </a:lnTo>
                  <a:cubicBezTo>
                    <a:pt x="46762" y="34537"/>
                    <a:pt x="45741" y="34308"/>
                    <a:pt x="44958" y="33857"/>
                  </a:cubicBezTo>
                  <a:lnTo>
                    <a:pt x="42472" y="32425"/>
                  </a:lnTo>
                  <a:lnTo>
                    <a:pt x="42472" y="32418"/>
                  </a:lnTo>
                  <a:lnTo>
                    <a:pt x="3786" y="10073"/>
                  </a:lnTo>
                  <a:cubicBezTo>
                    <a:pt x="3726" y="10035"/>
                    <a:pt x="3661" y="9990"/>
                    <a:pt x="3603" y="9943"/>
                  </a:cubicBezTo>
                  <a:cubicBezTo>
                    <a:pt x="3532" y="9896"/>
                    <a:pt x="3469" y="9841"/>
                    <a:pt x="3412" y="9779"/>
                  </a:cubicBezTo>
                  <a:lnTo>
                    <a:pt x="3302" y="9669"/>
                  </a:lnTo>
                  <a:cubicBezTo>
                    <a:pt x="3250" y="9611"/>
                    <a:pt x="3202" y="9549"/>
                    <a:pt x="3158" y="9485"/>
                  </a:cubicBezTo>
                  <a:cubicBezTo>
                    <a:pt x="3093" y="9405"/>
                    <a:pt x="3036" y="9320"/>
                    <a:pt x="2988" y="9231"/>
                  </a:cubicBezTo>
                  <a:cubicBezTo>
                    <a:pt x="2938" y="9141"/>
                    <a:pt x="2891" y="9051"/>
                    <a:pt x="2851" y="8956"/>
                  </a:cubicBezTo>
                  <a:cubicBezTo>
                    <a:pt x="2807" y="8865"/>
                    <a:pt x="2772" y="8772"/>
                    <a:pt x="2745" y="8675"/>
                  </a:cubicBezTo>
                  <a:cubicBezTo>
                    <a:pt x="2720" y="8593"/>
                    <a:pt x="2702" y="8511"/>
                    <a:pt x="2687" y="8426"/>
                  </a:cubicBezTo>
                  <a:cubicBezTo>
                    <a:pt x="2679" y="8406"/>
                    <a:pt x="2675" y="8383"/>
                    <a:pt x="2680" y="8361"/>
                  </a:cubicBezTo>
                  <a:cubicBezTo>
                    <a:pt x="2667" y="8327"/>
                    <a:pt x="2662" y="8292"/>
                    <a:pt x="2667" y="8257"/>
                  </a:cubicBezTo>
                  <a:cubicBezTo>
                    <a:pt x="2657" y="8209"/>
                    <a:pt x="2654" y="8160"/>
                    <a:pt x="2655" y="8114"/>
                  </a:cubicBezTo>
                  <a:lnTo>
                    <a:pt x="2655" y="4657"/>
                  </a:lnTo>
                  <a:cubicBezTo>
                    <a:pt x="2655" y="4146"/>
                    <a:pt x="2913" y="3849"/>
                    <a:pt x="3285" y="3849"/>
                  </a:cubicBezTo>
                  <a:cubicBezTo>
                    <a:pt x="3436" y="3849"/>
                    <a:pt x="3607" y="3898"/>
                    <a:pt x="3786" y="4002"/>
                  </a:cubicBezTo>
                  <a:lnTo>
                    <a:pt x="9651" y="7390"/>
                  </a:lnTo>
                  <a:lnTo>
                    <a:pt x="42472" y="26347"/>
                  </a:lnTo>
                  <a:cubicBezTo>
                    <a:pt x="42477" y="26347"/>
                    <a:pt x="42482" y="26350"/>
                    <a:pt x="42485" y="26354"/>
                  </a:cubicBezTo>
                  <a:lnTo>
                    <a:pt x="42590" y="26412"/>
                  </a:lnTo>
                  <a:cubicBezTo>
                    <a:pt x="42772" y="26524"/>
                    <a:pt x="43145" y="26739"/>
                    <a:pt x="43643" y="27020"/>
                  </a:cubicBezTo>
                  <a:lnTo>
                    <a:pt x="44094" y="27282"/>
                  </a:lnTo>
                  <a:cubicBezTo>
                    <a:pt x="44413" y="27465"/>
                    <a:pt x="44761" y="27668"/>
                    <a:pt x="45127" y="27877"/>
                  </a:cubicBezTo>
                  <a:cubicBezTo>
                    <a:pt x="45856" y="28295"/>
                    <a:pt x="46799" y="28511"/>
                    <a:pt x="47745" y="28511"/>
                  </a:cubicBezTo>
                  <a:cubicBezTo>
                    <a:pt x="47759" y="28511"/>
                    <a:pt x="47774" y="28511"/>
                    <a:pt x="47788" y="28511"/>
                  </a:cubicBezTo>
                  <a:lnTo>
                    <a:pt x="47788" y="25386"/>
                  </a:lnTo>
                  <a:cubicBezTo>
                    <a:pt x="46761" y="25386"/>
                    <a:pt x="45741" y="25164"/>
                    <a:pt x="44956" y="24713"/>
                  </a:cubicBezTo>
                  <a:lnTo>
                    <a:pt x="44950" y="24706"/>
                  </a:lnTo>
                  <a:lnTo>
                    <a:pt x="42478" y="23281"/>
                  </a:lnTo>
                  <a:lnTo>
                    <a:pt x="42472" y="23281"/>
                  </a:lnTo>
                  <a:lnTo>
                    <a:pt x="12312" y="5860"/>
                  </a:lnTo>
                  <a:lnTo>
                    <a:pt x="4485" y="1342"/>
                  </a:lnTo>
                  <a:lnTo>
                    <a:pt x="2831" y="386"/>
                  </a:lnTo>
                  <a:cubicBezTo>
                    <a:pt x="2622" y="269"/>
                    <a:pt x="2403" y="174"/>
                    <a:pt x="2177" y="99"/>
                  </a:cubicBezTo>
                  <a:cubicBezTo>
                    <a:pt x="2074" y="67"/>
                    <a:pt x="1970" y="42"/>
                    <a:pt x="1863" y="27"/>
                  </a:cubicBezTo>
                  <a:cubicBezTo>
                    <a:pt x="1761" y="9"/>
                    <a:pt x="1659" y="0"/>
                    <a:pt x="155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8"/>
            <p:cNvSpPr/>
            <p:nvPr/>
          </p:nvSpPr>
          <p:spPr>
            <a:xfrm>
              <a:off x="2266875" y="2420050"/>
              <a:ext cx="266475" cy="306725"/>
            </a:xfrm>
            <a:custGeom>
              <a:avLst/>
              <a:gdLst/>
              <a:ahLst/>
              <a:cxnLst/>
              <a:rect l="l" t="t" r="r" b="b"/>
              <a:pathLst>
                <a:path w="10659" h="12269" extrusionOk="0">
                  <a:moveTo>
                    <a:pt x="2658" y="0"/>
                  </a:moveTo>
                  <a:lnTo>
                    <a:pt x="0" y="1534"/>
                  </a:lnTo>
                  <a:lnTo>
                    <a:pt x="0" y="12269"/>
                  </a:lnTo>
                  <a:lnTo>
                    <a:pt x="10658" y="7686"/>
                  </a:lnTo>
                  <a:lnTo>
                    <a:pt x="2658" y="0"/>
                  </a:lnTo>
                  <a:close/>
                </a:path>
              </a:pathLst>
            </a:custGeom>
            <a:solidFill>
              <a:srgbClr val="8E2D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8"/>
            <p:cNvSpPr/>
            <p:nvPr/>
          </p:nvSpPr>
          <p:spPr>
            <a:xfrm>
              <a:off x="3225900" y="2469325"/>
              <a:ext cx="1363425" cy="865325"/>
            </a:xfrm>
            <a:custGeom>
              <a:avLst/>
              <a:gdLst/>
              <a:ahLst/>
              <a:cxnLst/>
              <a:rect l="l" t="t" r="r" b="b"/>
              <a:pathLst>
                <a:path w="54537" h="34613" extrusionOk="0">
                  <a:moveTo>
                    <a:pt x="54537" y="1"/>
                  </a:moveTo>
                  <a:cubicBezTo>
                    <a:pt x="54537" y="946"/>
                    <a:pt x="53564" y="1519"/>
                    <a:pt x="53120" y="1775"/>
                  </a:cubicBezTo>
                  <a:lnTo>
                    <a:pt x="5317" y="29383"/>
                  </a:lnTo>
                  <a:cubicBezTo>
                    <a:pt x="5317" y="29390"/>
                    <a:pt x="2831" y="30822"/>
                    <a:pt x="2831" y="30822"/>
                  </a:cubicBezTo>
                  <a:cubicBezTo>
                    <a:pt x="2047" y="31273"/>
                    <a:pt x="1026" y="31502"/>
                    <a:pt x="1" y="31502"/>
                  </a:cubicBezTo>
                  <a:lnTo>
                    <a:pt x="1" y="34613"/>
                  </a:lnTo>
                  <a:cubicBezTo>
                    <a:pt x="15" y="34613"/>
                    <a:pt x="29" y="34613"/>
                    <a:pt x="44" y="34613"/>
                  </a:cubicBezTo>
                  <a:cubicBezTo>
                    <a:pt x="990" y="34613"/>
                    <a:pt x="1933" y="34397"/>
                    <a:pt x="2660" y="33979"/>
                  </a:cubicBezTo>
                  <a:cubicBezTo>
                    <a:pt x="3028" y="33771"/>
                    <a:pt x="3374" y="33567"/>
                    <a:pt x="3695" y="33385"/>
                  </a:cubicBezTo>
                  <a:lnTo>
                    <a:pt x="4146" y="33122"/>
                  </a:lnTo>
                  <a:cubicBezTo>
                    <a:pt x="4355" y="33005"/>
                    <a:pt x="4543" y="32893"/>
                    <a:pt x="4707" y="32802"/>
                  </a:cubicBezTo>
                  <a:cubicBezTo>
                    <a:pt x="4792" y="32750"/>
                    <a:pt x="4864" y="32711"/>
                    <a:pt x="4929" y="32671"/>
                  </a:cubicBezTo>
                  <a:cubicBezTo>
                    <a:pt x="5001" y="32633"/>
                    <a:pt x="5055" y="32599"/>
                    <a:pt x="5106" y="32566"/>
                  </a:cubicBezTo>
                  <a:cubicBezTo>
                    <a:pt x="5172" y="32528"/>
                    <a:pt x="5223" y="32501"/>
                    <a:pt x="5264" y="32482"/>
                  </a:cubicBezTo>
                  <a:cubicBezTo>
                    <a:pt x="5295" y="32462"/>
                    <a:pt x="5315" y="32449"/>
                    <a:pt x="5315" y="32449"/>
                  </a:cubicBezTo>
                  <a:lnTo>
                    <a:pt x="53122" y="4843"/>
                  </a:lnTo>
                  <a:cubicBezTo>
                    <a:pt x="53904" y="4392"/>
                    <a:pt x="54537" y="3339"/>
                    <a:pt x="54537" y="2492"/>
                  </a:cubicBezTo>
                  <a:lnTo>
                    <a:pt x="54537"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8"/>
            <p:cNvSpPr/>
            <p:nvPr/>
          </p:nvSpPr>
          <p:spPr>
            <a:xfrm>
              <a:off x="2292050" y="1899925"/>
              <a:ext cx="2307025" cy="1356950"/>
            </a:xfrm>
            <a:custGeom>
              <a:avLst/>
              <a:gdLst/>
              <a:ahLst/>
              <a:cxnLst/>
              <a:rect l="l" t="t" r="r" b="b"/>
              <a:pathLst>
                <a:path w="92281" h="54278" extrusionOk="0">
                  <a:moveTo>
                    <a:pt x="55173" y="1"/>
                  </a:moveTo>
                  <a:cubicBezTo>
                    <a:pt x="54155" y="1"/>
                    <a:pt x="53139" y="223"/>
                    <a:pt x="52363" y="669"/>
                  </a:cubicBezTo>
                  <a:lnTo>
                    <a:pt x="9651" y="25423"/>
                  </a:lnTo>
                  <a:lnTo>
                    <a:pt x="9651" y="28491"/>
                  </a:lnTo>
                  <a:lnTo>
                    <a:pt x="7" y="32482"/>
                  </a:lnTo>
                  <a:lnTo>
                    <a:pt x="1" y="32489"/>
                  </a:lnTo>
                  <a:cubicBezTo>
                    <a:pt x="4" y="32522"/>
                    <a:pt x="11" y="32556"/>
                    <a:pt x="21" y="32588"/>
                  </a:cubicBezTo>
                  <a:cubicBezTo>
                    <a:pt x="16" y="32609"/>
                    <a:pt x="17" y="32633"/>
                    <a:pt x="27" y="32653"/>
                  </a:cubicBezTo>
                  <a:cubicBezTo>
                    <a:pt x="41" y="32736"/>
                    <a:pt x="61" y="32820"/>
                    <a:pt x="86" y="32902"/>
                  </a:cubicBezTo>
                  <a:cubicBezTo>
                    <a:pt x="113" y="32999"/>
                    <a:pt x="148" y="33092"/>
                    <a:pt x="190" y="33182"/>
                  </a:cubicBezTo>
                  <a:cubicBezTo>
                    <a:pt x="231" y="33276"/>
                    <a:pt x="276" y="33368"/>
                    <a:pt x="328" y="33456"/>
                  </a:cubicBezTo>
                  <a:cubicBezTo>
                    <a:pt x="377" y="33547"/>
                    <a:pt x="433" y="33632"/>
                    <a:pt x="497" y="33712"/>
                  </a:cubicBezTo>
                  <a:cubicBezTo>
                    <a:pt x="542" y="33776"/>
                    <a:pt x="590" y="33837"/>
                    <a:pt x="641" y="33896"/>
                  </a:cubicBezTo>
                  <a:lnTo>
                    <a:pt x="753" y="34006"/>
                  </a:lnTo>
                  <a:cubicBezTo>
                    <a:pt x="813" y="34065"/>
                    <a:pt x="876" y="34120"/>
                    <a:pt x="941" y="34170"/>
                  </a:cubicBezTo>
                  <a:cubicBezTo>
                    <a:pt x="1002" y="34215"/>
                    <a:pt x="1067" y="34262"/>
                    <a:pt x="1125" y="34300"/>
                  </a:cubicBezTo>
                  <a:lnTo>
                    <a:pt x="32040" y="52159"/>
                  </a:lnTo>
                  <a:lnTo>
                    <a:pt x="32046" y="52159"/>
                  </a:lnTo>
                  <a:lnTo>
                    <a:pt x="34524" y="53591"/>
                  </a:lnTo>
                  <a:cubicBezTo>
                    <a:pt x="35351" y="54052"/>
                    <a:pt x="36297" y="54278"/>
                    <a:pt x="37355" y="54278"/>
                  </a:cubicBezTo>
                  <a:cubicBezTo>
                    <a:pt x="38374" y="54278"/>
                    <a:pt x="39401" y="54047"/>
                    <a:pt x="40185" y="53598"/>
                  </a:cubicBezTo>
                  <a:lnTo>
                    <a:pt x="42663" y="52166"/>
                  </a:lnTo>
                  <a:lnTo>
                    <a:pt x="90718" y="24419"/>
                  </a:lnTo>
                  <a:cubicBezTo>
                    <a:pt x="92280" y="23517"/>
                    <a:pt x="92280" y="22045"/>
                    <a:pt x="90725" y="21136"/>
                  </a:cubicBezTo>
                  <a:lnTo>
                    <a:pt x="84312" y="17377"/>
                  </a:lnTo>
                  <a:lnTo>
                    <a:pt x="58026" y="687"/>
                  </a:lnTo>
                  <a:cubicBezTo>
                    <a:pt x="57239" y="230"/>
                    <a:pt x="56205" y="1"/>
                    <a:pt x="55173" y="1"/>
                  </a:cubicBezTo>
                  <a:close/>
                </a:path>
              </a:pathLst>
            </a:custGeom>
            <a:solidFill>
              <a:srgbClr val="AF2A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8"/>
            <p:cNvSpPr/>
            <p:nvPr/>
          </p:nvSpPr>
          <p:spPr>
            <a:xfrm>
              <a:off x="2333250" y="2209975"/>
              <a:ext cx="2210475" cy="1007725"/>
            </a:xfrm>
            <a:custGeom>
              <a:avLst/>
              <a:gdLst/>
              <a:ahLst/>
              <a:cxnLst/>
              <a:rect l="l" t="t" r="r" b="b"/>
              <a:pathLst>
                <a:path w="88419" h="40309" extrusionOk="0">
                  <a:moveTo>
                    <a:pt x="88418" y="1"/>
                  </a:moveTo>
                  <a:lnTo>
                    <a:pt x="35705" y="30554"/>
                  </a:lnTo>
                  <a:lnTo>
                    <a:pt x="0" y="9937"/>
                  </a:lnTo>
                  <a:lnTo>
                    <a:pt x="8" y="20197"/>
                  </a:lnTo>
                  <a:lnTo>
                    <a:pt x="34071" y="39871"/>
                  </a:lnTo>
                  <a:cubicBezTo>
                    <a:pt x="34577" y="40162"/>
                    <a:pt x="35142" y="40308"/>
                    <a:pt x="35706" y="40308"/>
                  </a:cubicBezTo>
                  <a:cubicBezTo>
                    <a:pt x="36271" y="40308"/>
                    <a:pt x="36835" y="40162"/>
                    <a:pt x="37341" y="39871"/>
                  </a:cubicBezTo>
                  <a:lnTo>
                    <a:pt x="87601" y="10846"/>
                  </a:lnTo>
                  <a:cubicBezTo>
                    <a:pt x="88107" y="10554"/>
                    <a:pt x="88418" y="10014"/>
                    <a:pt x="88418" y="9431"/>
                  </a:cubicBezTo>
                  <a:lnTo>
                    <a:pt x="8841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8"/>
            <p:cNvSpPr/>
            <p:nvPr/>
          </p:nvSpPr>
          <p:spPr>
            <a:xfrm>
              <a:off x="3225900" y="2209975"/>
              <a:ext cx="1317850" cy="1007725"/>
            </a:xfrm>
            <a:custGeom>
              <a:avLst/>
              <a:gdLst/>
              <a:ahLst/>
              <a:cxnLst/>
              <a:rect l="l" t="t" r="r" b="b"/>
              <a:pathLst>
                <a:path w="52714" h="40309" extrusionOk="0">
                  <a:moveTo>
                    <a:pt x="52714" y="1"/>
                  </a:moveTo>
                  <a:lnTo>
                    <a:pt x="1" y="30554"/>
                  </a:lnTo>
                  <a:lnTo>
                    <a:pt x="1" y="40309"/>
                  </a:lnTo>
                  <a:cubicBezTo>
                    <a:pt x="574" y="40309"/>
                    <a:pt x="1138" y="40158"/>
                    <a:pt x="1635" y="39871"/>
                  </a:cubicBezTo>
                  <a:lnTo>
                    <a:pt x="51895" y="10846"/>
                  </a:lnTo>
                  <a:cubicBezTo>
                    <a:pt x="52401" y="10554"/>
                    <a:pt x="52714" y="10014"/>
                    <a:pt x="52714" y="9431"/>
                  </a:cubicBezTo>
                  <a:lnTo>
                    <a:pt x="52714" y="1"/>
                  </a:lnTo>
                  <a:close/>
                </a:path>
              </a:pathLst>
            </a:custGeom>
            <a:solidFill>
              <a:srgbClr val="DAE6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8"/>
            <p:cNvSpPr/>
            <p:nvPr/>
          </p:nvSpPr>
          <p:spPr>
            <a:xfrm>
              <a:off x="2316625" y="2470850"/>
              <a:ext cx="33275" cy="271975"/>
            </a:xfrm>
            <a:custGeom>
              <a:avLst/>
              <a:gdLst/>
              <a:ahLst/>
              <a:cxnLst/>
              <a:rect l="l" t="t" r="r" b="b"/>
              <a:pathLst>
                <a:path w="1331" h="10879" extrusionOk="0">
                  <a:moveTo>
                    <a:pt x="422" y="0"/>
                  </a:moveTo>
                  <a:cubicBezTo>
                    <a:pt x="175" y="0"/>
                    <a:pt x="0" y="254"/>
                    <a:pt x="0" y="670"/>
                  </a:cubicBezTo>
                  <a:lnTo>
                    <a:pt x="5" y="9443"/>
                  </a:lnTo>
                  <a:cubicBezTo>
                    <a:pt x="5" y="9984"/>
                    <a:pt x="303" y="10596"/>
                    <a:pt x="668" y="10807"/>
                  </a:cubicBezTo>
                  <a:cubicBezTo>
                    <a:pt x="753" y="10855"/>
                    <a:pt x="834" y="10878"/>
                    <a:pt x="909" y="10878"/>
                  </a:cubicBezTo>
                  <a:cubicBezTo>
                    <a:pt x="1156" y="10878"/>
                    <a:pt x="1330" y="10624"/>
                    <a:pt x="1330" y="10208"/>
                  </a:cubicBezTo>
                  <a:lnTo>
                    <a:pt x="1330" y="1438"/>
                  </a:lnTo>
                  <a:cubicBezTo>
                    <a:pt x="1330" y="897"/>
                    <a:pt x="1033" y="286"/>
                    <a:pt x="665" y="73"/>
                  </a:cubicBezTo>
                  <a:cubicBezTo>
                    <a:pt x="579" y="24"/>
                    <a:pt x="497" y="0"/>
                    <a:pt x="422" y="0"/>
                  </a:cubicBezTo>
                  <a:close/>
                </a:path>
              </a:pathLst>
            </a:custGeom>
            <a:solidFill>
              <a:srgbClr val="FFDB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8"/>
            <p:cNvSpPr/>
            <p:nvPr/>
          </p:nvSpPr>
          <p:spPr>
            <a:xfrm>
              <a:off x="3225900" y="2124275"/>
              <a:ext cx="1363425" cy="865400"/>
            </a:xfrm>
            <a:custGeom>
              <a:avLst/>
              <a:gdLst/>
              <a:ahLst/>
              <a:cxnLst/>
              <a:rect l="l" t="t" r="r" b="b"/>
              <a:pathLst>
                <a:path w="54537" h="34616" extrusionOk="0">
                  <a:moveTo>
                    <a:pt x="54537" y="0"/>
                  </a:moveTo>
                  <a:cubicBezTo>
                    <a:pt x="54537" y="979"/>
                    <a:pt x="53538" y="1538"/>
                    <a:pt x="53122" y="1776"/>
                  </a:cubicBezTo>
                  <a:lnTo>
                    <a:pt x="34504" y="12533"/>
                  </a:lnTo>
                  <a:lnTo>
                    <a:pt x="5317" y="29384"/>
                  </a:lnTo>
                  <a:cubicBezTo>
                    <a:pt x="5310" y="29384"/>
                    <a:pt x="2839" y="30810"/>
                    <a:pt x="2839" y="30810"/>
                  </a:cubicBezTo>
                  <a:cubicBezTo>
                    <a:pt x="2047" y="31267"/>
                    <a:pt x="1028" y="31490"/>
                    <a:pt x="1" y="31490"/>
                  </a:cubicBezTo>
                  <a:lnTo>
                    <a:pt x="1" y="34616"/>
                  </a:lnTo>
                  <a:cubicBezTo>
                    <a:pt x="15" y="34616"/>
                    <a:pt x="29" y="34616"/>
                    <a:pt x="44" y="34616"/>
                  </a:cubicBezTo>
                  <a:cubicBezTo>
                    <a:pt x="990" y="34616"/>
                    <a:pt x="1933" y="34400"/>
                    <a:pt x="2662" y="33981"/>
                  </a:cubicBezTo>
                  <a:cubicBezTo>
                    <a:pt x="3028" y="33772"/>
                    <a:pt x="3374" y="33570"/>
                    <a:pt x="3695" y="33386"/>
                  </a:cubicBezTo>
                  <a:lnTo>
                    <a:pt x="4146" y="33124"/>
                  </a:lnTo>
                  <a:cubicBezTo>
                    <a:pt x="4642" y="32843"/>
                    <a:pt x="5015" y="32627"/>
                    <a:pt x="5198" y="32517"/>
                  </a:cubicBezTo>
                  <a:lnTo>
                    <a:pt x="5302" y="32457"/>
                  </a:lnTo>
                  <a:cubicBezTo>
                    <a:pt x="5315" y="32450"/>
                    <a:pt x="37164" y="14063"/>
                    <a:pt x="37164" y="14063"/>
                  </a:cubicBezTo>
                  <a:lnTo>
                    <a:pt x="53120" y="4842"/>
                  </a:lnTo>
                  <a:cubicBezTo>
                    <a:pt x="53902" y="4391"/>
                    <a:pt x="54537" y="3339"/>
                    <a:pt x="54537" y="2492"/>
                  </a:cubicBezTo>
                  <a:lnTo>
                    <a:pt x="54537"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8"/>
            <p:cNvSpPr/>
            <p:nvPr/>
          </p:nvSpPr>
          <p:spPr>
            <a:xfrm>
              <a:off x="2245325" y="1593075"/>
              <a:ext cx="2353750" cy="1318475"/>
            </a:xfrm>
            <a:custGeom>
              <a:avLst/>
              <a:gdLst/>
              <a:ahLst/>
              <a:cxnLst/>
              <a:rect l="l" t="t" r="r" b="b"/>
              <a:pathLst>
                <a:path w="94150" h="52739" extrusionOk="0">
                  <a:moveTo>
                    <a:pt x="86" y="31999"/>
                  </a:moveTo>
                  <a:cubicBezTo>
                    <a:pt x="56" y="32012"/>
                    <a:pt x="27" y="32029"/>
                    <a:pt x="0" y="32048"/>
                  </a:cubicBezTo>
                  <a:lnTo>
                    <a:pt x="86" y="31999"/>
                  </a:lnTo>
                  <a:close/>
                  <a:moveTo>
                    <a:pt x="57035" y="0"/>
                  </a:moveTo>
                  <a:cubicBezTo>
                    <a:pt x="56019" y="0"/>
                    <a:pt x="55006" y="222"/>
                    <a:pt x="54232" y="669"/>
                  </a:cubicBezTo>
                  <a:lnTo>
                    <a:pt x="86" y="31999"/>
                  </a:lnTo>
                  <a:lnTo>
                    <a:pt x="86" y="31999"/>
                  </a:lnTo>
                  <a:cubicBezTo>
                    <a:pt x="105" y="31990"/>
                    <a:pt x="124" y="31983"/>
                    <a:pt x="144" y="31977"/>
                  </a:cubicBezTo>
                  <a:cubicBezTo>
                    <a:pt x="179" y="31953"/>
                    <a:pt x="219" y="31938"/>
                    <a:pt x="261" y="31931"/>
                  </a:cubicBezTo>
                  <a:cubicBezTo>
                    <a:pt x="301" y="31911"/>
                    <a:pt x="343" y="31898"/>
                    <a:pt x="386" y="31891"/>
                  </a:cubicBezTo>
                  <a:cubicBezTo>
                    <a:pt x="446" y="31871"/>
                    <a:pt x="506" y="31858"/>
                    <a:pt x="570" y="31853"/>
                  </a:cubicBezTo>
                  <a:cubicBezTo>
                    <a:pt x="635" y="31845"/>
                    <a:pt x="700" y="31841"/>
                    <a:pt x="765" y="31839"/>
                  </a:cubicBezTo>
                  <a:cubicBezTo>
                    <a:pt x="773" y="31839"/>
                    <a:pt x="780" y="31839"/>
                    <a:pt x="788" y="31839"/>
                  </a:cubicBezTo>
                  <a:cubicBezTo>
                    <a:pt x="884" y="31839"/>
                    <a:pt x="978" y="31849"/>
                    <a:pt x="1073" y="31865"/>
                  </a:cubicBezTo>
                  <a:cubicBezTo>
                    <a:pt x="1180" y="31881"/>
                    <a:pt x="1283" y="31905"/>
                    <a:pt x="1387" y="31938"/>
                  </a:cubicBezTo>
                  <a:cubicBezTo>
                    <a:pt x="1612" y="32012"/>
                    <a:pt x="1831" y="32108"/>
                    <a:pt x="2040" y="32225"/>
                  </a:cubicBezTo>
                  <a:lnTo>
                    <a:pt x="3694" y="33179"/>
                  </a:lnTo>
                  <a:lnTo>
                    <a:pt x="11520" y="37697"/>
                  </a:lnTo>
                  <a:lnTo>
                    <a:pt x="33907" y="50632"/>
                  </a:lnTo>
                  <a:lnTo>
                    <a:pt x="33914" y="50632"/>
                  </a:lnTo>
                  <a:lnTo>
                    <a:pt x="36385" y="52058"/>
                  </a:lnTo>
                  <a:cubicBezTo>
                    <a:pt x="37190" y="52484"/>
                    <a:pt x="38094" y="52738"/>
                    <a:pt x="39143" y="52738"/>
                  </a:cubicBezTo>
                  <a:cubicBezTo>
                    <a:pt x="39170" y="52738"/>
                    <a:pt x="39197" y="52738"/>
                    <a:pt x="39224" y="52738"/>
                  </a:cubicBezTo>
                  <a:cubicBezTo>
                    <a:pt x="40243" y="52738"/>
                    <a:pt x="41270" y="52515"/>
                    <a:pt x="42054" y="52064"/>
                  </a:cubicBezTo>
                  <a:lnTo>
                    <a:pt x="44532" y="50632"/>
                  </a:lnTo>
                  <a:lnTo>
                    <a:pt x="84844" y="27358"/>
                  </a:lnTo>
                  <a:lnTo>
                    <a:pt x="92587" y="22886"/>
                  </a:lnTo>
                  <a:cubicBezTo>
                    <a:pt x="94149" y="21977"/>
                    <a:pt x="94149" y="20513"/>
                    <a:pt x="92594" y="19603"/>
                  </a:cubicBezTo>
                  <a:lnTo>
                    <a:pt x="59895" y="689"/>
                  </a:lnTo>
                  <a:cubicBezTo>
                    <a:pt x="59106" y="231"/>
                    <a:pt x="58069" y="0"/>
                    <a:pt x="57035" y="0"/>
                  </a:cubicBezTo>
                  <a:close/>
                </a:path>
              </a:pathLst>
            </a:custGeom>
            <a:solidFill>
              <a:srgbClr val="FF66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8"/>
            <p:cNvSpPr/>
            <p:nvPr/>
          </p:nvSpPr>
          <p:spPr>
            <a:xfrm>
              <a:off x="2555550" y="1877325"/>
              <a:ext cx="1579150" cy="849375"/>
            </a:xfrm>
            <a:custGeom>
              <a:avLst/>
              <a:gdLst/>
              <a:ahLst/>
              <a:cxnLst/>
              <a:rect l="l" t="t" r="r" b="b"/>
              <a:pathLst>
                <a:path w="63166" h="33975" extrusionOk="0">
                  <a:moveTo>
                    <a:pt x="31368" y="1"/>
                  </a:moveTo>
                  <a:cubicBezTo>
                    <a:pt x="28100" y="1"/>
                    <a:pt x="24831" y="313"/>
                    <a:pt x="21709" y="938"/>
                  </a:cubicBezTo>
                  <a:lnTo>
                    <a:pt x="3547" y="11446"/>
                  </a:lnTo>
                  <a:cubicBezTo>
                    <a:pt x="0" y="17395"/>
                    <a:pt x="2336" y="24254"/>
                    <a:pt x="10559" y="29002"/>
                  </a:cubicBezTo>
                  <a:cubicBezTo>
                    <a:pt x="16303" y="32318"/>
                    <a:pt x="23828" y="33975"/>
                    <a:pt x="31354" y="33975"/>
                  </a:cubicBezTo>
                  <a:cubicBezTo>
                    <a:pt x="35770" y="33975"/>
                    <a:pt x="40187" y="33404"/>
                    <a:pt x="44244" y="32264"/>
                  </a:cubicBezTo>
                  <a:lnTo>
                    <a:pt x="57824" y="24423"/>
                  </a:lnTo>
                  <a:cubicBezTo>
                    <a:pt x="63166" y="18089"/>
                    <a:pt x="61288" y="10238"/>
                    <a:pt x="52174" y="4976"/>
                  </a:cubicBezTo>
                  <a:cubicBezTo>
                    <a:pt x="46429" y="1659"/>
                    <a:pt x="38899" y="1"/>
                    <a:pt x="31368" y="1"/>
                  </a:cubicBezTo>
                  <a:close/>
                </a:path>
              </a:pathLst>
            </a:custGeom>
            <a:solidFill>
              <a:srgbClr val="90C4FE">
                <a:alpha val="4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8"/>
            <p:cNvSpPr/>
            <p:nvPr/>
          </p:nvSpPr>
          <p:spPr>
            <a:xfrm>
              <a:off x="2225525" y="2389050"/>
              <a:ext cx="1000450" cy="945600"/>
            </a:xfrm>
            <a:custGeom>
              <a:avLst/>
              <a:gdLst/>
              <a:ahLst/>
              <a:cxnLst/>
              <a:rect l="l" t="t" r="r" b="b"/>
              <a:pathLst>
                <a:path w="40018" h="37824" extrusionOk="0">
                  <a:moveTo>
                    <a:pt x="1580" y="0"/>
                  </a:moveTo>
                  <a:cubicBezTo>
                    <a:pt x="1572" y="0"/>
                    <a:pt x="1565" y="0"/>
                    <a:pt x="1557" y="0"/>
                  </a:cubicBezTo>
                  <a:cubicBezTo>
                    <a:pt x="1490" y="0"/>
                    <a:pt x="1425" y="6"/>
                    <a:pt x="1360" y="14"/>
                  </a:cubicBezTo>
                  <a:cubicBezTo>
                    <a:pt x="1298" y="19"/>
                    <a:pt x="1237" y="32"/>
                    <a:pt x="1178" y="52"/>
                  </a:cubicBezTo>
                  <a:cubicBezTo>
                    <a:pt x="1133" y="59"/>
                    <a:pt x="1091" y="72"/>
                    <a:pt x="1053" y="91"/>
                  </a:cubicBezTo>
                  <a:cubicBezTo>
                    <a:pt x="1011" y="101"/>
                    <a:pt x="971" y="117"/>
                    <a:pt x="934" y="138"/>
                  </a:cubicBezTo>
                  <a:cubicBezTo>
                    <a:pt x="916" y="144"/>
                    <a:pt x="902" y="151"/>
                    <a:pt x="882" y="158"/>
                  </a:cubicBezTo>
                  <a:lnTo>
                    <a:pt x="790" y="209"/>
                  </a:lnTo>
                  <a:lnTo>
                    <a:pt x="784" y="209"/>
                  </a:lnTo>
                  <a:cubicBezTo>
                    <a:pt x="301" y="523"/>
                    <a:pt x="0" y="1145"/>
                    <a:pt x="0" y="2020"/>
                  </a:cubicBezTo>
                  <a:lnTo>
                    <a:pt x="0" y="12349"/>
                  </a:lnTo>
                  <a:cubicBezTo>
                    <a:pt x="0" y="14154"/>
                    <a:pt x="1268" y="16351"/>
                    <a:pt x="2830" y="17253"/>
                  </a:cubicBezTo>
                  <a:lnTo>
                    <a:pt x="34701" y="35660"/>
                  </a:lnTo>
                  <a:cubicBezTo>
                    <a:pt x="34701" y="35660"/>
                    <a:pt x="34719" y="35673"/>
                    <a:pt x="34753" y="35693"/>
                  </a:cubicBezTo>
                  <a:cubicBezTo>
                    <a:pt x="34791" y="35714"/>
                    <a:pt x="34844" y="35739"/>
                    <a:pt x="34910" y="35779"/>
                  </a:cubicBezTo>
                  <a:cubicBezTo>
                    <a:pt x="34961" y="35810"/>
                    <a:pt x="35015" y="35844"/>
                    <a:pt x="35087" y="35882"/>
                  </a:cubicBezTo>
                  <a:cubicBezTo>
                    <a:pt x="35152" y="35922"/>
                    <a:pt x="35224" y="35961"/>
                    <a:pt x="35309" y="36014"/>
                  </a:cubicBezTo>
                  <a:cubicBezTo>
                    <a:pt x="35471" y="36104"/>
                    <a:pt x="35661" y="36216"/>
                    <a:pt x="35870" y="36335"/>
                  </a:cubicBezTo>
                  <a:lnTo>
                    <a:pt x="36321" y="36596"/>
                  </a:lnTo>
                  <a:cubicBezTo>
                    <a:pt x="36642" y="36778"/>
                    <a:pt x="36988" y="36982"/>
                    <a:pt x="37354" y="37190"/>
                  </a:cubicBezTo>
                  <a:cubicBezTo>
                    <a:pt x="38083" y="37608"/>
                    <a:pt x="39026" y="37824"/>
                    <a:pt x="39972" y="37824"/>
                  </a:cubicBezTo>
                  <a:cubicBezTo>
                    <a:pt x="39987" y="37824"/>
                    <a:pt x="40001" y="37824"/>
                    <a:pt x="40016" y="37824"/>
                  </a:cubicBezTo>
                  <a:lnTo>
                    <a:pt x="40016" y="34713"/>
                  </a:lnTo>
                  <a:cubicBezTo>
                    <a:pt x="38990" y="34713"/>
                    <a:pt x="37969" y="34484"/>
                    <a:pt x="37185" y="34033"/>
                  </a:cubicBezTo>
                  <a:lnTo>
                    <a:pt x="34699" y="32601"/>
                  </a:lnTo>
                  <a:lnTo>
                    <a:pt x="34699" y="32594"/>
                  </a:lnTo>
                  <a:lnTo>
                    <a:pt x="3786" y="14735"/>
                  </a:lnTo>
                  <a:cubicBezTo>
                    <a:pt x="3726" y="14697"/>
                    <a:pt x="3661" y="14650"/>
                    <a:pt x="3602" y="14605"/>
                  </a:cubicBezTo>
                  <a:cubicBezTo>
                    <a:pt x="3534" y="14558"/>
                    <a:pt x="3470" y="14503"/>
                    <a:pt x="3414" y="14441"/>
                  </a:cubicBezTo>
                  <a:lnTo>
                    <a:pt x="3302" y="14331"/>
                  </a:lnTo>
                  <a:cubicBezTo>
                    <a:pt x="3250" y="14272"/>
                    <a:pt x="3201" y="14211"/>
                    <a:pt x="3158" y="14147"/>
                  </a:cubicBezTo>
                  <a:cubicBezTo>
                    <a:pt x="3094" y="14067"/>
                    <a:pt x="3038" y="13982"/>
                    <a:pt x="2988" y="13891"/>
                  </a:cubicBezTo>
                  <a:cubicBezTo>
                    <a:pt x="2937" y="13803"/>
                    <a:pt x="2891" y="13711"/>
                    <a:pt x="2851" y="13617"/>
                  </a:cubicBezTo>
                  <a:cubicBezTo>
                    <a:pt x="2807" y="13527"/>
                    <a:pt x="2772" y="13434"/>
                    <a:pt x="2745" y="13337"/>
                  </a:cubicBezTo>
                  <a:cubicBezTo>
                    <a:pt x="2722" y="13255"/>
                    <a:pt x="2702" y="13171"/>
                    <a:pt x="2687" y="13088"/>
                  </a:cubicBezTo>
                  <a:cubicBezTo>
                    <a:pt x="2678" y="13068"/>
                    <a:pt x="2677" y="13044"/>
                    <a:pt x="2680" y="13023"/>
                  </a:cubicBezTo>
                  <a:cubicBezTo>
                    <a:pt x="2667" y="12989"/>
                    <a:pt x="2663" y="12954"/>
                    <a:pt x="2667" y="12917"/>
                  </a:cubicBezTo>
                  <a:cubicBezTo>
                    <a:pt x="2657" y="12871"/>
                    <a:pt x="2653" y="12822"/>
                    <a:pt x="2655" y="12774"/>
                  </a:cubicBezTo>
                  <a:lnTo>
                    <a:pt x="2655" y="4655"/>
                  </a:lnTo>
                  <a:cubicBezTo>
                    <a:pt x="2655" y="4145"/>
                    <a:pt x="2912" y="3849"/>
                    <a:pt x="3284" y="3849"/>
                  </a:cubicBezTo>
                  <a:cubicBezTo>
                    <a:pt x="3436" y="3849"/>
                    <a:pt x="3606" y="3898"/>
                    <a:pt x="3786" y="4002"/>
                  </a:cubicBezTo>
                  <a:lnTo>
                    <a:pt x="9651" y="7389"/>
                  </a:lnTo>
                  <a:lnTo>
                    <a:pt x="34701" y="21859"/>
                  </a:lnTo>
                  <a:cubicBezTo>
                    <a:pt x="34706" y="21861"/>
                    <a:pt x="34711" y="21863"/>
                    <a:pt x="34714" y="21866"/>
                  </a:cubicBezTo>
                  <a:lnTo>
                    <a:pt x="34819" y="21926"/>
                  </a:lnTo>
                  <a:cubicBezTo>
                    <a:pt x="35001" y="22036"/>
                    <a:pt x="35374" y="22252"/>
                    <a:pt x="35872" y="22533"/>
                  </a:cubicBezTo>
                  <a:lnTo>
                    <a:pt x="36323" y="22795"/>
                  </a:lnTo>
                  <a:cubicBezTo>
                    <a:pt x="36642" y="22979"/>
                    <a:pt x="36990" y="23181"/>
                    <a:pt x="37356" y="23390"/>
                  </a:cubicBezTo>
                  <a:cubicBezTo>
                    <a:pt x="38085" y="23809"/>
                    <a:pt x="39028" y="24025"/>
                    <a:pt x="39974" y="24025"/>
                  </a:cubicBezTo>
                  <a:cubicBezTo>
                    <a:pt x="39988" y="24025"/>
                    <a:pt x="40003" y="24025"/>
                    <a:pt x="40017" y="24025"/>
                  </a:cubicBezTo>
                  <a:lnTo>
                    <a:pt x="40017" y="20899"/>
                  </a:lnTo>
                  <a:cubicBezTo>
                    <a:pt x="38990" y="20899"/>
                    <a:pt x="37970" y="20676"/>
                    <a:pt x="37185" y="20225"/>
                  </a:cubicBezTo>
                  <a:lnTo>
                    <a:pt x="37179" y="20219"/>
                  </a:lnTo>
                  <a:lnTo>
                    <a:pt x="34707" y="18793"/>
                  </a:lnTo>
                  <a:lnTo>
                    <a:pt x="34701" y="18793"/>
                  </a:lnTo>
                  <a:lnTo>
                    <a:pt x="12312" y="5858"/>
                  </a:lnTo>
                  <a:lnTo>
                    <a:pt x="4485" y="1340"/>
                  </a:lnTo>
                  <a:lnTo>
                    <a:pt x="2830" y="386"/>
                  </a:lnTo>
                  <a:cubicBezTo>
                    <a:pt x="2623" y="269"/>
                    <a:pt x="2404" y="173"/>
                    <a:pt x="2177" y="97"/>
                  </a:cubicBezTo>
                  <a:cubicBezTo>
                    <a:pt x="2075" y="66"/>
                    <a:pt x="1970" y="42"/>
                    <a:pt x="1865" y="26"/>
                  </a:cubicBezTo>
                  <a:cubicBezTo>
                    <a:pt x="1770" y="10"/>
                    <a:pt x="1674" y="0"/>
                    <a:pt x="158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8"/>
            <p:cNvSpPr/>
            <p:nvPr/>
          </p:nvSpPr>
          <p:spPr>
            <a:xfrm>
              <a:off x="2728800" y="1459525"/>
              <a:ext cx="1222925" cy="1179425"/>
            </a:xfrm>
            <a:custGeom>
              <a:avLst/>
              <a:gdLst/>
              <a:ahLst/>
              <a:cxnLst/>
              <a:rect l="l" t="t" r="r" b="b"/>
              <a:pathLst>
                <a:path w="48917" h="47177" extrusionOk="0">
                  <a:moveTo>
                    <a:pt x="24459" y="0"/>
                  </a:moveTo>
                  <a:cubicBezTo>
                    <a:pt x="18213" y="0"/>
                    <a:pt x="11967" y="1376"/>
                    <a:pt x="7202" y="4127"/>
                  </a:cubicBezTo>
                  <a:cubicBezTo>
                    <a:pt x="2380" y="6912"/>
                    <a:pt x="0" y="10571"/>
                    <a:pt x="59" y="14218"/>
                  </a:cubicBezTo>
                  <a:lnTo>
                    <a:pt x="56" y="14218"/>
                  </a:lnTo>
                  <a:lnTo>
                    <a:pt x="56" y="33001"/>
                  </a:lnTo>
                  <a:cubicBezTo>
                    <a:pt x="17" y="36635"/>
                    <a:pt x="2396" y="40277"/>
                    <a:pt x="7200" y="43049"/>
                  </a:cubicBezTo>
                  <a:cubicBezTo>
                    <a:pt x="11966" y="45801"/>
                    <a:pt x="18212" y="47177"/>
                    <a:pt x="24458" y="47177"/>
                  </a:cubicBezTo>
                  <a:cubicBezTo>
                    <a:pt x="30705" y="47177"/>
                    <a:pt x="36951" y="45801"/>
                    <a:pt x="41717" y="43049"/>
                  </a:cubicBezTo>
                  <a:cubicBezTo>
                    <a:pt x="46472" y="40304"/>
                    <a:pt x="48854" y="36709"/>
                    <a:pt x="48864" y="33110"/>
                  </a:cubicBezTo>
                  <a:lnTo>
                    <a:pt x="48864" y="33073"/>
                  </a:lnTo>
                  <a:lnTo>
                    <a:pt x="48864" y="14218"/>
                  </a:lnTo>
                  <a:lnTo>
                    <a:pt x="48859" y="14218"/>
                  </a:lnTo>
                  <a:cubicBezTo>
                    <a:pt x="48916" y="10571"/>
                    <a:pt x="46539" y="6912"/>
                    <a:pt x="41717" y="4127"/>
                  </a:cubicBezTo>
                  <a:cubicBezTo>
                    <a:pt x="36952" y="1376"/>
                    <a:pt x="30705" y="0"/>
                    <a:pt x="24459" y="0"/>
                  </a:cubicBezTo>
                  <a:close/>
                </a:path>
              </a:pathLst>
            </a:custGeom>
            <a:solidFill>
              <a:srgbClr val="3445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8"/>
            <p:cNvSpPr/>
            <p:nvPr/>
          </p:nvSpPr>
          <p:spPr>
            <a:xfrm>
              <a:off x="2728800" y="1459525"/>
              <a:ext cx="1222925" cy="1179425"/>
            </a:xfrm>
            <a:custGeom>
              <a:avLst/>
              <a:gdLst/>
              <a:ahLst/>
              <a:cxnLst/>
              <a:rect l="l" t="t" r="r" b="b"/>
              <a:pathLst>
                <a:path w="48917" h="47177" extrusionOk="0">
                  <a:moveTo>
                    <a:pt x="24459" y="0"/>
                  </a:moveTo>
                  <a:cubicBezTo>
                    <a:pt x="18213" y="0"/>
                    <a:pt x="11967" y="1376"/>
                    <a:pt x="7202" y="4127"/>
                  </a:cubicBezTo>
                  <a:cubicBezTo>
                    <a:pt x="2380" y="6912"/>
                    <a:pt x="0" y="10571"/>
                    <a:pt x="59" y="14218"/>
                  </a:cubicBezTo>
                  <a:lnTo>
                    <a:pt x="56" y="14218"/>
                  </a:lnTo>
                  <a:lnTo>
                    <a:pt x="56" y="33001"/>
                  </a:lnTo>
                  <a:cubicBezTo>
                    <a:pt x="17" y="36635"/>
                    <a:pt x="2396" y="40277"/>
                    <a:pt x="7200" y="43049"/>
                  </a:cubicBezTo>
                  <a:cubicBezTo>
                    <a:pt x="11966" y="45801"/>
                    <a:pt x="18212" y="47177"/>
                    <a:pt x="24458" y="47177"/>
                  </a:cubicBezTo>
                  <a:cubicBezTo>
                    <a:pt x="30705" y="47177"/>
                    <a:pt x="36951" y="45801"/>
                    <a:pt x="41717" y="43049"/>
                  </a:cubicBezTo>
                  <a:cubicBezTo>
                    <a:pt x="46472" y="40304"/>
                    <a:pt x="48854" y="36709"/>
                    <a:pt x="48864" y="33110"/>
                  </a:cubicBezTo>
                  <a:lnTo>
                    <a:pt x="48864" y="33073"/>
                  </a:lnTo>
                  <a:lnTo>
                    <a:pt x="48864" y="14218"/>
                  </a:lnTo>
                  <a:lnTo>
                    <a:pt x="48859" y="14218"/>
                  </a:lnTo>
                  <a:cubicBezTo>
                    <a:pt x="48916" y="10571"/>
                    <a:pt x="46539" y="6912"/>
                    <a:pt x="41717" y="4127"/>
                  </a:cubicBezTo>
                  <a:cubicBezTo>
                    <a:pt x="36952" y="1376"/>
                    <a:pt x="30705" y="0"/>
                    <a:pt x="24459" y="0"/>
                  </a:cubicBezTo>
                  <a:close/>
                </a:path>
              </a:pathLst>
            </a:custGeom>
            <a:solidFill>
              <a:srgbClr val="3445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8"/>
            <p:cNvSpPr/>
            <p:nvPr/>
          </p:nvSpPr>
          <p:spPr>
            <a:xfrm>
              <a:off x="2333525" y="1230575"/>
              <a:ext cx="2013450" cy="1162475"/>
            </a:xfrm>
            <a:custGeom>
              <a:avLst/>
              <a:gdLst/>
              <a:ahLst/>
              <a:cxnLst/>
              <a:rect l="l" t="t" r="r" b="b"/>
              <a:pathLst>
                <a:path w="80538" h="46499" extrusionOk="0">
                  <a:moveTo>
                    <a:pt x="40270" y="0"/>
                  </a:moveTo>
                  <a:lnTo>
                    <a:pt x="1" y="23249"/>
                  </a:lnTo>
                  <a:lnTo>
                    <a:pt x="40270" y="46498"/>
                  </a:lnTo>
                  <a:lnTo>
                    <a:pt x="80538" y="23249"/>
                  </a:lnTo>
                  <a:lnTo>
                    <a:pt x="40270" y="0"/>
                  </a:lnTo>
                  <a:close/>
                </a:path>
              </a:pathLst>
            </a:custGeom>
            <a:solidFill>
              <a:srgbClr val="3E54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8"/>
            <p:cNvSpPr/>
            <p:nvPr/>
          </p:nvSpPr>
          <p:spPr>
            <a:xfrm>
              <a:off x="3319350" y="1816950"/>
              <a:ext cx="524725" cy="305725"/>
            </a:xfrm>
            <a:custGeom>
              <a:avLst/>
              <a:gdLst/>
              <a:ahLst/>
              <a:cxnLst/>
              <a:rect l="l" t="t" r="r" b="b"/>
              <a:pathLst>
                <a:path w="20989" h="12229" extrusionOk="0">
                  <a:moveTo>
                    <a:pt x="809" y="1"/>
                  </a:moveTo>
                  <a:cubicBezTo>
                    <a:pt x="563" y="1"/>
                    <a:pt x="323" y="129"/>
                    <a:pt x="192" y="359"/>
                  </a:cubicBezTo>
                  <a:cubicBezTo>
                    <a:pt x="0" y="696"/>
                    <a:pt x="115" y="1128"/>
                    <a:pt x="453" y="1321"/>
                  </a:cubicBezTo>
                  <a:lnTo>
                    <a:pt x="19568" y="12228"/>
                  </a:lnTo>
                  <a:lnTo>
                    <a:pt x="20989" y="11408"/>
                  </a:lnTo>
                  <a:lnTo>
                    <a:pt x="1155" y="92"/>
                  </a:lnTo>
                  <a:cubicBezTo>
                    <a:pt x="1045" y="30"/>
                    <a:pt x="926" y="1"/>
                    <a:pt x="809" y="1"/>
                  </a:cubicBezTo>
                  <a:close/>
                </a:path>
              </a:pathLst>
            </a:custGeom>
            <a:solidFill>
              <a:srgbClr val="2E449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8"/>
            <p:cNvSpPr/>
            <p:nvPr/>
          </p:nvSpPr>
          <p:spPr>
            <a:xfrm>
              <a:off x="2333525" y="1811800"/>
              <a:ext cx="1006775" cy="622750"/>
            </a:xfrm>
            <a:custGeom>
              <a:avLst/>
              <a:gdLst/>
              <a:ahLst/>
              <a:cxnLst/>
              <a:rect l="l" t="t" r="r" b="b"/>
              <a:pathLst>
                <a:path w="40271" h="24910" extrusionOk="0">
                  <a:moveTo>
                    <a:pt x="1" y="0"/>
                  </a:moveTo>
                  <a:lnTo>
                    <a:pt x="1" y="1661"/>
                  </a:lnTo>
                  <a:lnTo>
                    <a:pt x="40270" y="24910"/>
                  </a:lnTo>
                  <a:lnTo>
                    <a:pt x="40270" y="23249"/>
                  </a:lnTo>
                  <a:lnTo>
                    <a:pt x="1" y="0"/>
                  </a:lnTo>
                  <a:close/>
                </a:path>
              </a:pathLst>
            </a:custGeom>
            <a:solidFill>
              <a:srgbClr val="122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8"/>
            <p:cNvSpPr/>
            <p:nvPr/>
          </p:nvSpPr>
          <p:spPr>
            <a:xfrm>
              <a:off x="3340275" y="1811800"/>
              <a:ext cx="1006700" cy="622750"/>
            </a:xfrm>
            <a:custGeom>
              <a:avLst/>
              <a:gdLst/>
              <a:ahLst/>
              <a:cxnLst/>
              <a:rect l="l" t="t" r="r" b="b"/>
              <a:pathLst>
                <a:path w="40268" h="24910" extrusionOk="0">
                  <a:moveTo>
                    <a:pt x="40268" y="0"/>
                  </a:moveTo>
                  <a:lnTo>
                    <a:pt x="0" y="23249"/>
                  </a:lnTo>
                  <a:lnTo>
                    <a:pt x="0" y="24910"/>
                  </a:lnTo>
                  <a:lnTo>
                    <a:pt x="40268" y="1661"/>
                  </a:lnTo>
                  <a:lnTo>
                    <a:pt x="40268" y="0"/>
                  </a:lnTo>
                  <a:close/>
                </a:path>
              </a:pathLst>
            </a:custGeom>
            <a:solidFill>
              <a:srgbClr val="2E449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8"/>
            <p:cNvSpPr/>
            <p:nvPr/>
          </p:nvSpPr>
          <p:spPr>
            <a:xfrm>
              <a:off x="2729000" y="2081625"/>
              <a:ext cx="1220875" cy="415225"/>
            </a:xfrm>
            <a:custGeom>
              <a:avLst/>
              <a:gdLst/>
              <a:ahLst/>
              <a:cxnLst/>
              <a:rect l="l" t="t" r="r" b="b"/>
              <a:pathLst>
                <a:path w="48835" h="16609" extrusionOk="0">
                  <a:moveTo>
                    <a:pt x="1" y="1"/>
                  </a:moveTo>
                  <a:lnTo>
                    <a:pt x="24451" y="16608"/>
                  </a:lnTo>
                  <a:lnTo>
                    <a:pt x="48835" y="39"/>
                  </a:lnTo>
                  <a:lnTo>
                    <a:pt x="24451" y="14117"/>
                  </a:lnTo>
                  <a:lnTo>
                    <a:pt x="1" y="1"/>
                  </a:lnTo>
                  <a:close/>
                </a:path>
              </a:pathLst>
            </a:custGeom>
            <a:solidFill>
              <a:srgbClr val="031F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8"/>
            <p:cNvSpPr/>
            <p:nvPr/>
          </p:nvSpPr>
          <p:spPr>
            <a:xfrm>
              <a:off x="3807625" y="2618700"/>
              <a:ext cx="143850" cy="334800"/>
            </a:xfrm>
            <a:custGeom>
              <a:avLst/>
              <a:gdLst/>
              <a:ahLst/>
              <a:cxnLst/>
              <a:rect l="l" t="t" r="r" b="b"/>
              <a:pathLst>
                <a:path w="5754" h="13392" extrusionOk="0">
                  <a:moveTo>
                    <a:pt x="1812" y="0"/>
                  </a:moveTo>
                  <a:lnTo>
                    <a:pt x="1" y="11731"/>
                  </a:lnTo>
                  <a:cubicBezTo>
                    <a:pt x="1" y="12838"/>
                    <a:pt x="1439" y="13391"/>
                    <a:pt x="2877" y="13391"/>
                  </a:cubicBezTo>
                  <a:cubicBezTo>
                    <a:pt x="4315" y="13391"/>
                    <a:pt x="5753" y="12838"/>
                    <a:pt x="5753" y="11731"/>
                  </a:cubicBezTo>
                  <a:lnTo>
                    <a:pt x="4026" y="0"/>
                  </a:lnTo>
                  <a:cubicBezTo>
                    <a:pt x="3788" y="177"/>
                    <a:pt x="3358" y="271"/>
                    <a:pt x="2922" y="271"/>
                  </a:cubicBezTo>
                  <a:cubicBezTo>
                    <a:pt x="2502" y="271"/>
                    <a:pt x="2077" y="184"/>
                    <a:pt x="1812" y="0"/>
                  </a:cubicBezTo>
                  <a:close/>
                </a:path>
              </a:pathLst>
            </a:custGeom>
            <a:solidFill>
              <a:srgbClr val="FFDB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8"/>
            <p:cNvSpPr/>
            <p:nvPr/>
          </p:nvSpPr>
          <p:spPr>
            <a:xfrm>
              <a:off x="3910725" y="2786075"/>
              <a:ext cx="17850" cy="161000"/>
            </a:xfrm>
            <a:custGeom>
              <a:avLst/>
              <a:gdLst/>
              <a:ahLst/>
              <a:cxnLst/>
              <a:rect l="l" t="t" r="r" b="b"/>
              <a:pathLst>
                <a:path w="714" h="6440" extrusionOk="0">
                  <a:moveTo>
                    <a:pt x="0" y="0"/>
                  </a:moveTo>
                  <a:lnTo>
                    <a:pt x="361" y="6439"/>
                  </a:lnTo>
                  <a:cubicBezTo>
                    <a:pt x="481" y="6398"/>
                    <a:pt x="598" y="6348"/>
                    <a:pt x="714" y="6291"/>
                  </a:cubicBezTo>
                  <a:lnTo>
                    <a:pt x="0" y="0"/>
                  </a:lnTo>
                  <a:close/>
                </a:path>
              </a:pathLst>
            </a:custGeom>
            <a:solidFill>
              <a:srgbClr val="FDB72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8"/>
            <p:cNvSpPr/>
            <p:nvPr/>
          </p:nvSpPr>
          <p:spPr>
            <a:xfrm>
              <a:off x="3833525" y="2686775"/>
              <a:ext cx="28250" cy="261425"/>
            </a:xfrm>
            <a:custGeom>
              <a:avLst/>
              <a:gdLst/>
              <a:ahLst/>
              <a:cxnLst/>
              <a:rect l="l" t="t" r="r" b="b"/>
              <a:pathLst>
                <a:path w="1130" h="10457" extrusionOk="0">
                  <a:moveTo>
                    <a:pt x="1130" y="1"/>
                  </a:moveTo>
                  <a:lnTo>
                    <a:pt x="0" y="10316"/>
                  </a:lnTo>
                  <a:cubicBezTo>
                    <a:pt x="121" y="10370"/>
                    <a:pt x="243" y="10417"/>
                    <a:pt x="368" y="10457"/>
                  </a:cubicBezTo>
                  <a:lnTo>
                    <a:pt x="1130" y="1"/>
                  </a:lnTo>
                  <a:close/>
                </a:path>
              </a:pathLst>
            </a:custGeom>
            <a:solidFill>
              <a:srgbClr val="FDB72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8"/>
            <p:cNvSpPr/>
            <p:nvPr/>
          </p:nvSpPr>
          <p:spPr>
            <a:xfrm>
              <a:off x="3875050" y="2745850"/>
              <a:ext cx="9050" cy="207625"/>
            </a:xfrm>
            <a:custGeom>
              <a:avLst/>
              <a:gdLst/>
              <a:ahLst/>
              <a:cxnLst/>
              <a:rect l="l" t="t" r="r" b="b"/>
              <a:pathLst>
                <a:path w="362" h="8305" extrusionOk="0">
                  <a:moveTo>
                    <a:pt x="177" y="0"/>
                  </a:moveTo>
                  <a:lnTo>
                    <a:pt x="0" y="8301"/>
                  </a:lnTo>
                  <a:cubicBezTo>
                    <a:pt x="60" y="8303"/>
                    <a:pt x="121" y="8305"/>
                    <a:pt x="181" y="8305"/>
                  </a:cubicBezTo>
                  <a:cubicBezTo>
                    <a:pt x="241" y="8305"/>
                    <a:pt x="301" y="8303"/>
                    <a:pt x="361" y="8301"/>
                  </a:cubicBezTo>
                  <a:lnTo>
                    <a:pt x="177" y="0"/>
                  </a:lnTo>
                  <a:close/>
                </a:path>
              </a:pathLst>
            </a:custGeom>
            <a:solidFill>
              <a:srgbClr val="FDB72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8"/>
            <p:cNvSpPr/>
            <p:nvPr/>
          </p:nvSpPr>
          <p:spPr>
            <a:xfrm>
              <a:off x="3841675" y="2600825"/>
              <a:ext cx="78075" cy="42375"/>
            </a:xfrm>
            <a:custGeom>
              <a:avLst/>
              <a:gdLst/>
              <a:ahLst/>
              <a:cxnLst/>
              <a:rect l="l" t="t" r="r" b="b"/>
              <a:pathLst>
                <a:path w="3123" h="1695" extrusionOk="0">
                  <a:moveTo>
                    <a:pt x="2318" y="1"/>
                  </a:moveTo>
                  <a:cubicBezTo>
                    <a:pt x="2168" y="1"/>
                    <a:pt x="2016" y="49"/>
                    <a:pt x="1887" y="147"/>
                  </a:cubicBezTo>
                  <a:cubicBezTo>
                    <a:pt x="1780" y="227"/>
                    <a:pt x="1683" y="278"/>
                    <a:pt x="1571" y="278"/>
                  </a:cubicBezTo>
                  <a:cubicBezTo>
                    <a:pt x="1469" y="278"/>
                    <a:pt x="1354" y="235"/>
                    <a:pt x="1208" y="134"/>
                  </a:cubicBezTo>
                  <a:cubicBezTo>
                    <a:pt x="1085" y="48"/>
                    <a:pt x="944" y="7"/>
                    <a:pt x="804" y="7"/>
                  </a:cubicBezTo>
                  <a:cubicBezTo>
                    <a:pt x="580" y="7"/>
                    <a:pt x="360" y="114"/>
                    <a:pt x="223" y="313"/>
                  </a:cubicBezTo>
                  <a:cubicBezTo>
                    <a:pt x="0" y="634"/>
                    <a:pt x="80" y="1075"/>
                    <a:pt x="403" y="1299"/>
                  </a:cubicBezTo>
                  <a:cubicBezTo>
                    <a:pt x="784" y="1563"/>
                    <a:pt x="1180" y="1695"/>
                    <a:pt x="1573" y="1695"/>
                  </a:cubicBezTo>
                  <a:cubicBezTo>
                    <a:pt x="1970" y="1695"/>
                    <a:pt x="2364" y="1558"/>
                    <a:pt x="2734" y="1284"/>
                  </a:cubicBezTo>
                  <a:cubicBezTo>
                    <a:pt x="3055" y="1051"/>
                    <a:pt x="3123" y="602"/>
                    <a:pt x="2886" y="286"/>
                  </a:cubicBezTo>
                  <a:cubicBezTo>
                    <a:pt x="2747" y="99"/>
                    <a:pt x="2534" y="1"/>
                    <a:pt x="2318" y="1"/>
                  </a:cubicBezTo>
                  <a:close/>
                </a:path>
              </a:pathLst>
            </a:custGeom>
            <a:solidFill>
              <a:srgbClr val="FC961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8"/>
            <p:cNvSpPr/>
            <p:nvPr/>
          </p:nvSpPr>
          <p:spPr>
            <a:xfrm>
              <a:off x="3319225" y="1797275"/>
              <a:ext cx="578075" cy="800275"/>
            </a:xfrm>
            <a:custGeom>
              <a:avLst/>
              <a:gdLst/>
              <a:ahLst/>
              <a:cxnLst/>
              <a:rect l="l" t="t" r="r" b="b"/>
              <a:pathLst>
                <a:path w="23123" h="32011" extrusionOk="0">
                  <a:moveTo>
                    <a:pt x="810" y="0"/>
                  </a:moveTo>
                  <a:cubicBezTo>
                    <a:pt x="564" y="0"/>
                    <a:pt x="325" y="129"/>
                    <a:pt x="194" y="357"/>
                  </a:cubicBezTo>
                  <a:cubicBezTo>
                    <a:pt x="0" y="698"/>
                    <a:pt x="119" y="1131"/>
                    <a:pt x="458" y="1323"/>
                  </a:cubicBezTo>
                  <a:lnTo>
                    <a:pt x="20638" y="12836"/>
                  </a:lnTo>
                  <a:cubicBezTo>
                    <a:pt x="21298" y="13214"/>
                    <a:pt x="21705" y="13917"/>
                    <a:pt x="21705" y="14678"/>
                  </a:cubicBezTo>
                  <a:lnTo>
                    <a:pt x="21705" y="31304"/>
                  </a:lnTo>
                  <a:cubicBezTo>
                    <a:pt x="21705" y="31695"/>
                    <a:pt x="22023" y="32010"/>
                    <a:pt x="22414" y="32010"/>
                  </a:cubicBezTo>
                  <a:cubicBezTo>
                    <a:pt x="22805" y="32010"/>
                    <a:pt x="23122" y="31695"/>
                    <a:pt x="23122" y="31304"/>
                  </a:cubicBezTo>
                  <a:lnTo>
                    <a:pt x="23122" y="14678"/>
                  </a:lnTo>
                  <a:cubicBezTo>
                    <a:pt x="23120" y="13408"/>
                    <a:pt x="22440" y="12237"/>
                    <a:pt x="21339" y="11607"/>
                  </a:cubicBezTo>
                  <a:lnTo>
                    <a:pt x="1160" y="93"/>
                  </a:lnTo>
                  <a:cubicBezTo>
                    <a:pt x="1049" y="30"/>
                    <a:pt x="929" y="0"/>
                    <a:pt x="81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8"/>
            <p:cNvSpPr/>
            <p:nvPr/>
          </p:nvSpPr>
          <p:spPr>
            <a:xfrm>
              <a:off x="3840700" y="2540975"/>
              <a:ext cx="80825" cy="77750"/>
            </a:xfrm>
            <a:custGeom>
              <a:avLst/>
              <a:gdLst/>
              <a:ahLst/>
              <a:cxnLst/>
              <a:rect l="l" t="t" r="r" b="b"/>
              <a:pathLst>
                <a:path w="3233" h="3110" extrusionOk="0">
                  <a:moveTo>
                    <a:pt x="1554" y="1"/>
                  </a:moveTo>
                  <a:cubicBezTo>
                    <a:pt x="1354" y="1"/>
                    <a:pt x="1152" y="39"/>
                    <a:pt x="960" y="119"/>
                  </a:cubicBezTo>
                  <a:cubicBezTo>
                    <a:pt x="380" y="359"/>
                    <a:pt x="1" y="926"/>
                    <a:pt x="1" y="1556"/>
                  </a:cubicBezTo>
                  <a:cubicBezTo>
                    <a:pt x="1" y="2413"/>
                    <a:pt x="698" y="3109"/>
                    <a:pt x="1556" y="3109"/>
                  </a:cubicBezTo>
                  <a:cubicBezTo>
                    <a:pt x="2185" y="3109"/>
                    <a:pt x="2751" y="2730"/>
                    <a:pt x="2992" y="2150"/>
                  </a:cubicBezTo>
                  <a:cubicBezTo>
                    <a:pt x="3232" y="1569"/>
                    <a:pt x="3099" y="901"/>
                    <a:pt x="2654" y="456"/>
                  </a:cubicBezTo>
                  <a:cubicBezTo>
                    <a:pt x="2357" y="159"/>
                    <a:pt x="1959" y="1"/>
                    <a:pt x="1554" y="1"/>
                  </a:cubicBezTo>
                  <a:close/>
                </a:path>
              </a:pathLst>
            </a:custGeom>
            <a:solidFill>
              <a:srgbClr val="FFDB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8"/>
            <p:cNvSpPr/>
            <p:nvPr/>
          </p:nvSpPr>
          <p:spPr>
            <a:xfrm>
              <a:off x="3838000" y="2541500"/>
              <a:ext cx="80225" cy="77225"/>
            </a:xfrm>
            <a:custGeom>
              <a:avLst/>
              <a:gdLst/>
              <a:ahLst/>
              <a:cxnLst/>
              <a:rect l="l" t="t" r="r" b="b"/>
              <a:pathLst>
                <a:path w="3209" h="3089" extrusionOk="0">
                  <a:moveTo>
                    <a:pt x="1449" y="1"/>
                  </a:moveTo>
                  <a:lnTo>
                    <a:pt x="1449" y="1"/>
                  </a:lnTo>
                  <a:cubicBezTo>
                    <a:pt x="854" y="83"/>
                    <a:pt x="359" y="500"/>
                    <a:pt x="181" y="1074"/>
                  </a:cubicBezTo>
                  <a:cubicBezTo>
                    <a:pt x="0" y="1647"/>
                    <a:pt x="167" y="2271"/>
                    <a:pt x="610" y="2679"/>
                  </a:cubicBezTo>
                  <a:cubicBezTo>
                    <a:pt x="902" y="2947"/>
                    <a:pt x="1278" y="3089"/>
                    <a:pt x="1661" y="3089"/>
                  </a:cubicBezTo>
                  <a:cubicBezTo>
                    <a:pt x="1857" y="3089"/>
                    <a:pt x="2055" y="3051"/>
                    <a:pt x="2244" y="2975"/>
                  </a:cubicBezTo>
                  <a:cubicBezTo>
                    <a:pt x="2801" y="2748"/>
                    <a:pt x="3176" y="2221"/>
                    <a:pt x="3208" y="1622"/>
                  </a:cubicBezTo>
                  <a:lnTo>
                    <a:pt x="3208" y="1622"/>
                  </a:lnTo>
                  <a:cubicBezTo>
                    <a:pt x="3142" y="1904"/>
                    <a:pt x="2687" y="2380"/>
                    <a:pt x="2088" y="2380"/>
                  </a:cubicBezTo>
                  <a:cubicBezTo>
                    <a:pt x="1897" y="2380"/>
                    <a:pt x="1691" y="2332"/>
                    <a:pt x="1479" y="2213"/>
                  </a:cubicBezTo>
                  <a:cubicBezTo>
                    <a:pt x="540" y="1687"/>
                    <a:pt x="720" y="487"/>
                    <a:pt x="1449" y="1"/>
                  </a:cubicBezTo>
                  <a:close/>
                </a:path>
              </a:pathLst>
            </a:custGeom>
            <a:solidFill>
              <a:srgbClr val="FDB72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8"/>
            <p:cNvSpPr/>
            <p:nvPr/>
          </p:nvSpPr>
          <p:spPr>
            <a:xfrm>
              <a:off x="238125" y="3510450"/>
              <a:ext cx="2191125" cy="1495000"/>
            </a:xfrm>
            <a:custGeom>
              <a:avLst/>
              <a:gdLst/>
              <a:ahLst/>
              <a:cxnLst/>
              <a:rect l="l" t="t" r="r" b="b"/>
              <a:pathLst>
                <a:path w="87645" h="59800" extrusionOk="0">
                  <a:moveTo>
                    <a:pt x="45151" y="0"/>
                  </a:moveTo>
                  <a:cubicBezTo>
                    <a:pt x="45151" y="0"/>
                    <a:pt x="37279" y="13779"/>
                    <a:pt x="23887" y="21475"/>
                  </a:cubicBezTo>
                  <a:cubicBezTo>
                    <a:pt x="10498" y="29169"/>
                    <a:pt x="0" y="35265"/>
                    <a:pt x="0" y="35265"/>
                  </a:cubicBezTo>
                  <a:lnTo>
                    <a:pt x="42495" y="59799"/>
                  </a:lnTo>
                  <a:lnTo>
                    <a:pt x="71709" y="42932"/>
                  </a:lnTo>
                  <a:cubicBezTo>
                    <a:pt x="76457" y="40191"/>
                    <a:pt x="84864" y="32378"/>
                    <a:pt x="87645" y="24534"/>
                  </a:cubicBezTo>
                  <a:lnTo>
                    <a:pt x="45151" y="0"/>
                  </a:lnTo>
                  <a:close/>
                </a:path>
              </a:pathLst>
            </a:custGeom>
            <a:solidFill>
              <a:srgbClr val="90C4FE">
                <a:alpha val="4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8"/>
            <p:cNvSpPr/>
            <p:nvPr/>
          </p:nvSpPr>
          <p:spPr>
            <a:xfrm>
              <a:off x="677450" y="4685325"/>
              <a:ext cx="730375" cy="385925"/>
            </a:xfrm>
            <a:custGeom>
              <a:avLst/>
              <a:gdLst/>
              <a:ahLst/>
              <a:cxnLst/>
              <a:rect l="l" t="t" r="r" b="b"/>
              <a:pathLst>
                <a:path w="29215" h="15437" extrusionOk="0">
                  <a:moveTo>
                    <a:pt x="23903" y="1"/>
                  </a:moveTo>
                  <a:cubicBezTo>
                    <a:pt x="23903" y="1"/>
                    <a:pt x="13031" y="7170"/>
                    <a:pt x="0" y="7668"/>
                  </a:cubicBezTo>
                  <a:cubicBezTo>
                    <a:pt x="1966" y="8803"/>
                    <a:pt x="5758" y="9447"/>
                    <a:pt x="9474" y="9447"/>
                  </a:cubicBezTo>
                  <a:cubicBezTo>
                    <a:pt x="10780" y="9447"/>
                    <a:pt x="12076" y="9367"/>
                    <a:pt x="13280" y="9202"/>
                  </a:cubicBezTo>
                  <a:lnTo>
                    <a:pt x="13280" y="9202"/>
                  </a:lnTo>
                  <a:cubicBezTo>
                    <a:pt x="13280" y="9202"/>
                    <a:pt x="12631" y="11895"/>
                    <a:pt x="7968" y="15335"/>
                  </a:cubicBezTo>
                  <a:cubicBezTo>
                    <a:pt x="7968" y="15335"/>
                    <a:pt x="8344" y="15437"/>
                    <a:pt x="9079" y="15437"/>
                  </a:cubicBezTo>
                  <a:cubicBezTo>
                    <a:pt x="11648" y="15437"/>
                    <a:pt x="18601" y="14198"/>
                    <a:pt x="29214" y="3068"/>
                  </a:cubicBezTo>
                  <a:lnTo>
                    <a:pt x="23903" y="1"/>
                  </a:lnTo>
                  <a:close/>
                </a:path>
              </a:pathLst>
            </a:custGeom>
            <a:solidFill>
              <a:srgbClr val="90C4FE">
                <a:alpha val="4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8"/>
            <p:cNvSpPr/>
            <p:nvPr/>
          </p:nvSpPr>
          <p:spPr>
            <a:xfrm>
              <a:off x="876900" y="3625275"/>
              <a:ext cx="689650" cy="362750"/>
            </a:xfrm>
            <a:custGeom>
              <a:avLst/>
              <a:gdLst/>
              <a:ahLst/>
              <a:cxnLst/>
              <a:rect l="l" t="t" r="r" b="b"/>
              <a:pathLst>
                <a:path w="27586" h="14510" extrusionOk="0">
                  <a:moveTo>
                    <a:pt x="13792" y="0"/>
                  </a:moveTo>
                  <a:cubicBezTo>
                    <a:pt x="10577" y="0"/>
                    <a:pt x="7362" y="708"/>
                    <a:pt x="4909" y="2125"/>
                  </a:cubicBezTo>
                  <a:cubicBezTo>
                    <a:pt x="0" y="4957"/>
                    <a:pt x="0" y="9550"/>
                    <a:pt x="4909" y="12384"/>
                  </a:cubicBezTo>
                  <a:cubicBezTo>
                    <a:pt x="7363" y="13801"/>
                    <a:pt x="10578" y="14509"/>
                    <a:pt x="13794" y="14509"/>
                  </a:cubicBezTo>
                  <a:cubicBezTo>
                    <a:pt x="17009" y="14509"/>
                    <a:pt x="20224" y="13801"/>
                    <a:pt x="22678" y="12384"/>
                  </a:cubicBezTo>
                  <a:cubicBezTo>
                    <a:pt x="27585" y="9550"/>
                    <a:pt x="27585" y="4957"/>
                    <a:pt x="22678" y="2125"/>
                  </a:cubicBezTo>
                  <a:cubicBezTo>
                    <a:pt x="20224" y="708"/>
                    <a:pt x="17008" y="0"/>
                    <a:pt x="13792" y="0"/>
                  </a:cubicBezTo>
                  <a:close/>
                </a:path>
              </a:pathLst>
            </a:custGeom>
            <a:solidFill>
              <a:srgbClr val="90C4FE">
                <a:alpha val="4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8"/>
            <p:cNvSpPr/>
            <p:nvPr/>
          </p:nvSpPr>
          <p:spPr>
            <a:xfrm>
              <a:off x="993375" y="2814600"/>
              <a:ext cx="206925" cy="300225"/>
            </a:xfrm>
            <a:custGeom>
              <a:avLst/>
              <a:gdLst/>
              <a:ahLst/>
              <a:cxnLst/>
              <a:rect l="l" t="t" r="r" b="b"/>
              <a:pathLst>
                <a:path w="8277" h="12009" extrusionOk="0">
                  <a:moveTo>
                    <a:pt x="5498" y="0"/>
                  </a:moveTo>
                  <a:cubicBezTo>
                    <a:pt x="4233" y="62"/>
                    <a:pt x="3339" y="360"/>
                    <a:pt x="2432" y="1272"/>
                  </a:cubicBezTo>
                  <a:cubicBezTo>
                    <a:pt x="1766" y="1942"/>
                    <a:pt x="277" y="6902"/>
                    <a:pt x="130" y="8963"/>
                  </a:cubicBezTo>
                  <a:cubicBezTo>
                    <a:pt x="1" y="10771"/>
                    <a:pt x="1541" y="12009"/>
                    <a:pt x="3313" y="12009"/>
                  </a:cubicBezTo>
                  <a:cubicBezTo>
                    <a:pt x="3560" y="12009"/>
                    <a:pt x="3811" y="11985"/>
                    <a:pt x="4063" y="11935"/>
                  </a:cubicBezTo>
                  <a:cubicBezTo>
                    <a:pt x="5964" y="11559"/>
                    <a:pt x="8277" y="7920"/>
                    <a:pt x="8228" y="6328"/>
                  </a:cubicBezTo>
                  <a:cubicBezTo>
                    <a:pt x="8178" y="4735"/>
                    <a:pt x="5498" y="0"/>
                    <a:pt x="549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8"/>
            <p:cNvSpPr/>
            <p:nvPr/>
          </p:nvSpPr>
          <p:spPr>
            <a:xfrm>
              <a:off x="1020925" y="2806900"/>
              <a:ext cx="157650" cy="104850"/>
            </a:xfrm>
            <a:custGeom>
              <a:avLst/>
              <a:gdLst/>
              <a:ahLst/>
              <a:cxnLst/>
              <a:rect l="l" t="t" r="r" b="b"/>
              <a:pathLst>
                <a:path w="6306" h="4194" extrusionOk="0">
                  <a:moveTo>
                    <a:pt x="4904" y="1"/>
                  </a:moveTo>
                  <a:cubicBezTo>
                    <a:pt x="4757" y="1"/>
                    <a:pt x="4587" y="10"/>
                    <a:pt x="4389" y="29"/>
                  </a:cubicBezTo>
                  <a:cubicBezTo>
                    <a:pt x="2313" y="238"/>
                    <a:pt x="1462" y="927"/>
                    <a:pt x="1125" y="1379"/>
                  </a:cubicBezTo>
                  <a:cubicBezTo>
                    <a:pt x="787" y="1832"/>
                    <a:pt x="263" y="3119"/>
                    <a:pt x="132" y="3653"/>
                  </a:cubicBezTo>
                  <a:cubicBezTo>
                    <a:pt x="0" y="4188"/>
                    <a:pt x="206" y="4193"/>
                    <a:pt x="206" y="4193"/>
                  </a:cubicBezTo>
                  <a:cubicBezTo>
                    <a:pt x="852" y="2288"/>
                    <a:pt x="1689" y="1279"/>
                    <a:pt x="1689" y="1279"/>
                  </a:cubicBezTo>
                  <a:cubicBezTo>
                    <a:pt x="1863" y="1225"/>
                    <a:pt x="2014" y="1204"/>
                    <a:pt x="2146" y="1204"/>
                  </a:cubicBezTo>
                  <a:cubicBezTo>
                    <a:pt x="2616" y="1204"/>
                    <a:pt x="2826" y="1476"/>
                    <a:pt x="2826" y="1476"/>
                  </a:cubicBezTo>
                  <a:lnTo>
                    <a:pt x="5584" y="815"/>
                  </a:lnTo>
                  <a:cubicBezTo>
                    <a:pt x="5584" y="815"/>
                    <a:pt x="6305" y="1"/>
                    <a:pt x="4904"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8"/>
            <p:cNvSpPr/>
            <p:nvPr/>
          </p:nvSpPr>
          <p:spPr>
            <a:xfrm>
              <a:off x="1191425" y="2814600"/>
              <a:ext cx="406850" cy="314000"/>
            </a:xfrm>
            <a:custGeom>
              <a:avLst/>
              <a:gdLst/>
              <a:ahLst/>
              <a:cxnLst/>
              <a:rect l="l" t="t" r="r" b="b"/>
              <a:pathLst>
                <a:path w="16274" h="12560" extrusionOk="0">
                  <a:moveTo>
                    <a:pt x="1198" y="0"/>
                  </a:moveTo>
                  <a:cubicBezTo>
                    <a:pt x="1148" y="0"/>
                    <a:pt x="1098" y="2"/>
                    <a:pt x="1048" y="5"/>
                  </a:cubicBezTo>
                  <a:cubicBezTo>
                    <a:pt x="331" y="56"/>
                    <a:pt x="0" y="462"/>
                    <a:pt x="669" y="1808"/>
                  </a:cubicBezTo>
                  <a:cubicBezTo>
                    <a:pt x="1335" y="3157"/>
                    <a:pt x="2709" y="5573"/>
                    <a:pt x="4057" y="7116"/>
                  </a:cubicBezTo>
                  <a:cubicBezTo>
                    <a:pt x="4712" y="7865"/>
                    <a:pt x="5786" y="8988"/>
                    <a:pt x="7551" y="10003"/>
                  </a:cubicBezTo>
                  <a:cubicBezTo>
                    <a:pt x="8782" y="10712"/>
                    <a:pt x="9871" y="11133"/>
                    <a:pt x="11231" y="11549"/>
                  </a:cubicBezTo>
                  <a:cubicBezTo>
                    <a:pt x="11601" y="11661"/>
                    <a:pt x="11848" y="11836"/>
                    <a:pt x="12530" y="12135"/>
                  </a:cubicBezTo>
                  <a:cubicBezTo>
                    <a:pt x="13109" y="12390"/>
                    <a:pt x="13817" y="12559"/>
                    <a:pt x="14396" y="12559"/>
                  </a:cubicBezTo>
                  <a:cubicBezTo>
                    <a:pt x="14498" y="12559"/>
                    <a:pt x="14596" y="12554"/>
                    <a:pt x="14688" y="12543"/>
                  </a:cubicBezTo>
                  <a:cubicBezTo>
                    <a:pt x="15307" y="12470"/>
                    <a:pt x="15519" y="12346"/>
                    <a:pt x="15557" y="12216"/>
                  </a:cubicBezTo>
                  <a:cubicBezTo>
                    <a:pt x="15607" y="12050"/>
                    <a:pt x="15477" y="11952"/>
                    <a:pt x="15191" y="11952"/>
                  </a:cubicBezTo>
                  <a:cubicBezTo>
                    <a:pt x="15092" y="11952"/>
                    <a:pt x="14971" y="11958"/>
                    <a:pt x="14830" y="11958"/>
                  </a:cubicBezTo>
                  <a:cubicBezTo>
                    <a:pt x="14563" y="11958"/>
                    <a:pt x="14228" y="11936"/>
                    <a:pt x="13845" y="11813"/>
                  </a:cubicBezTo>
                  <a:lnTo>
                    <a:pt x="13845" y="11813"/>
                  </a:lnTo>
                  <a:cubicBezTo>
                    <a:pt x="13845" y="11813"/>
                    <a:pt x="14246" y="11832"/>
                    <a:pt x="14598" y="11832"/>
                  </a:cubicBezTo>
                  <a:cubicBezTo>
                    <a:pt x="14687" y="11832"/>
                    <a:pt x="14772" y="11831"/>
                    <a:pt x="14847" y="11828"/>
                  </a:cubicBezTo>
                  <a:cubicBezTo>
                    <a:pt x="15223" y="11811"/>
                    <a:pt x="15586" y="11739"/>
                    <a:pt x="15833" y="11656"/>
                  </a:cubicBezTo>
                  <a:cubicBezTo>
                    <a:pt x="16140" y="11552"/>
                    <a:pt x="16274" y="11093"/>
                    <a:pt x="15987" y="11084"/>
                  </a:cubicBezTo>
                  <a:cubicBezTo>
                    <a:pt x="15974" y="11084"/>
                    <a:pt x="15962" y="11084"/>
                    <a:pt x="15949" y="11084"/>
                  </a:cubicBezTo>
                  <a:cubicBezTo>
                    <a:pt x="15677" y="11084"/>
                    <a:pt x="15448" y="11152"/>
                    <a:pt x="14916" y="11166"/>
                  </a:cubicBezTo>
                  <a:cubicBezTo>
                    <a:pt x="14875" y="11168"/>
                    <a:pt x="14834" y="11168"/>
                    <a:pt x="14794" y="11168"/>
                  </a:cubicBezTo>
                  <a:cubicBezTo>
                    <a:pt x="14539" y="11168"/>
                    <a:pt x="14284" y="11141"/>
                    <a:pt x="14033" y="11089"/>
                  </a:cubicBezTo>
                  <a:cubicBezTo>
                    <a:pt x="14033" y="11089"/>
                    <a:pt x="14638" y="11043"/>
                    <a:pt x="15134" y="10906"/>
                  </a:cubicBezTo>
                  <a:cubicBezTo>
                    <a:pt x="15632" y="10770"/>
                    <a:pt x="15809" y="10612"/>
                    <a:pt x="15921" y="10501"/>
                  </a:cubicBezTo>
                  <a:cubicBezTo>
                    <a:pt x="16025" y="10397"/>
                    <a:pt x="16025" y="10138"/>
                    <a:pt x="15732" y="10138"/>
                  </a:cubicBezTo>
                  <a:cubicBezTo>
                    <a:pt x="15712" y="10138"/>
                    <a:pt x="15690" y="10140"/>
                    <a:pt x="15667" y="10142"/>
                  </a:cubicBezTo>
                  <a:cubicBezTo>
                    <a:pt x="15367" y="10175"/>
                    <a:pt x="15005" y="10337"/>
                    <a:pt x="14449" y="10337"/>
                  </a:cubicBezTo>
                  <a:cubicBezTo>
                    <a:pt x="14409" y="10337"/>
                    <a:pt x="14368" y="10336"/>
                    <a:pt x="14326" y="10334"/>
                  </a:cubicBezTo>
                  <a:cubicBezTo>
                    <a:pt x="13871" y="10313"/>
                    <a:pt x="13554" y="10236"/>
                    <a:pt x="13616" y="10171"/>
                  </a:cubicBezTo>
                  <a:cubicBezTo>
                    <a:pt x="13679" y="10105"/>
                    <a:pt x="13946" y="10135"/>
                    <a:pt x="14306" y="9968"/>
                  </a:cubicBezTo>
                  <a:cubicBezTo>
                    <a:pt x="14650" y="9810"/>
                    <a:pt x="14892" y="9449"/>
                    <a:pt x="14789" y="9263"/>
                  </a:cubicBezTo>
                  <a:cubicBezTo>
                    <a:pt x="14750" y="9195"/>
                    <a:pt x="14723" y="9169"/>
                    <a:pt x="14686" y="9169"/>
                  </a:cubicBezTo>
                  <a:cubicBezTo>
                    <a:pt x="14621" y="9169"/>
                    <a:pt x="14525" y="9247"/>
                    <a:pt x="14286" y="9315"/>
                  </a:cubicBezTo>
                  <a:cubicBezTo>
                    <a:pt x="13906" y="9424"/>
                    <a:pt x="13537" y="9377"/>
                    <a:pt x="13014" y="9571"/>
                  </a:cubicBezTo>
                  <a:cubicBezTo>
                    <a:pt x="12555" y="9743"/>
                    <a:pt x="12251" y="9840"/>
                    <a:pt x="11795" y="9878"/>
                  </a:cubicBezTo>
                  <a:cubicBezTo>
                    <a:pt x="11778" y="9879"/>
                    <a:pt x="11761" y="9880"/>
                    <a:pt x="11743" y="9880"/>
                  </a:cubicBezTo>
                  <a:cubicBezTo>
                    <a:pt x="11244" y="9880"/>
                    <a:pt x="9959" y="9380"/>
                    <a:pt x="8834" y="8739"/>
                  </a:cubicBezTo>
                  <a:cubicBezTo>
                    <a:pt x="7457" y="7955"/>
                    <a:pt x="6029" y="6511"/>
                    <a:pt x="5496" y="5803"/>
                  </a:cubicBezTo>
                  <a:cubicBezTo>
                    <a:pt x="4346" y="4274"/>
                    <a:pt x="3115" y="1979"/>
                    <a:pt x="2739" y="1148"/>
                  </a:cubicBezTo>
                  <a:cubicBezTo>
                    <a:pt x="2325" y="235"/>
                    <a:pt x="1760" y="0"/>
                    <a:pt x="1198" y="0"/>
                  </a:cubicBezTo>
                  <a:close/>
                </a:path>
              </a:pathLst>
            </a:custGeom>
            <a:solidFill>
              <a:srgbClr val="BD70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8"/>
            <p:cNvSpPr/>
            <p:nvPr/>
          </p:nvSpPr>
          <p:spPr>
            <a:xfrm>
              <a:off x="1123050" y="3683875"/>
              <a:ext cx="137700" cy="115050"/>
            </a:xfrm>
            <a:custGeom>
              <a:avLst/>
              <a:gdLst/>
              <a:ahLst/>
              <a:cxnLst/>
              <a:rect l="l" t="t" r="r" b="b"/>
              <a:pathLst>
                <a:path w="5508" h="4602" extrusionOk="0">
                  <a:moveTo>
                    <a:pt x="532" y="0"/>
                  </a:moveTo>
                  <a:cubicBezTo>
                    <a:pt x="532" y="0"/>
                    <a:pt x="426" y="388"/>
                    <a:pt x="291" y="699"/>
                  </a:cubicBezTo>
                  <a:cubicBezTo>
                    <a:pt x="154" y="1008"/>
                    <a:pt x="0" y="1532"/>
                    <a:pt x="19" y="1805"/>
                  </a:cubicBezTo>
                  <a:cubicBezTo>
                    <a:pt x="39" y="2075"/>
                    <a:pt x="602" y="2540"/>
                    <a:pt x="1008" y="2657"/>
                  </a:cubicBezTo>
                  <a:cubicBezTo>
                    <a:pt x="1415" y="2774"/>
                    <a:pt x="1992" y="3312"/>
                    <a:pt x="2182" y="3646"/>
                  </a:cubicBezTo>
                  <a:cubicBezTo>
                    <a:pt x="2455" y="4125"/>
                    <a:pt x="3307" y="4576"/>
                    <a:pt x="3897" y="4596"/>
                  </a:cubicBezTo>
                  <a:cubicBezTo>
                    <a:pt x="3985" y="4599"/>
                    <a:pt x="4074" y="4601"/>
                    <a:pt x="4164" y="4601"/>
                  </a:cubicBezTo>
                  <a:cubicBezTo>
                    <a:pt x="4676" y="4601"/>
                    <a:pt x="5186" y="4546"/>
                    <a:pt x="5333" y="4364"/>
                  </a:cubicBezTo>
                  <a:cubicBezTo>
                    <a:pt x="5507" y="4150"/>
                    <a:pt x="5354" y="3860"/>
                    <a:pt x="4268" y="2812"/>
                  </a:cubicBezTo>
                  <a:cubicBezTo>
                    <a:pt x="3180" y="1766"/>
                    <a:pt x="2445" y="1120"/>
                    <a:pt x="2182" y="259"/>
                  </a:cubicBezTo>
                  <a:lnTo>
                    <a:pt x="532" y="0"/>
                  </a:lnTo>
                  <a:close/>
                </a:path>
              </a:pathLst>
            </a:custGeom>
            <a:solidFill>
              <a:srgbClr val="2D29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8"/>
            <p:cNvSpPr/>
            <p:nvPr/>
          </p:nvSpPr>
          <p:spPr>
            <a:xfrm>
              <a:off x="1081600" y="3764200"/>
              <a:ext cx="65875" cy="144975"/>
            </a:xfrm>
            <a:custGeom>
              <a:avLst/>
              <a:gdLst/>
              <a:ahLst/>
              <a:cxnLst/>
              <a:rect l="l" t="t" r="r" b="b"/>
              <a:pathLst>
                <a:path w="2635" h="5799" extrusionOk="0">
                  <a:moveTo>
                    <a:pt x="487" y="0"/>
                  </a:moveTo>
                  <a:cubicBezTo>
                    <a:pt x="358" y="331"/>
                    <a:pt x="115" y="516"/>
                    <a:pt x="183" y="1387"/>
                  </a:cubicBezTo>
                  <a:cubicBezTo>
                    <a:pt x="250" y="2256"/>
                    <a:pt x="173" y="2603"/>
                    <a:pt x="88" y="3313"/>
                  </a:cubicBezTo>
                  <a:cubicBezTo>
                    <a:pt x="1" y="4023"/>
                    <a:pt x="363" y="4999"/>
                    <a:pt x="704" y="5452"/>
                  </a:cubicBezTo>
                  <a:cubicBezTo>
                    <a:pt x="863" y="5664"/>
                    <a:pt x="1151" y="5798"/>
                    <a:pt x="1442" y="5798"/>
                  </a:cubicBezTo>
                  <a:cubicBezTo>
                    <a:pt x="1774" y="5798"/>
                    <a:pt x="2112" y="5624"/>
                    <a:pt x="2268" y="5195"/>
                  </a:cubicBezTo>
                  <a:cubicBezTo>
                    <a:pt x="2564" y="4388"/>
                    <a:pt x="2634" y="3706"/>
                    <a:pt x="2427" y="2894"/>
                  </a:cubicBezTo>
                  <a:cubicBezTo>
                    <a:pt x="2221" y="2082"/>
                    <a:pt x="2495" y="1462"/>
                    <a:pt x="2358" y="919"/>
                  </a:cubicBezTo>
                  <a:cubicBezTo>
                    <a:pt x="2282" y="602"/>
                    <a:pt x="2171" y="294"/>
                    <a:pt x="2031" y="0"/>
                  </a:cubicBezTo>
                  <a:close/>
                </a:path>
              </a:pathLst>
            </a:custGeom>
            <a:solidFill>
              <a:srgbClr val="2D29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8"/>
            <p:cNvSpPr/>
            <p:nvPr/>
          </p:nvSpPr>
          <p:spPr>
            <a:xfrm>
              <a:off x="1051025" y="3150300"/>
              <a:ext cx="238925" cy="619525"/>
            </a:xfrm>
            <a:custGeom>
              <a:avLst/>
              <a:gdLst/>
              <a:ahLst/>
              <a:cxnLst/>
              <a:rect l="l" t="t" r="r" b="b"/>
              <a:pathLst>
                <a:path w="9557" h="24781" extrusionOk="0">
                  <a:moveTo>
                    <a:pt x="5082" y="4174"/>
                  </a:moveTo>
                  <a:lnTo>
                    <a:pt x="5329" y="4244"/>
                  </a:lnTo>
                  <a:lnTo>
                    <a:pt x="5902" y="11350"/>
                  </a:lnTo>
                  <a:cubicBezTo>
                    <a:pt x="5902" y="11350"/>
                    <a:pt x="5115" y="12608"/>
                    <a:pt x="4784" y="13891"/>
                  </a:cubicBezTo>
                  <a:cubicBezTo>
                    <a:pt x="4518" y="14925"/>
                    <a:pt x="3791" y="19129"/>
                    <a:pt x="3518" y="20725"/>
                  </a:cubicBezTo>
                  <a:lnTo>
                    <a:pt x="3518" y="20725"/>
                  </a:lnTo>
                  <a:cubicBezTo>
                    <a:pt x="3596" y="19718"/>
                    <a:pt x="3684" y="18715"/>
                    <a:pt x="3769" y="17998"/>
                  </a:cubicBezTo>
                  <a:cubicBezTo>
                    <a:pt x="4026" y="15830"/>
                    <a:pt x="4111" y="14249"/>
                    <a:pt x="4335" y="12981"/>
                  </a:cubicBezTo>
                  <a:cubicBezTo>
                    <a:pt x="4614" y="11402"/>
                    <a:pt x="5082" y="4174"/>
                    <a:pt x="5082" y="4174"/>
                  </a:cubicBezTo>
                  <a:close/>
                  <a:moveTo>
                    <a:pt x="8804" y="1"/>
                  </a:moveTo>
                  <a:lnTo>
                    <a:pt x="596" y="420"/>
                  </a:lnTo>
                  <a:cubicBezTo>
                    <a:pt x="1" y="2975"/>
                    <a:pt x="788" y="7020"/>
                    <a:pt x="915" y="9115"/>
                  </a:cubicBezTo>
                  <a:cubicBezTo>
                    <a:pt x="1042" y="11211"/>
                    <a:pt x="1227" y="13649"/>
                    <a:pt x="1227" y="13649"/>
                  </a:cubicBezTo>
                  <a:cubicBezTo>
                    <a:pt x="1227" y="13649"/>
                    <a:pt x="587" y="15861"/>
                    <a:pt x="619" y="17564"/>
                  </a:cubicBezTo>
                  <a:cubicBezTo>
                    <a:pt x="653" y="19373"/>
                    <a:pt x="1710" y="24556"/>
                    <a:pt x="1710" y="24556"/>
                  </a:cubicBezTo>
                  <a:cubicBezTo>
                    <a:pt x="1710" y="24556"/>
                    <a:pt x="2011" y="24780"/>
                    <a:pt x="2468" y="24780"/>
                  </a:cubicBezTo>
                  <a:cubicBezTo>
                    <a:pt x="2697" y="24780"/>
                    <a:pt x="2965" y="24724"/>
                    <a:pt x="3254" y="24556"/>
                  </a:cubicBezTo>
                  <a:cubicBezTo>
                    <a:pt x="3254" y="24556"/>
                    <a:pt x="3344" y="23061"/>
                    <a:pt x="3467" y="21397"/>
                  </a:cubicBezTo>
                  <a:lnTo>
                    <a:pt x="3467" y="21397"/>
                  </a:lnTo>
                  <a:cubicBezTo>
                    <a:pt x="3596" y="21518"/>
                    <a:pt x="3944" y="21798"/>
                    <a:pt x="4404" y="21798"/>
                  </a:cubicBezTo>
                  <a:cubicBezTo>
                    <a:pt x="4605" y="21798"/>
                    <a:pt x="4827" y="21745"/>
                    <a:pt x="5062" y="21602"/>
                  </a:cubicBezTo>
                  <a:cubicBezTo>
                    <a:pt x="5062" y="21602"/>
                    <a:pt x="8575" y="13263"/>
                    <a:pt x="9016" y="12500"/>
                  </a:cubicBezTo>
                  <a:cubicBezTo>
                    <a:pt x="9486" y="11686"/>
                    <a:pt x="9556" y="2231"/>
                    <a:pt x="880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8"/>
            <p:cNvSpPr/>
            <p:nvPr/>
          </p:nvSpPr>
          <p:spPr>
            <a:xfrm>
              <a:off x="1178100" y="3229700"/>
              <a:ext cx="61050" cy="184775"/>
            </a:xfrm>
            <a:custGeom>
              <a:avLst/>
              <a:gdLst/>
              <a:ahLst/>
              <a:cxnLst/>
              <a:rect l="l" t="t" r="r" b="b"/>
              <a:pathLst>
                <a:path w="2442" h="7391" extrusionOk="0">
                  <a:moveTo>
                    <a:pt x="2441" y="1"/>
                  </a:moveTo>
                  <a:lnTo>
                    <a:pt x="2441" y="1"/>
                  </a:lnTo>
                  <a:cubicBezTo>
                    <a:pt x="1705" y="487"/>
                    <a:pt x="0" y="998"/>
                    <a:pt x="0" y="998"/>
                  </a:cubicBezTo>
                  <a:lnTo>
                    <a:pt x="246" y="1068"/>
                  </a:lnTo>
                  <a:lnTo>
                    <a:pt x="757" y="7391"/>
                  </a:lnTo>
                  <a:cubicBezTo>
                    <a:pt x="757" y="7391"/>
                    <a:pt x="649" y="1331"/>
                    <a:pt x="1065" y="1048"/>
                  </a:cubicBezTo>
                  <a:cubicBezTo>
                    <a:pt x="1481" y="768"/>
                    <a:pt x="2441" y="1"/>
                    <a:pt x="2441" y="1"/>
                  </a:cubicBezTo>
                  <a:close/>
                </a:path>
              </a:pathLst>
            </a:custGeom>
            <a:solidFill>
              <a:srgbClr val="AACA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8"/>
            <p:cNvSpPr/>
            <p:nvPr/>
          </p:nvSpPr>
          <p:spPr>
            <a:xfrm>
              <a:off x="1094525" y="2763600"/>
              <a:ext cx="148100" cy="155575"/>
            </a:xfrm>
            <a:custGeom>
              <a:avLst/>
              <a:gdLst/>
              <a:ahLst/>
              <a:cxnLst/>
              <a:rect l="l" t="t" r="r" b="b"/>
              <a:pathLst>
                <a:path w="5924" h="6223" extrusionOk="0">
                  <a:moveTo>
                    <a:pt x="1360" y="0"/>
                  </a:moveTo>
                  <a:cubicBezTo>
                    <a:pt x="1360" y="0"/>
                    <a:pt x="1494" y="2401"/>
                    <a:pt x="1450" y="2577"/>
                  </a:cubicBezTo>
                  <a:cubicBezTo>
                    <a:pt x="1405" y="2754"/>
                    <a:pt x="506" y="2921"/>
                    <a:pt x="254" y="3131"/>
                  </a:cubicBezTo>
                  <a:cubicBezTo>
                    <a:pt x="0" y="3340"/>
                    <a:pt x="1551" y="5780"/>
                    <a:pt x="2343" y="6142"/>
                  </a:cubicBezTo>
                  <a:cubicBezTo>
                    <a:pt x="2462" y="6197"/>
                    <a:pt x="2619" y="6223"/>
                    <a:pt x="2800" y="6223"/>
                  </a:cubicBezTo>
                  <a:cubicBezTo>
                    <a:pt x="3821" y="6223"/>
                    <a:pt x="5614" y="5409"/>
                    <a:pt x="5763" y="4373"/>
                  </a:cubicBezTo>
                  <a:cubicBezTo>
                    <a:pt x="5923" y="3250"/>
                    <a:pt x="5066" y="2375"/>
                    <a:pt x="4737" y="2069"/>
                  </a:cubicBezTo>
                  <a:cubicBezTo>
                    <a:pt x="4652" y="2050"/>
                    <a:pt x="4547" y="2045"/>
                    <a:pt x="4444" y="2045"/>
                  </a:cubicBezTo>
                  <a:cubicBezTo>
                    <a:pt x="4324" y="2045"/>
                    <a:pt x="4206" y="2052"/>
                    <a:pt x="4128" y="2052"/>
                  </a:cubicBezTo>
                  <a:cubicBezTo>
                    <a:pt x="4100" y="2052"/>
                    <a:pt x="4076" y="2051"/>
                    <a:pt x="4060" y="2049"/>
                  </a:cubicBezTo>
                  <a:lnTo>
                    <a:pt x="3992" y="884"/>
                  </a:lnTo>
                  <a:cubicBezTo>
                    <a:pt x="2919" y="538"/>
                    <a:pt x="1360" y="0"/>
                    <a:pt x="1360" y="0"/>
                  </a:cubicBezTo>
                  <a:close/>
                </a:path>
              </a:pathLst>
            </a:custGeom>
            <a:solidFill>
              <a:srgbClr val="BD70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8"/>
            <p:cNvSpPr/>
            <p:nvPr/>
          </p:nvSpPr>
          <p:spPr>
            <a:xfrm>
              <a:off x="1071250" y="2814625"/>
              <a:ext cx="237875" cy="227200"/>
            </a:xfrm>
            <a:custGeom>
              <a:avLst/>
              <a:gdLst/>
              <a:ahLst/>
              <a:cxnLst/>
              <a:rect l="l" t="t" r="r" b="b"/>
              <a:pathLst>
                <a:path w="9515" h="9088" extrusionOk="0">
                  <a:moveTo>
                    <a:pt x="5472" y="0"/>
                  </a:moveTo>
                  <a:cubicBezTo>
                    <a:pt x="5359" y="0"/>
                    <a:pt x="5249" y="4"/>
                    <a:pt x="5168" y="9"/>
                  </a:cubicBezTo>
                  <a:cubicBezTo>
                    <a:pt x="5168" y="9"/>
                    <a:pt x="5840" y="606"/>
                    <a:pt x="6172" y="1368"/>
                  </a:cubicBezTo>
                  <a:cubicBezTo>
                    <a:pt x="6478" y="2066"/>
                    <a:pt x="6248" y="2796"/>
                    <a:pt x="5660" y="3055"/>
                  </a:cubicBezTo>
                  <a:cubicBezTo>
                    <a:pt x="5390" y="3174"/>
                    <a:pt x="5143" y="3233"/>
                    <a:pt x="4909" y="3233"/>
                  </a:cubicBezTo>
                  <a:cubicBezTo>
                    <a:pt x="4401" y="3233"/>
                    <a:pt x="3953" y="2958"/>
                    <a:pt x="3459" y="2424"/>
                  </a:cubicBezTo>
                  <a:cubicBezTo>
                    <a:pt x="2968" y="1894"/>
                    <a:pt x="2734" y="1209"/>
                    <a:pt x="1954" y="768"/>
                  </a:cubicBezTo>
                  <a:cubicBezTo>
                    <a:pt x="1279" y="870"/>
                    <a:pt x="331" y="1239"/>
                    <a:pt x="224" y="1607"/>
                  </a:cubicBezTo>
                  <a:cubicBezTo>
                    <a:pt x="99" y="2038"/>
                    <a:pt x="1" y="4058"/>
                    <a:pt x="580" y="5605"/>
                  </a:cubicBezTo>
                  <a:cubicBezTo>
                    <a:pt x="1158" y="7152"/>
                    <a:pt x="1838" y="8201"/>
                    <a:pt x="2173" y="8870"/>
                  </a:cubicBezTo>
                  <a:cubicBezTo>
                    <a:pt x="2173" y="8870"/>
                    <a:pt x="2872" y="9088"/>
                    <a:pt x="3877" y="9088"/>
                  </a:cubicBezTo>
                  <a:cubicBezTo>
                    <a:pt x="4792" y="9088"/>
                    <a:pt x="5961" y="8907"/>
                    <a:pt x="7085" y="8215"/>
                  </a:cubicBezTo>
                  <a:cubicBezTo>
                    <a:pt x="7085" y="8215"/>
                    <a:pt x="7324" y="6957"/>
                    <a:pt x="7337" y="6071"/>
                  </a:cubicBezTo>
                  <a:cubicBezTo>
                    <a:pt x="9514" y="4183"/>
                    <a:pt x="7666" y="1841"/>
                    <a:pt x="5830" y="19"/>
                  </a:cubicBezTo>
                  <a:cubicBezTo>
                    <a:pt x="5735" y="5"/>
                    <a:pt x="5602" y="0"/>
                    <a:pt x="5472" y="0"/>
                  </a:cubicBezTo>
                  <a:close/>
                </a:path>
              </a:pathLst>
            </a:custGeom>
            <a:solidFill>
              <a:srgbClr val="F5FB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8"/>
            <p:cNvSpPr/>
            <p:nvPr/>
          </p:nvSpPr>
          <p:spPr>
            <a:xfrm>
              <a:off x="1096400" y="2828000"/>
              <a:ext cx="71525" cy="199700"/>
            </a:xfrm>
            <a:custGeom>
              <a:avLst/>
              <a:gdLst/>
              <a:ahLst/>
              <a:cxnLst/>
              <a:rect l="l" t="t" r="r" b="b"/>
              <a:pathLst>
                <a:path w="2861" h="7988" extrusionOk="0">
                  <a:moveTo>
                    <a:pt x="1375" y="1"/>
                  </a:moveTo>
                  <a:cubicBezTo>
                    <a:pt x="460" y="1"/>
                    <a:pt x="0" y="527"/>
                    <a:pt x="0" y="527"/>
                  </a:cubicBezTo>
                  <a:cubicBezTo>
                    <a:pt x="590" y="706"/>
                    <a:pt x="1247" y="1626"/>
                    <a:pt x="1285" y="3646"/>
                  </a:cubicBezTo>
                  <a:cubicBezTo>
                    <a:pt x="1315" y="5287"/>
                    <a:pt x="151" y="6544"/>
                    <a:pt x="151" y="6544"/>
                  </a:cubicBezTo>
                  <a:lnTo>
                    <a:pt x="802" y="7987"/>
                  </a:lnTo>
                  <a:cubicBezTo>
                    <a:pt x="802" y="7987"/>
                    <a:pt x="2625" y="6234"/>
                    <a:pt x="2745" y="3646"/>
                  </a:cubicBezTo>
                  <a:cubicBezTo>
                    <a:pt x="2861" y="1142"/>
                    <a:pt x="1375" y="1"/>
                    <a:pt x="137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8"/>
            <p:cNvSpPr/>
            <p:nvPr/>
          </p:nvSpPr>
          <p:spPr>
            <a:xfrm>
              <a:off x="1128525" y="2763600"/>
              <a:ext cx="67175" cy="57425"/>
            </a:xfrm>
            <a:custGeom>
              <a:avLst/>
              <a:gdLst/>
              <a:ahLst/>
              <a:cxnLst/>
              <a:rect l="l" t="t" r="r" b="b"/>
              <a:pathLst>
                <a:path w="2687" h="2297" extrusionOk="0">
                  <a:moveTo>
                    <a:pt x="0" y="0"/>
                  </a:moveTo>
                  <a:cubicBezTo>
                    <a:pt x="0" y="0"/>
                    <a:pt x="22" y="435"/>
                    <a:pt x="35" y="754"/>
                  </a:cubicBezTo>
                  <a:cubicBezTo>
                    <a:pt x="35" y="754"/>
                    <a:pt x="112" y="1574"/>
                    <a:pt x="1467" y="2216"/>
                  </a:cubicBezTo>
                  <a:cubicBezTo>
                    <a:pt x="1558" y="2258"/>
                    <a:pt x="1743" y="2297"/>
                    <a:pt x="1943" y="2297"/>
                  </a:cubicBezTo>
                  <a:cubicBezTo>
                    <a:pt x="2272" y="2297"/>
                    <a:pt x="2640" y="2192"/>
                    <a:pt x="2687" y="1827"/>
                  </a:cubicBezTo>
                  <a:lnTo>
                    <a:pt x="2632" y="884"/>
                  </a:lnTo>
                  <a:lnTo>
                    <a:pt x="1868" y="634"/>
                  </a:lnTo>
                  <a:lnTo>
                    <a:pt x="0" y="0"/>
                  </a:lnTo>
                  <a:close/>
                </a:path>
              </a:pathLst>
            </a:custGeom>
            <a:solidFill>
              <a:srgbClr val="A6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8"/>
            <p:cNvSpPr/>
            <p:nvPr/>
          </p:nvSpPr>
          <p:spPr>
            <a:xfrm>
              <a:off x="1092725" y="2623850"/>
              <a:ext cx="156625" cy="183800"/>
            </a:xfrm>
            <a:custGeom>
              <a:avLst/>
              <a:gdLst/>
              <a:ahLst/>
              <a:cxnLst/>
              <a:rect l="l" t="t" r="r" b="b"/>
              <a:pathLst>
                <a:path w="6265" h="7352" extrusionOk="0">
                  <a:moveTo>
                    <a:pt x="3156" y="0"/>
                  </a:moveTo>
                  <a:cubicBezTo>
                    <a:pt x="3101" y="0"/>
                    <a:pt x="3044" y="2"/>
                    <a:pt x="2988" y="5"/>
                  </a:cubicBezTo>
                  <a:cubicBezTo>
                    <a:pt x="1295" y="99"/>
                    <a:pt x="0" y="1547"/>
                    <a:pt x="94" y="3240"/>
                  </a:cubicBezTo>
                  <a:cubicBezTo>
                    <a:pt x="149" y="4229"/>
                    <a:pt x="674" y="5069"/>
                    <a:pt x="1432" y="5590"/>
                  </a:cubicBezTo>
                  <a:cubicBezTo>
                    <a:pt x="1432" y="5590"/>
                    <a:pt x="1576" y="6147"/>
                    <a:pt x="1674" y="6264"/>
                  </a:cubicBezTo>
                  <a:cubicBezTo>
                    <a:pt x="2238" y="6922"/>
                    <a:pt x="3733" y="7343"/>
                    <a:pt x="4227" y="7351"/>
                  </a:cubicBezTo>
                  <a:cubicBezTo>
                    <a:pt x="4231" y="7351"/>
                    <a:pt x="4234" y="7352"/>
                    <a:pt x="4238" y="7352"/>
                  </a:cubicBezTo>
                  <a:cubicBezTo>
                    <a:pt x="4660" y="7352"/>
                    <a:pt x="5028" y="6955"/>
                    <a:pt x="5425" y="6299"/>
                  </a:cubicBezTo>
                  <a:cubicBezTo>
                    <a:pt x="6264" y="4920"/>
                    <a:pt x="6057" y="3390"/>
                    <a:pt x="5927" y="2628"/>
                  </a:cubicBezTo>
                  <a:cubicBezTo>
                    <a:pt x="5698" y="1139"/>
                    <a:pt x="4656" y="0"/>
                    <a:pt x="3156" y="0"/>
                  </a:cubicBezTo>
                  <a:close/>
                </a:path>
              </a:pathLst>
            </a:custGeom>
            <a:solidFill>
              <a:srgbClr val="BD70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8"/>
            <p:cNvSpPr/>
            <p:nvPr/>
          </p:nvSpPr>
          <p:spPr>
            <a:xfrm>
              <a:off x="1092550" y="2623825"/>
              <a:ext cx="142600" cy="139800"/>
            </a:xfrm>
            <a:custGeom>
              <a:avLst/>
              <a:gdLst/>
              <a:ahLst/>
              <a:cxnLst/>
              <a:rect l="l" t="t" r="r" b="b"/>
              <a:pathLst>
                <a:path w="5704" h="5592" extrusionOk="0">
                  <a:moveTo>
                    <a:pt x="3166" y="1"/>
                  </a:moveTo>
                  <a:cubicBezTo>
                    <a:pt x="2956" y="1"/>
                    <a:pt x="2741" y="22"/>
                    <a:pt x="2524" y="68"/>
                  </a:cubicBezTo>
                  <a:cubicBezTo>
                    <a:pt x="1229" y="337"/>
                    <a:pt x="230" y="1460"/>
                    <a:pt x="109" y="2778"/>
                  </a:cubicBezTo>
                  <a:cubicBezTo>
                    <a:pt x="1" y="3964"/>
                    <a:pt x="567" y="4992"/>
                    <a:pt x="1439" y="5591"/>
                  </a:cubicBezTo>
                  <a:cubicBezTo>
                    <a:pt x="1406" y="5486"/>
                    <a:pt x="600" y="4288"/>
                    <a:pt x="1426" y="4023"/>
                  </a:cubicBezTo>
                  <a:lnTo>
                    <a:pt x="1426" y="4023"/>
                  </a:lnTo>
                  <a:cubicBezTo>
                    <a:pt x="1558" y="4175"/>
                    <a:pt x="1593" y="4409"/>
                    <a:pt x="1598" y="4651"/>
                  </a:cubicBezTo>
                  <a:cubicBezTo>
                    <a:pt x="1598" y="4651"/>
                    <a:pt x="2007" y="4612"/>
                    <a:pt x="1915" y="4133"/>
                  </a:cubicBezTo>
                  <a:cubicBezTo>
                    <a:pt x="1890" y="3999"/>
                    <a:pt x="1867" y="3876"/>
                    <a:pt x="1845" y="3765"/>
                  </a:cubicBezTo>
                  <a:cubicBezTo>
                    <a:pt x="1772" y="3393"/>
                    <a:pt x="1867" y="3017"/>
                    <a:pt x="2079" y="2701"/>
                  </a:cubicBezTo>
                  <a:cubicBezTo>
                    <a:pt x="2251" y="2447"/>
                    <a:pt x="2397" y="2094"/>
                    <a:pt x="2296" y="1698"/>
                  </a:cubicBezTo>
                  <a:lnTo>
                    <a:pt x="2296" y="1698"/>
                  </a:lnTo>
                  <a:cubicBezTo>
                    <a:pt x="2296" y="1699"/>
                    <a:pt x="2899" y="1968"/>
                    <a:pt x="3769" y="1968"/>
                  </a:cubicBezTo>
                  <a:cubicBezTo>
                    <a:pt x="4033" y="1968"/>
                    <a:pt x="4322" y="1943"/>
                    <a:pt x="4625" y="1879"/>
                  </a:cubicBezTo>
                  <a:cubicBezTo>
                    <a:pt x="5175" y="1764"/>
                    <a:pt x="5549" y="1556"/>
                    <a:pt x="5703" y="1384"/>
                  </a:cubicBezTo>
                  <a:cubicBezTo>
                    <a:pt x="5154" y="551"/>
                    <a:pt x="4223" y="1"/>
                    <a:pt x="3166" y="1"/>
                  </a:cubicBezTo>
                  <a:close/>
                </a:path>
              </a:pathLst>
            </a:custGeom>
            <a:solidFill>
              <a:srgbClr val="3A2C6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8"/>
            <p:cNvSpPr/>
            <p:nvPr/>
          </p:nvSpPr>
          <p:spPr>
            <a:xfrm>
              <a:off x="1066525" y="2604550"/>
              <a:ext cx="75125" cy="70025"/>
            </a:xfrm>
            <a:custGeom>
              <a:avLst/>
              <a:gdLst/>
              <a:ahLst/>
              <a:cxnLst/>
              <a:rect l="l" t="t" r="r" b="b"/>
              <a:pathLst>
                <a:path w="3005" h="2801" extrusionOk="0">
                  <a:moveTo>
                    <a:pt x="1754" y="0"/>
                  </a:moveTo>
                  <a:cubicBezTo>
                    <a:pt x="1318" y="0"/>
                    <a:pt x="852" y="224"/>
                    <a:pt x="522" y="638"/>
                  </a:cubicBezTo>
                  <a:cubicBezTo>
                    <a:pt x="1" y="1295"/>
                    <a:pt x="21" y="2179"/>
                    <a:pt x="567" y="2613"/>
                  </a:cubicBezTo>
                  <a:cubicBezTo>
                    <a:pt x="729" y="2742"/>
                    <a:pt x="900" y="2800"/>
                    <a:pt x="1073" y="2800"/>
                  </a:cubicBezTo>
                  <a:cubicBezTo>
                    <a:pt x="1485" y="2800"/>
                    <a:pt x="1913" y="2475"/>
                    <a:pt x="2281" y="2013"/>
                  </a:cubicBezTo>
                  <a:cubicBezTo>
                    <a:pt x="2803" y="1357"/>
                    <a:pt x="3005" y="673"/>
                    <a:pt x="2457" y="237"/>
                  </a:cubicBezTo>
                  <a:cubicBezTo>
                    <a:pt x="2255" y="77"/>
                    <a:pt x="2010" y="0"/>
                    <a:pt x="1754" y="0"/>
                  </a:cubicBezTo>
                  <a:close/>
                </a:path>
              </a:pathLst>
            </a:custGeom>
            <a:solidFill>
              <a:srgbClr val="3A2C6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8"/>
            <p:cNvSpPr/>
            <p:nvPr/>
          </p:nvSpPr>
          <p:spPr>
            <a:xfrm>
              <a:off x="1149950" y="2626300"/>
              <a:ext cx="110200" cy="89625"/>
            </a:xfrm>
            <a:custGeom>
              <a:avLst/>
              <a:gdLst/>
              <a:ahLst/>
              <a:cxnLst/>
              <a:rect l="l" t="t" r="r" b="b"/>
              <a:pathLst>
                <a:path w="4408" h="3585" extrusionOk="0">
                  <a:moveTo>
                    <a:pt x="1849" y="1"/>
                  </a:moveTo>
                  <a:cubicBezTo>
                    <a:pt x="1788" y="1"/>
                    <a:pt x="1725" y="3"/>
                    <a:pt x="1661" y="7"/>
                  </a:cubicBezTo>
                  <a:lnTo>
                    <a:pt x="0" y="1601"/>
                  </a:lnTo>
                  <a:cubicBezTo>
                    <a:pt x="0" y="1601"/>
                    <a:pt x="353" y="2587"/>
                    <a:pt x="213" y="3536"/>
                  </a:cubicBezTo>
                  <a:cubicBezTo>
                    <a:pt x="213" y="3536"/>
                    <a:pt x="513" y="3584"/>
                    <a:pt x="977" y="3584"/>
                  </a:cubicBezTo>
                  <a:cubicBezTo>
                    <a:pt x="1209" y="3584"/>
                    <a:pt x="1482" y="3572"/>
                    <a:pt x="1778" y="3536"/>
                  </a:cubicBezTo>
                  <a:cubicBezTo>
                    <a:pt x="1778" y="3536"/>
                    <a:pt x="1833" y="2610"/>
                    <a:pt x="1664" y="1601"/>
                  </a:cubicBezTo>
                  <a:lnTo>
                    <a:pt x="1664" y="1601"/>
                  </a:lnTo>
                  <a:cubicBezTo>
                    <a:pt x="1664" y="1601"/>
                    <a:pt x="2017" y="2382"/>
                    <a:pt x="2116" y="3454"/>
                  </a:cubicBezTo>
                  <a:cubicBezTo>
                    <a:pt x="2116" y="3454"/>
                    <a:pt x="2196" y="3464"/>
                    <a:pt x="2324" y="3464"/>
                  </a:cubicBezTo>
                  <a:cubicBezTo>
                    <a:pt x="2561" y="3464"/>
                    <a:pt x="2963" y="3429"/>
                    <a:pt x="3329" y="3229"/>
                  </a:cubicBezTo>
                  <a:cubicBezTo>
                    <a:pt x="3329" y="3229"/>
                    <a:pt x="3392" y="2523"/>
                    <a:pt x="3176" y="1959"/>
                  </a:cubicBezTo>
                  <a:lnTo>
                    <a:pt x="3176" y="1959"/>
                  </a:lnTo>
                  <a:cubicBezTo>
                    <a:pt x="3177" y="1959"/>
                    <a:pt x="3521" y="2425"/>
                    <a:pt x="3566" y="3172"/>
                  </a:cubicBezTo>
                  <a:cubicBezTo>
                    <a:pt x="3566" y="3172"/>
                    <a:pt x="3935" y="3130"/>
                    <a:pt x="4176" y="2861"/>
                  </a:cubicBezTo>
                  <a:cubicBezTo>
                    <a:pt x="4408" y="2599"/>
                    <a:pt x="3969" y="1"/>
                    <a:pt x="1849" y="1"/>
                  </a:cubicBezTo>
                  <a:close/>
                </a:path>
              </a:pathLst>
            </a:custGeom>
            <a:solidFill>
              <a:srgbClr val="3A2C6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8"/>
            <p:cNvSpPr/>
            <p:nvPr/>
          </p:nvSpPr>
          <p:spPr>
            <a:xfrm>
              <a:off x="1089050" y="2717975"/>
              <a:ext cx="39500" cy="49825"/>
            </a:xfrm>
            <a:custGeom>
              <a:avLst/>
              <a:gdLst/>
              <a:ahLst/>
              <a:cxnLst/>
              <a:rect l="l" t="t" r="r" b="b"/>
              <a:pathLst>
                <a:path w="1580" h="1993" extrusionOk="0">
                  <a:moveTo>
                    <a:pt x="973" y="1"/>
                  </a:moveTo>
                  <a:cubicBezTo>
                    <a:pt x="773" y="1"/>
                    <a:pt x="572" y="78"/>
                    <a:pt x="445" y="278"/>
                  </a:cubicBezTo>
                  <a:cubicBezTo>
                    <a:pt x="1" y="973"/>
                    <a:pt x="632" y="1993"/>
                    <a:pt x="1185" y="1993"/>
                  </a:cubicBezTo>
                  <a:cubicBezTo>
                    <a:pt x="1192" y="1993"/>
                    <a:pt x="1200" y="1993"/>
                    <a:pt x="1207" y="1992"/>
                  </a:cubicBezTo>
                  <a:cubicBezTo>
                    <a:pt x="1506" y="1977"/>
                    <a:pt x="1579" y="1825"/>
                    <a:pt x="1579" y="1825"/>
                  </a:cubicBezTo>
                  <a:lnTo>
                    <a:pt x="1566" y="255"/>
                  </a:lnTo>
                  <a:cubicBezTo>
                    <a:pt x="1454" y="112"/>
                    <a:pt x="1214" y="1"/>
                    <a:pt x="973" y="1"/>
                  </a:cubicBezTo>
                  <a:close/>
                </a:path>
              </a:pathLst>
            </a:custGeom>
            <a:solidFill>
              <a:srgbClr val="BD70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8"/>
            <p:cNvSpPr/>
            <p:nvPr/>
          </p:nvSpPr>
          <p:spPr>
            <a:xfrm>
              <a:off x="1065900" y="3010950"/>
              <a:ext cx="209425" cy="195225"/>
            </a:xfrm>
            <a:custGeom>
              <a:avLst/>
              <a:gdLst/>
              <a:ahLst/>
              <a:cxnLst/>
              <a:rect l="l" t="t" r="r" b="b"/>
              <a:pathLst>
                <a:path w="8377" h="7809" extrusionOk="0">
                  <a:moveTo>
                    <a:pt x="6338" y="1"/>
                  </a:moveTo>
                  <a:cubicBezTo>
                    <a:pt x="4866" y="1"/>
                    <a:pt x="2223" y="703"/>
                    <a:pt x="2223" y="703"/>
                  </a:cubicBezTo>
                  <a:cubicBezTo>
                    <a:pt x="2387" y="1015"/>
                    <a:pt x="2412" y="1356"/>
                    <a:pt x="1864" y="2151"/>
                  </a:cubicBezTo>
                  <a:cubicBezTo>
                    <a:pt x="1314" y="2946"/>
                    <a:pt x="205" y="4669"/>
                    <a:pt x="1" y="5994"/>
                  </a:cubicBezTo>
                  <a:cubicBezTo>
                    <a:pt x="438" y="6460"/>
                    <a:pt x="1062" y="7416"/>
                    <a:pt x="2961" y="7716"/>
                  </a:cubicBezTo>
                  <a:cubicBezTo>
                    <a:pt x="3362" y="7780"/>
                    <a:pt x="3748" y="7808"/>
                    <a:pt x="4116" y="7808"/>
                  </a:cubicBezTo>
                  <a:cubicBezTo>
                    <a:pt x="6262" y="7808"/>
                    <a:pt x="7827" y="6847"/>
                    <a:pt x="8376" y="6248"/>
                  </a:cubicBezTo>
                  <a:cubicBezTo>
                    <a:pt x="8376" y="6248"/>
                    <a:pt x="8341" y="5100"/>
                    <a:pt x="7863" y="3028"/>
                  </a:cubicBezTo>
                  <a:cubicBezTo>
                    <a:pt x="7574" y="1782"/>
                    <a:pt x="7414" y="1332"/>
                    <a:pt x="7299" y="360"/>
                  </a:cubicBezTo>
                  <a:cubicBezTo>
                    <a:pt x="7268" y="97"/>
                    <a:pt x="6883" y="1"/>
                    <a:pt x="6338" y="1"/>
                  </a:cubicBezTo>
                  <a:close/>
                </a:path>
              </a:pathLst>
            </a:custGeom>
            <a:solidFill>
              <a:srgbClr val="F5FB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8"/>
            <p:cNvSpPr/>
            <p:nvPr/>
          </p:nvSpPr>
          <p:spPr>
            <a:xfrm>
              <a:off x="1196025" y="2812050"/>
              <a:ext cx="66675" cy="57300"/>
            </a:xfrm>
            <a:custGeom>
              <a:avLst/>
              <a:gdLst/>
              <a:ahLst/>
              <a:cxnLst/>
              <a:rect l="l" t="t" r="r" b="b"/>
              <a:pathLst>
                <a:path w="2667" h="2292" extrusionOk="0">
                  <a:moveTo>
                    <a:pt x="620" y="0"/>
                  </a:moveTo>
                  <a:cubicBezTo>
                    <a:pt x="447" y="0"/>
                    <a:pt x="238" y="28"/>
                    <a:pt x="0" y="111"/>
                  </a:cubicBezTo>
                  <a:cubicBezTo>
                    <a:pt x="0" y="111"/>
                    <a:pt x="1676" y="787"/>
                    <a:pt x="2667" y="2291"/>
                  </a:cubicBezTo>
                  <a:cubicBezTo>
                    <a:pt x="2667" y="2291"/>
                    <a:pt x="1928" y="645"/>
                    <a:pt x="1150" y="102"/>
                  </a:cubicBezTo>
                  <a:cubicBezTo>
                    <a:pt x="1150" y="102"/>
                    <a:pt x="953" y="0"/>
                    <a:pt x="62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8"/>
            <p:cNvSpPr/>
            <p:nvPr/>
          </p:nvSpPr>
          <p:spPr>
            <a:xfrm>
              <a:off x="1067400" y="2849025"/>
              <a:ext cx="236875" cy="447500"/>
            </a:xfrm>
            <a:custGeom>
              <a:avLst/>
              <a:gdLst/>
              <a:ahLst/>
              <a:cxnLst/>
              <a:rect l="l" t="t" r="r" b="b"/>
              <a:pathLst>
                <a:path w="9475" h="17900" extrusionOk="0">
                  <a:moveTo>
                    <a:pt x="821" y="0"/>
                  </a:moveTo>
                  <a:cubicBezTo>
                    <a:pt x="410" y="0"/>
                    <a:pt x="125" y="392"/>
                    <a:pt x="73" y="1514"/>
                  </a:cubicBezTo>
                  <a:cubicBezTo>
                    <a:pt x="1" y="3016"/>
                    <a:pt x="31" y="5794"/>
                    <a:pt x="460" y="7799"/>
                  </a:cubicBezTo>
                  <a:cubicBezTo>
                    <a:pt x="669" y="8770"/>
                    <a:pt x="1062" y="10275"/>
                    <a:pt x="2113" y="12018"/>
                  </a:cubicBezTo>
                  <a:cubicBezTo>
                    <a:pt x="2846" y="13236"/>
                    <a:pt x="3593" y="14132"/>
                    <a:pt x="4580" y="15154"/>
                  </a:cubicBezTo>
                  <a:cubicBezTo>
                    <a:pt x="4851" y="15433"/>
                    <a:pt x="4981" y="15707"/>
                    <a:pt x="5433" y="16299"/>
                  </a:cubicBezTo>
                  <a:cubicBezTo>
                    <a:pt x="5882" y="16892"/>
                    <a:pt x="6545" y="17467"/>
                    <a:pt x="7122" y="17702"/>
                  </a:cubicBezTo>
                  <a:cubicBezTo>
                    <a:pt x="7467" y="17845"/>
                    <a:pt x="7694" y="17899"/>
                    <a:pt x="7841" y="17899"/>
                  </a:cubicBezTo>
                  <a:cubicBezTo>
                    <a:pt x="7939" y="17899"/>
                    <a:pt x="8001" y="17875"/>
                    <a:pt x="8041" y="17837"/>
                  </a:cubicBezTo>
                  <a:cubicBezTo>
                    <a:pt x="8164" y="17719"/>
                    <a:pt x="8097" y="17568"/>
                    <a:pt x="7847" y="17430"/>
                  </a:cubicBezTo>
                  <a:cubicBezTo>
                    <a:pt x="7596" y="17293"/>
                    <a:pt x="7159" y="17106"/>
                    <a:pt x="6737" y="16656"/>
                  </a:cubicBezTo>
                  <a:lnTo>
                    <a:pt x="6737" y="16656"/>
                  </a:lnTo>
                  <a:cubicBezTo>
                    <a:pt x="6738" y="16656"/>
                    <a:pt x="7270" y="16985"/>
                    <a:pt x="7606" y="17154"/>
                  </a:cubicBezTo>
                  <a:cubicBezTo>
                    <a:pt x="7944" y="17323"/>
                    <a:pt x="8296" y="17435"/>
                    <a:pt x="8552" y="17483"/>
                  </a:cubicBezTo>
                  <a:cubicBezTo>
                    <a:pt x="8576" y="17488"/>
                    <a:pt x="8601" y="17490"/>
                    <a:pt x="8625" y="17490"/>
                  </a:cubicBezTo>
                  <a:cubicBezTo>
                    <a:pt x="8920" y="17490"/>
                    <a:pt x="9193" y="17191"/>
                    <a:pt x="8963" y="17057"/>
                  </a:cubicBezTo>
                  <a:cubicBezTo>
                    <a:pt x="8714" y="16912"/>
                    <a:pt x="8482" y="16867"/>
                    <a:pt x="7987" y="16609"/>
                  </a:cubicBezTo>
                  <a:cubicBezTo>
                    <a:pt x="7723" y="16474"/>
                    <a:pt x="7478" y="16307"/>
                    <a:pt x="7254" y="16115"/>
                  </a:cubicBezTo>
                  <a:lnTo>
                    <a:pt x="7254" y="16115"/>
                  </a:lnTo>
                  <a:cubicBezTo>
                    <a:pt x="7254" y="16115"/>
                    <a:pt x="7805" y="16366"/>
                    <a:pt x="8306" y="16487"/>
                  </a:cubicBezTo>
                  <a:cubicBezTo>
                    <a:pt x="8539" y="16545"/>
                    <a:pt x="8713" y="16564"/>
                    <a:pt x="8848" y="16564"/>
                  </a:cubicBezTo>
                  <a:cubicBezTo>
                    <a:pt x="9004" y="16564"/>
                    <a:pt x="9109" y="16538"/>
                    <a:pt x="9190" y="16516"/>
                  </a:cubicBezTo>
                  <a:cubicBezTo>
                    <a:pt x="9341" y="16472"/>
                    <a:pt x="9474" y="16218"/>
                    <a:pt x="9142" y="16078"/>
                  </a:cubicBezTo>
                  <a:cubicBezTo>
                    <a:pt x="8843" y="15953"/>
                    <a:pt x="8410" y="15923"/>
                    <a:pt x="7877" y="15595"/>
                  </a:cubicBezTo>
                  <a:cubicBezTo>
                    <a:pt x="7489" y="15356"/>
                    <a:pt x="7249" y="15136"/>
                    <a:pt x="7336" y="15107"/>
                  </a:cubicBezTo>
                  <a:cubicBezTo>
                    <a:pt x="7342" y="15105"/>
                    <a:pt x="7350" y="15104"/>
                    <a:pt x="7358" y="15104"/>
                  </a:cubicBezTo>
                  <a:cubicBezTo>
                    <a:pt x="7457" y="15104"/>
                    <a:pt x="7671" y="15240"/>
                    <a:pt x="8036" y="15266"/>
                  </a:cubicBezTo>
                  <a:cubicBezTo>
                    <a:pt x="8060" y="15268"/>
                    <a:pt x="8084" y="15269"/>
                    <a:pt x="8109" y="15269"/>
                  </a:cubicBezTo>
                  <a:cubicBezTo>
                    <a:pt x="8462" y="15269"/>
                    <a:pt x="8801" y="15082"/>
                    <a:pt x="8801" y="14884"/>
                  </a:cubicBezTo>
                  <a:cubicBezTo>
                    <a:pt x="8799" y="14670"/>
                    <a:pt x="8719" y="14775"/>
                    <a:pt x="8335" y="14686"/>
                  </a:cubicBezTo>
                  <a:cubicBezTo>
                    <a:pt x="7950" y="14598"/>
                    <a:pt x="7651" y="14376"/>
                    <a:pt x="7100" y="14294"/>
                  </a:cubicBezTo>
                  <a:cubicBezTo>
                    <a:pt x="6614" y="14220"/>
                    <a:pt x="6300" y="14157"/>
                    <a:pt x="5884" y="13970"/>
                  </a:cubicBezTo>
                  <a:cubicBezTo>
                    <a:pt x="5468" y="13781"/>
                    <a:pt x="4545" y="12683"/>
                    <a:pt x="3849" y="11535"/>
                  </a:cubicBezTo>
                  <a:cubicBezTo>
                    <a:pt x="3025" y="10182"/>
                    <a:pt x="2475" y="8227"/>
                    <a:pt x="2353" y="7348"/>
                  </a:cubicBezTo>
                  <a:cubicBezTo>
                    <a:pt x="2089" y="5455"/>
                    <a:pt x="2128" y="2849"/>
                    <a:pt x="2203" y="1942"/>
                  </a:cubicBezTo>
                  <a:cubicBezTo>
                    <a:pt x="2293" y="852"/>
                    <a:pt x="1834" y="381"/>
                    <a:pt x="1279" y="122"/>
                  </a:cubicBezTo>
                  <a:cubicBezTo>
                    <a:pt x="1114" y="45"/>
                    <a:pt x="960" y="0"/>
                    <a:pt x="821" y="0"/>
                  </a:cubicBezTo>
                  <a:close/>
                </a:path>
              </a:pathLst>
            </a:custGeom>
            <a:solidFill>
              <a:srgbClr val="BD70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8"/>
            <p:cNvSpPr/>
            <p:nvPr/>
          </p:nvSpPr>
          <p:spPr>
            <a:xfrm>
              <a:off x="5772900" y="3235250"/>
              <a:ext cx="1610525" cy="962075"/>
            </a:xfrm>
            <a:custGeom>
              <a:avLst/>
              <a:gdLst/>
              <a:ahLst/>
              <a:cxnLst/>
              <a:rect l="l" t="t" r="r" b="b"/>
              <a:pathLst>
                <a:path w="64421" h="38483" extrusionOk="0">
                  <a:moveTo>
                    <a:pt x="57900" y="1"/>
                  </a:moveTo>
                  <a:cubicBezTo>
                    <a:pt x="57325" y="1"/>
                    <a:pt x="56804" y="130"/>
                    <a:pt x="56388" y="419"/>
                  </a:cubicBezTo>
                  <a:lnTo>
                    <a:pt x="51324" y="3378"/>
                  </a:lnTo>
                  <a:cubicBezTo>
                    <a:pt x="51317" y="3381"/>
                    <a:pt x="51317" y="3381"/>
                    <a:pt x="51315" y="3386"/>
                  </a:cubicBezTo>
                  <a:lnTo>
                    <a:pt x="48877" y="4769"/>
                  </a:lnTo>
                  <a:cubicBezTo>
                    <a:pt x="48847" y="4788"/>
                    <a:pt x="48819" y="4811"/>
                    <a:pt x="48794" y="4836"/>
                  </a:cubicBezTo>
                  <a:lnTo>
                    <a:pt x="45063" y="6991"/>
                  </a:lnTo>
                  <a:lnTo>
                    <a:pt x="44747" y="7172"/>
                  </a:lnTo>
                  <a:cubicBezTo>
                    <a:pt x="44746" y="7174"/>
                    <a:pt x="44744" y="7177"/>
                    <a:pt x="44741" y="7179"/>
                  </a:cubicBezTo>
                  <a:lnTo>
                    <a:pt x="9799" y="27342"/>
                  </a:lnTo>
                  <a:lnTo>
                    <a:pt x="9796" y="27335"/>
                  </a:lnTo>
                  <a:lnTo>
                    <a:pt x="2562" y="35569"/>
                  </a:lnTo>
                  <a:lnTo>
                    <a:pt x="0" y="38482"/>
                  </a:lnTo>
                  <a:lnTo>
                    <a:pt x="0" y="38482"/>
                  </a:lnTo>
                  <a:lnTo>
                    <a:pt x="14635" y="35579"/>
                  </a:lnTo>
                  <a:lnTo>
                    <a:pt x="63413" y="7389"/>
                  </a:lnTo>
                  <a:cubicBezTo>
                    <a:pt x="64230" y="6824"/>
                    <a:pt x="64421" y="5839"/>
                    <a:pt x="64202" y="4731"/>
                  </a:cubicBezTo>
                  <a:cubicBezTo>
                    <a:pt x="63745" y="2332"/>
                    <a:pt x="60339" y="1"/>
                    <a:pt x="57900" y="1"/>
                  </a:cubicBezTo>
                  <a:close/>
                </a:path>
              </a:pathLst>
            </a:custGeom>
            <a:solidFill>
              <a:srgbClr val="C1CF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8"/>
            <p:cNvSpPr/>
            <p:nvPr/>
          </p:nvSpPr>
          <p:spPr>
            <a:xfrm>
              <a:off x="5772900" y="3843750"/>
              <a:ext cx="486950" cy="294300"/>
            </a:xfrm>
            <a:custGeom>
              <a:avLst/>
              <a:gdLst/>
              <a:ahLst/>
              <a:cxnLst/>
              <a:rect l="l" t="t" r="r" b="b"/>
              <a:pathLst>
                <a:path w="19478" h="11772" extrusionOk="0">
                  <a:moveTo>
                    <a:pt x="12051" y="1"/>
                  </a:moveTo>
                  <a:cubicBezTo>
                    <a:pt x="11314" y="1"/>
                    <a:pt x="10549" y="191"/>
                    <a:pt x="9796" y="624"/>
                  </a:cubicBezTo>
                  <a:lnTo>
                    <a:pt x="0" y="11772"/>
                  </a:lnTo>
                  <a:lnTo>
                    <a:pt x="0" y="11772"/>
                  </a:lnTo>
                  <a:lnTo>
                    <a:pt x="14633" y="8869"/>
                  </a:lnTo>
                  <a:cubicBezTo>
                    <a:pt x="19478" y="6080"/>
                    <a:pt x="16214" y="1"/>
                    <a:pt x="12051" y="1"/>
                  </a:cubicBezTo>
                  <a:close/>
                </a:path>
              </a:pathLst>
            </a:custGeom>
            <a:solidFill>
              <a:srgbClr val="FFF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8"/>
            <p:cNvSpPr/>
            <p:nvPr/>
          </p:nvSpPr>
          <p:spPr>
            <a:xfrm>
              <a:off x="5772900" y="3942075"/>
              <a:ext cx="437150" cy="195975"/>
            </a:xfrm>
            <a:custGeom>
              <a:avLst/>
              <a:gdLst/>
              <a:ahLst/>
              <a:cxnLst/>
              <a:rect l="l" t="t" r="r" b="b"/>
              <a:pathLst>
                <a:path w="17486" h="7839" extrusionOk="0">
                  <a:moveTo>
                    <a:pt x="15228" y="1"/>
                  </a:moveTo>
                  <a:lnTo>
                    <a:pt x="0" y="7839"/>
                  </a:lnTo>
                  <a:lnTo>
                    <a:pt x="14635" y="4935"/>
                  </a:lnTo>
                  <a:cubicBezTo>
                    <a:pt x="17475" y="3299"/>
                    <a:pt x="17485" y="2168"/>
                    <a:pt x="15228" y="1"/>
                  </a:cubicBezTo>
                  <a:close/>
                </a:path>
              </a:pathLst>
            </a:custGeom>
            <a:solidFill>
              <a:srgbClr val="F2E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8"/>
            <p:cNvSpPr/>
            <p:nvPr/>
          </p:nvSpPr>
          <p:spPr>
            <a:xfrm>
              <a:off x="5772900" y="4065175"/>
              <a:ext cx="101800" cy="72875"/>
            </a:xfrm>
            <a:custGeom>
              <a:avLst/>
              <a:gdLst/>
              <a:ahLst/>
              <a:cxnLst/>
              <a:rect l="l" t="t" r="r" b="b"/>
              <a:pathLst>
                <a:path w="4072" h="2915" extrusionOk="0">
                  <a:moveTo>
                    <a:pt x="2562" y="1"/>
                  </a:moveTo>
                  <a:lnTo>
                    <a:pt x="0" y="2915"/>
                  </a:lnTo>
                  <a:lnTo>
                    <a:pt x="4072" y="2106"/>
                  </a:lnTo>
                  <a:lnTo>
                    <a:pt x="2939" y="1942"/>
                  </a:lnTo>
                  <a:lnTo>
                    <a:pt x="3534" y="1371"/>
                  </a:lnTo>
                  <a:lnTo>
                    <a:pt x="3534" y="1371"/>
                  </a:lnTo>
                  <a:lnTo>
                    <a:pt x="2600" y="1399"/>
                  </a:lnTo>
                  <a:lnTo>
                    <a:pt x="3016" y="604"/>
                  </a:lnTo>
                  <a:lnTo>
                    <a:pt x="2291" y="846"/>
                  </a:lnTo>
                  <a:lnTo>
                    <a:pt x="2562" y="1"/>
                  </a:lnTo>
                  <a:close/>
                </a:path>
              </a:pathLst>
            </a:custGeom>
            <a:solidFill>
              <a:srgbClr val="191F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8"/>
            <p:cNvSpPr/>
            <p:nvPr/>
          </p:nvSpPr>
          <p:spPr>
            <a:xfrm>
              <a:off x="6017875" y="3260625"/>
              <a:ext cx="1164725" cy="804825"/>
            </a:xfrm>
            <a:custGeom>
              <a:avLst/>
              <a:gdLst/>
              <a:ahLst/>
              <a:cxnLst/>
              <a:rect l="l" t="t" r="r" b="b"/>
              <a:pathLst>
                <a:path w="46589" h="32193" extrusionOk="0">
                  <a:moveTo>
                    <a:pt x="46589" y="8095"/>
                  </a:moveTo>
                  <a:lnTo>
                    <a:pt x="46547" y="8119"/>
                  </a:lnTo>
                  <a:lnTo>
                    <a:pt x="46547" y="8119"/>
                  </a:lnTo>
                  <a:cubicBezTo>
                    <a:pt x="46561" y="8112"/>
                    <a:pt x="46575" y="8104"/>
                    <a:pt x="46589" y="8095"/>
                  </a:cubicBezTo>
                  <a:close/>
                  <a:moveTo>
                    <a:pt x="41516" y="0"/>
                  </a:moveTo>
                  <a:lnTo>
                    <a:pt x="38997" y="1450"/>
                  </a:lnTo>
                  <a:lnTo>
                    <a:pt x="0" y="23952"/>
                  </a:lnTo>
                  <a:cubicBezTo>
                    <a:pt x="144" y="23870"/>
                    <a:pt x="309" y="23831"/>
                    <a:pt x="490" y="23831"/>
                  </a:cubicBezTo>
                  <a:cubicBezTo>
                    <a:pt x="1701" y="23831"/>
                    <a:pt x="3638" y="25566"/>
                    <a:pt x="4720" y="27662"/>
                  </a:cubicBezTo>
                  <a:cubicBezTo>
                    <a:pt x="5420" y="29018"/>
                    <a:pt x="5990" y="31528"/>
                    <a:pt x="4836" y="32193"/>
                  </a:cubicBezTo>
                  <a:lnTo>
                    <a:pt x="44181" y="9488"/>
                  </a:lnTo>
                  <a:lnTo>
                    <a:pt x="45496" y="8723"/>
                  </a:lnTo>
                  <a:lnTo>
                    <a:pt x="46547" y="8119"/>
                  </a:lnTo>
                  <a:lnTo>
                    <a:pt x="46547" y="8119"/>
                  </a:lnTo>
                  <a:cubicBezTo>
                    <a:pt x="46464" y="8162"/>
                    <a:pt x="46372" y="8183"/>
                    <a:pt x="46273" y="8183"/>
                  </a:cubicBezTo>
                  <a:cubicBezTo>
                    <a:pt x="44419" y="8183"/>
                    <a:pt x="40028" y="969"/>
                    <a:pt x="41516" y="0"/>
                  </a:cubicBezTo>
                  <a:close/>
                </a:path>
              </a:pathLst>
            </a:custGeom>
            <a:solidFill>
              <a:srgbClr val="FFDB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8"/>
            <p:cNvSpPr/>
            <p:nvPr/>
          </p:nvSpPr>
          <p:spPr>
            <a:xfrm>
              <a:off x="6135875" y="3418550"/>
              <a:ext cx="1019400" cy="646900"/>
            </a:xfrm>
            <a:custGeom>
              <a:avLst/>
              <a:gdLst/>
              <a:ahLst/>
              <a:cxnLst/>
              <a:rect l="l" t="t" r="r" b="b"/>
              <a:pathLst>
                <a:path w="40776" h="25876" extrusionOk="0">
                  <a:moveTo>
                    <a:pt x="37548" y="0"/>
                  </a:moveTo>
                  <a:lnTo>
                    <a:pt x="0" y="21345"/>
                  </a:lnTo>
                  <a:cubicBezTo>
                    <a:pt x="660" y="22563"/>
                    <a:pt x="1257" y="25219"/>
                    <a:pt x="116" y="25876"/>
                  </a:cubicBezTo>
                  <a:lnTo>
                    <a:pt x="39461" y="3171"/>
                  </a:lnTo>
                  <a:lnTo>
                    <a:pt x="40776" y="2406"/>
                  </a:lnTo>
                  <a:lnTo>
                    <a:pt x="37548" y="0"/>
                  </a:lnTo>
                  <a:close/>
                </a:path>
              </a:pathLst>
            </a:custGeom>
            <a:solidFill>
              <a:srgbClr val="FDB72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8"/>
            <p:cNvSpPr/>
            <p:nvPr/>
          </p:nvSpPr>
          <p:spPr>
            <a:xfrm>
              <a:off x="7033075" y="3155125"/>
              <a:ext cx="350350" cy="310100"/>
            </a:xfrm>
            <a:custGeom>
              <a:avLst/>
              <a:gdLst/>
              <a:ahLst/>
              <a:cxnLst/>
              <a:rect l="l" t="t" r="r" b="b"/>
              <a:pathLst>
                <a:path w="14014" h="12404" extrusionOk="0">
                  <a:moveTo>
                    <a:pt x="8665" y="0"/>
                  </a:moveTo>
                  <a:cubicBezTo>
                    <a:pt x="8273" y="0"/>
                    <a:pt x="7897" y="107"/>
                    <a:pt x="7553" y="346"/>
                  </a:cubicBezTo>
                  <a:lnTo>
                    <a:pt x="917" y="4210"/>
                  </a:lnTo>
                  <a:cubicBezTo>
                    <a:pt x="908" y="4213"/>
                    <a:pt x="908" y="4213"/>
                    <a:pt x="906" y="4220"/>
                  </a:cubicBezTo>
                  <a:cubicBezTo>
                    <a:pt x="1" y="4807"/>
                    <a:pt x="1277" y="7707"/>
                    <a:pt x="2826" y="9891"/>
                  </a:cubicBezTo>
                  <a:cubicBezTo>
                    <a:pt x="3823" y="11297"/>
                    <a:pt x="4938" y="12403"/>
                    <a:pt x="5664" y="12403"/>
                  </a:cubicBezTo>
                  <a:cubicBezTo>
                    <a:pt x="5780" y="12403"/>
                    <a:pt x="5886" y="12375"/>
                    <a:pt x="5981" y="12315"/>
                  </a:cubicBezTo>
                  <a:lnTo>
                    <a:pt x="13005" y="8223"/>
                  </a:lnTo>
                  <a:cubicBezTo>
                    <a:pt x="13823" y="7659"/>
                    <a:pt x="14014" y="6673"/>
                    <a:pt x="13795" y="5565"/>
                  </a:cubicBezTo>
                  <a:cubicBezTo>
                    <a:pt x="13318" y="3068"/>
                    <a:pt x="10764" y="0"/>
                    <a:pt x="8665" y="0"/>
                  </a:cubicBezTo>
                  <a:close/>
                </a:path>
              </a:pathLst>
            </a:custGeom>
            <a:solidFill>
              <a:srgbClr val="F95D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8"/>
            <p:cNvSpPr/>
            <p:nvPr/>
          </p:nvSpPr>
          <p:spPr>
            <a:xfrm>
              <a:off x="7042650" y="3155125"/>
              <a:ext cx="338775" cy="207900"/>
            </a:xfrm>
            <a:custGeom>
              <a:avLst/>
              <a:gdLst/>
              <a:ahLst/>
              <a:cxnLst/>
              <a:rect l="l" t="t" r="r" b="b"/>
              <a:pathLst>
                <a:path w="13551" h="8316" extrusionOk="0">
                  <a:moveTo>
                    <a:pt x="8283" y="0"/>
                  </a:moveTo>
                  <a:cubicBezTo>
                    <a:pt x="7890" y="0"/>
                    <a:pt x="7514" y="107"/>
                    <a:pt x="7170" y="346"/>
                  </a:cubicBezTo>
                  <a:lnTo>
                    <a:pt x="534" y="4210"/>
                  </a:lnTo>
                  <a:cubicBezTo>
                    <a:pt x="525" y="4213"/>
                    <a:pt x="525" y="4213"/>
                    <a:pt x="523" y="4220"/>
                  </a:cubicBezTo>
                  <a:cubicBezTo>
                    <a:pt x="1" y="4559"/>
                    <a:pt x="208" y="5674"/>
                    <a:pt x="774" y="6975"/>
                  </a:cubicBezTo>
                  <a:lnTo>
                    <a:pt x="5135" y="8315"/>
                  </a:lnTo>
                  <a:lnTo>
                    <a:pt x="12064" y="4153"/>
                  </a:lnTo>
                  <a:cubicBezTo>
                    <a:pt x="12064" y="4153"/>
                    <a:pt x="13372" y="4898"/>
                    <a:pt x="13277" y="7448"/>
                  </a:cubicBezTo>
                  <a:cubicBezTo>
                    <a:pt x="13522" y="6918"/>
                    <a:pt x="13551" y="6267"/>
                    <a:pt x="13412" y="5565"/>
                  </a:cubicBezTo>
                  <a:cubicBezTo>
                    <a:pt x="12936" y="3068"/>
                    <a:pt x="10381" y="0"/>
                    <a:pt x="8283" y="0"/>
                  </a:cubicBezTo>
                  <a:close/>
                </a:path>
              </a:pathLst>
            </a:custGeom>
            <a:solidFill>
              <a:srgbClr val="FD9CC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8"/>
            <p:cNvSpPr/>
            <p:nvPr/>
          </p:nvSpPr>
          <p:spPr>
            <a:xfrm>
              <a:off x="6991950" y="3259550"/>
              <a:ext cx="210200" cy="240350"/>
            </a:xfrm>
            <a:custGeom>
              <a:avLst/>
              <a:gdLst/>
              <a:ahLst/>
              <a:cxnLst/>
              <a:rect l="l" t="t" r="r" b="b"/>
              <a:pathLst>
                <a:path w="8408" h="9614" extrusionOk="0">
                  <a:moveTo>
                    <a:pt x="46" y="1470"/>
                  </a:moveTo>
                  <a:cubicBezTo>
                    <a:pt x="29" y="1477"/>
                    <a:pt x="14" y="1486"/>
                    <a:pt x="0" y="1497"/>
                  </a:cubicBezTo>
                  <a:lnTo>
                    <a:pt x="46" y="1470"/>
                  </a:lnTo>
                  <a:close/>
                  <a:moveTo>
                    <a:pt x="2831" y="1"/>
                  </a:moveTo>
                  <a:cubicBezTo>
                    <a:pt x="2678" y="1"/>
                    <a:pt x="2546" y="32"/>
                    <a:pt x="2441" y="97"/>
                  </a:cubicBezTo>
                  <a:lnTo>
                    <a:pt x="46" y="1470"/>
                  </a:lnTo>
                  <a:lnTo>
                    <a:pt x="46" y="1470"/>
                  </a:lnTo>
                  <a:cubicBezTo>
                    <a:pt x="54" y="1467"/>
                    <a:pt x="63" y="1465"/>
                    <a:pt x="72" y="1463"/>
                  </a:cubicBezTo>
                  <a:lnTo>
                    <a:pt x="80" y="1460"/>
                  </a:lnTo>
                  <a:cubicBezTo>
                    <a:pt x="152" y="1430"/>
                    <a:pt x="230" y="1416"/>
                    <a:pt x="313" y="1416"/>
                  </a:cubicBezTo>
                  <a:cubicBezTo>
                    <a:pt x="1045" y="1416"/>
                    <a:pt x="2170" y="2538"/>
                    <a:pt x="3168" y="3958"/>
                  </a:cubicBezTo>
                  <a:cubicBezTo>
                    <a:pt x="4710" y="6145"/>
                    <a:pt x="5962" y="9044"/>
                    <a:pt x="5043" y="9613"/>
                  </a:cubicBezTo>
                  <a:lnTo>
                    <a:pt x="5686" y="9244"/>
                  </a:lnTo>
                  <a:lnTo>
                    <a:pt x="7489" y="8215"/>
                  </a:lnTo>
                  <a:cubicBezTo>
                    <a:pt x="8408" y="7645"/>
                    <a:pt x="7718" y="4564"/>
                    <a:pt x="6175" y="2377"/>
                  </a:cubicBezTo>
                  <a:cubicBezTo>
                    <a:pt x="5193" y="976"/>
                    <a:pt x="3688" y="1"/>
                    <a:pt x="2831" y="1"/>
                  </a:cubicBezTo>
                  <a:close/>
                </a:path>
              </a:pathLst>
            </a:custGeom>
            <a:solidFill>
              <a:srgbClr val="A5CB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8"/>
            <p:cNvSpPr/>
            <p:nvPr/>
          </p:nvSpPr>
          <p:spPr>
            <a:xfrm>
              <a:off x="6946250" y="3284675"/>
              <a:ext cx="236600" cy="241900"/>
            </a:xfrm>
            <a:custGeom>
              <a:avLst/>
              <a:gdLst/>
              <a:ahLst/>
              <a:cxnLst/>
              <a:rect l="l" t="t" r="r" b="b"/>
              <a:pathLst>
                <a:path w="9464" h="9676" extrusionOk="0">
                  <a:moveTo>
                    <a:pt x="31" y="1542"/>
                  </a:moveTo>
                  <a:cubicBezTo>
                    <a:pt x="20" y="1547"/>
                    <a:pt x="10" y="1553"/>
                    <a:pt x="0" y="1559"/>
                  </a:cubicBezTo>
                  <a:lnTo>
                    <a:pt x="31" y="1542"/>
                  </a:lnTo>
                  <a:close/>
                  <a:moveTo>
                    <a:pt x="2968" y="1"/>
                  </a:moveTo>
                  <a:cubicBezTo>
                    <a:pt x="2778" y="1"/>
                    <a:pt x="2601" y="47"/>
                    <a:pt x="2440" y="147"/>
                  </a:cubicBezTo>
                  <a:lnTo>
                    <a:pt x="31" y="1542"/>
                  </a:lnTo>
                  <a:lnTo>
                    <a:pt x="31" y="1542"/>
                  </a:lnTo>
                  <a:cubicBezTo>
                    <a:pt x="116" y="1496"/>
                    <a:pt x="211" y="1474"/>
                    <a:pt x="312" y="1474"/>
                  </a:cubicBezTo>
                  <a:cubicBezTo>
                    <a:pt x="2172" y="1474"/>
                    <a:pt x="6562" y="8733"/>
                    <a:pt x="5044" y="9676"/>
                  </a:cubicBezTo>
                  <a:lnTo>
                    <a:pt x="7484" y="8266"/>
                  </a:lnTo>
                  <a:cubicBezTo>
                    <a:pt x="9463" y="7036"/>
                    <a:pt x="5300" y="1"/>
                    <a:pt x="2968" y="1"/>
                  </a:cubicBezTo>
                  <a:close/>
                </a:path>
              </a:pathLst>
            </a:custGeom>
            <a:solidFill>
              <a:srgbClr val="3445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8"/>
            <p:cNvSpPr/>
            <p:nvPr/>
          </p:nvSpPr>
          <p:spPr>
            <a:xfrm>
              <a:off x="6888175" y="3318950"/>
              <a:ext cx="235600" cy="240625"/>
            </a:xfrm>
            <a:custGeom>
              <a:avLst/>
              <a:gdLst/>
              <a:ahLst/>
              <a:cxnLst/>
              <a:rect l="l" t="t" r="r" b="b"/>
              <a:pathLst>
                <a:path w="9424" h="9625" extrusionOk="0">
                  <a:moveTo>
                    <a:pt x="76" y="1487"/>
                  </a:moveTo>
                  <a:cubicBezTo>
                    <a:pt x="50" y="1500"/>
                    <a:pt x="26" y="1514"/>
                    <a:pt x="1" y="1530"/>
                  </a:cubicBezTo>
                  <a:lnTo>
                    <a:pt x="76" y="1487"/>
                  </a:lnTo>
                  <a:close/>
                  <a:moveTo>
                    <a:pt x="2888" y="0"/>
                  </a:moveTo>
                  <a:cubicBezTo>
                    <a:pt x="2714" y="0"/>
                    <a:pt x="2553" y="44"/>
                    <a:pt x="2409" y="136"/>
                  </a:cubicBezTo>
                  <a:lnTo>
                    <a:pt x="76" y="1487"/>
                  </a:lnTo>
                  <a:lnTo>
                    <a:pt x="76" y="1487"/>
                  </a:lnTo>
                  <a:cubicBezTo>
                    <a:pt x="252" y="1393"/>
                    <a:pt x="443" y="1349"/>
                    <a:pt x="644" y="1349"/>
                  </a:cubicBezTo>
                  <a:cubicBezTo>
                    <a:pt x="3163" y="1349"/>
                    <a:pt x="7245" y="8265"/>
                    <a:pt x="5073" y="9625"/>
                  </a:cubicBezTo>
                  <a:lnTo>
                    <a:pt x="7509" y="8241"/>
                  </a:lnTo>
                  <a:cubicBezTo>
                    <a:pt x="7541" y="8223"/>
                    <a:pt x="7568" y="8200"/>
                    <a:pt x="7593" y="8175"/>
                  </a:cubicBezTo>
                  <a:cubicBezTo>
                    <a:pt x="9424" y="6993"/>
                    <a:pt x="5102" y="0"/>
                    <a:pt x="2888" y="0"/>
                  </a:cubicBezTo>
                  <a:close/>
                </a:path>
              </a:pathLst>
            </a:custGeom>
            <a:solidFill>
              <a:srgbClr val="A5CB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8"/>
            <p:cNvSpPr/>
            <p:nvPr/>
          </p:nvSpPr>
          <p:spPr>
            <a:xfrm>
              <a:off x="6888175" y="3259550"/>
              <a:ext cx="282850" cy="195825"/>
            </a:xfrm>
            <a:custGeom>
              <a:avLst/>
              <a:gdLst/>
              <a:ahLst/>
              <a:cxnLst/>
              <a:rect l="l" t="t" r="r" b="b"/>
              <a:pathLst>
                <a:path w="11314" h="7833" extrusionOk="0">
                  <a:moveTo>
                    <a:pt x="4197" y="1470"/>
                  </a:moveTo>
                  <a:cubicBezTo>
                    <a:pt x="4180" y="1477"/>
                    <a:pt x="4165" y="1486"/>
                    <a:pt x="4151" y="1497"/>
                  </a:cubicBezTo>
                  <a:lnTo>
                    <a:pt x="4197" y="1470"/>
                  </a:lnTo>
                  <a:close/>
                  <a:moveTo>
                    <a:pt x="74" y="3863"/>
                  </a:moveTo>
                  <a:cubicBezTo>
                    <a:pt x="50" y="3877"/>
                    <a:pt x="25" y="3891"/>
                    <a:pt x="1" y="3906"/>
                  </a:cubicBezTo>
                  <a:lnTo>
                    <a:pt x="74" y="3863"/>
                  </a:lnTo>
                  <a:close/>
                  <a:moveTo>
                    <a:pt x="6982" y="1"/>
                  </a:moveTo>
                  <a:cubicBezTo>
                    <a:pt x="6829" y="1"/>
                    <a:pt x="6697" y="32"/>
                    <a:pt x="6592" y="97"/>
                  </a:cubicBezTo>
                  <a:lnTo>
                    <a:pt x="4197" y="1470"/>
                  </a:lnTo>
                  <a:lnTo>
                    <a:pt x="4197" y="1470"/>
                  </a:lnTo>
                  <a:cubicBezTo>
                    <a:pt x="4205" y="1467"/>
                    <a:pt x="4214" y="1465"/>
                    <a:pt x="4223" y="1463"/>
                  </a:cubicBezTo>
                  <a:lnTo>
                    <a:pt x="4231" y="1460"/>
                  </a:lnTo>
                  <a:lnTo>
                    <a:pt x="4233" y="1460"/>
                  </a:lnTo>
                  <a:lnTo>
                    <a:pt x="2430" y="2502"/>
                  </a:lnTo>
                  <a:cubicBezTo>
                    <a:pt x="2424" y="2507"/>
                    <a:pt x="2415" y="2509"/>
                    <a:pt x="2409" y="2512"/>
                  </a:cubicBezTo>
                  <a:lnTo>
                    <a:pt x="74" y="3863"/>
                  </a:lnTo>
                  <a:lnTo>
                    <a:pt x="74" y="3863"/>
                  </a:lnTo>
                  <a:cubicBezTo>
                    <a:pt x="251" y="3769"/>
                    <a:pt x="442" y="3725"/>
                    <a:pt x="643" y="3725"/>
                  </a:cubicBezTo>
                  <a:cubicBezTo>
                    <a:pt x="2008" y="3725"/>
                    <a:pt x="3829" y="5755"/>
                    <a:pt x="4868" y="7832"/>
                  </a:cubicBezTo>
                  <a:lnTo>
                    <a:pt x="11314" y="4140"/>
                  </a:lnTo>
                  <a:cubicBezTo>
                    <a:pt x="11043" y="3520"/>
                    <a:pt x="10712" y="2930"/>
                    <a:pt x="10326" y="2377"/>
                  </a:cubicBezTo>
                  <a:cubicBezTo>
                    <a:pt x="9344" y="976"/>
                    <a:pt x="7839" y="1"/>
                    <a:pt x="698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8"/>
            <p:cNvSpPr/>
            <p:nvPr/>
          </p:nvSpPr>
          <p:spPr>
            <a:xfrm>
              <a:off x="4509600" y="4282650"/>
              <a:ext cx="1018225" cy="535600"/>
            </a:xfrm>
            <a:custGeom>
              <a:avLst/>
              <a:gdLst/>
              <a:ahLst/>
              <a:cxnLst/>
              <a:rect l="l" t="t" r="r" b="b"/>
              <a:pathLst>
                <a:path w="40729" h="21424" extrusionOk="0">
                  <a:moveTo>
                    <a:pt x="20367" y="0"/>
                  </a:moveTo>
                  <a:cubicBezTo>
                    <a:pt x="15619" y="0"/>
                    <a:pt x="10870" y="1046"/>
                    <a:pt x="7245" y="3138"/>
                  </a:cubicBezTo>
                  <a:cubicBezTo>
                    <a:pt x="1" y="7321"/>
                    <a:pt x="1" y="14103"/>
                    <a:pt x="7245" y="18287"/>
                  </a:cubicBezTo>
                  <a:cubicBezTo>
                    <a:pt x="10868" y="20378"/>
                    <a:pt x="15616" y="21424"/>
                    <a:pt x="20363" y="21424"/>
                  </a:cubicBezTo>
                  <a:cubicBezTo>
                    <a:pt x="25111" y="21424"/>
                    <a:pt x="29860" y="20378"/>
                    <a:pt x="33483" y="18287"/>
                  </a:cubicBezTo>
                  <a:cubicBezTo>
                    <a:pt x="40728" y="14103"/>
                    <a:pt x="40728" y="7321"/>
                    <a:pt x="33483" y="3138"/>
                  </a:cubicBezTo>
                  <a:cubicBezTo>
                    <a:pt x="29862" y="1046"/>
                    <a:pt x="25115" y="0"/>
                    <a:pt x="20367" y="0"/>
                  </a:cubicBezTo>
                  <a:close/>
                </a:path>
              </a:pathLst>
            </a:custGeom>
            <a:solidFill>
              <a:srgbClr val="90C4FE">
                <a:alpha val="4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8"/>
            <p:cNvSpPr/>
            <p:nvPr/>
          </p:nvSpPr>
          <p:spPr>
            <a:xfrm>
              <a:off x="4536125" y="3783950"/>
              <a:ext cx="965075" cy="919850"/>
            </a:xfrm>
            <a:custGeom>
              <a:avLst/>
              <a:gdLst/>
              <a:ahLst/>
              <a:cxnLst/>
              <a:rect l="l" t="t" r="r" b="b"/>
              <a:pathLst>
                <a:path w="38603" h="36794" extrusionOk="0">
                  <a:moveTo>
                    <a:pt x="19305" y="1"/>
                  </a:moveTo>
                  <a:cubicBezTo>
                    <a:pt x="15773" y="1"/>
                    <a:pt x="12240" y="718"/>
                    <a:pt x="9412" y="2151"/>
                  </a:cubicBezTo>
                  <a:lnTo>
                    <a:pt x="9412" y="2139"/>
                  </a:lnTo>
                  <a:cubicBezTo>
                    <a:pt x="6729" y="3484"/>
                    <a:pt x="1461" y="6688"/>
                    <a:pt x="713" y="13793"/>
                  </a:cubicBezTo>
                  <a:cubicBezTo>
                    <a:pt x="1" y="20551"/>
                    <a:pt x="3504" y="29964"/>
                    <a:pt x="9351" y="34044"/>
                  </a:cubicBezTo>
                  <a:cubicBezTo>
                    <a:pt x="9377" y="34064"/>
                    <a:pt x="9406" y="34083"/>
                    <a:pt x="9432" y="34101"/>
                  </a:cubicBezTo>
                  <a:cubicBezTo>
                    <a:pt x="9703" y="34288"/>
                    <a:pt x="9979" y="34467"/>
                    <a:pt x="10259" y="34631"/>
                  </a:cubicBezTo>
                  <a:cubicBezTo>
                    <a:pt x="12757" y="36073"/>
                    <a:pt x="16031" y="36793"/>
                    <a:pt x="19305" y="36793"/>
                  </a:cubicBezTo>
                  <a:cubicBezTo>
                    <a:pt x="22578" y="36793"/>
                    <a:pt x="25852" y="36073"/>
                    <a:pt x="28351" y="34631"/>
                  </a:cubicBezTo>
                  <a:cubicBezTo>
                    <a:pt x="28398" y="34602"/>
                    <a:pt x="28436" y="34574"/>
                    <a:pt x="28481" y="34547"/>
                  </a:cubicBezTo>
                  <a:cubicBezTo>
                    <a:pt x="28697" y="34418"/>
                    <a:pt x="28910" y="34281"/>
                    <a:pt x="29119" y="34139"/>
                  </a:cubicBezTo>
                  <a:cubicBezTo>
                    <a:pt x="29178" y="34098"/>
                    <a:pt x="29238" y="34058"/>
                    <a:pt x="29295" y="34017"/>
                  </a:cubicBezTo>
                  <a:cubicBezTo>
                    <a:pt x="35116" y="29921"/>
                    <a:pt x="38603" y="20536"/>
                    <a:pt x="37891" y="13793"/>
                  </a:cubicBezTo>
                  <a:cubicBezTo>
                    <a:pt x="37142" y="6690"/>
                    <a:pt x="31874" y="3484"/>
                    <a:pt x="29193" y="2139"/>
                  </a:cubicBezTo>
                  <a:lnTo>
                    <a:pt x="29193" y="2149"/>
                  </a:lnTo>
                  <a:cubicBezTo>
                    <a:pt x="26366" y="717"/>
                    <a:pt x="22835" y="1"/>
                    <a:pt x="1930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8"/>
            <p:cNvSpPr/>
            <p:nvPr/>
          </p:nvSpPr>
          <p:spPr>
            <a:xfrm>
              <a:off x="4914650" y="3945850"/>
              <a:ext cx="208200" cy="109550"/>
            </a:xfrm>
            <a:custGeom>
              <a:avLst/>
              <a:gdLst/>
              <a:ahLst/>
              <a:cxnLst/>
              <a:rect l="l" t="t" r="r" b="b"/>
              <a:pathLst>
                <a:path w="8328" h="4382" extrusionOk="0">
                  <a:moveTo>
                    <a:pt x="4163" y="0"/>
                  </a:moveTo>
                  <a:cubicBezTo>
                    <a:pt x="3193" y="0"/>
                    <a:pt x="2222" y="214"/>
                    <a:pt x="1481" y="642"/>
                  </a:cubicBezTo>
                  <a:cubicBezTo>
                    <a:pt x="1" y="1497"/>
                    <a:pt x="1" y="2884"/>
                    <a:pt x="1481" y="3739"/>
                  </a:cubicBezTo>
                  <a:cubicBezTo>
                    <a:pt x="2222" y="4167"/>
                    <a:pt x="3193" y="4381"/>
                    <a:pt x="4163" y="4381"/>
                  </a:cubicBezTo>
                  <a:cubicBezTo>
                    <a:pt x="5134" y="4381"/>
                    <a:pt x="6105" y="4167"/>
                    <a:pt x="6846" y="3739"/>
                  </a:cubicBezTo>
                  <a:cubicBezTo>
                    <a:pt x="8328" y="2882"/>
                    <a:pt x="8326" y="1497"/>
                    <a:pt x="6846" y="642"/>
                  </a:cubicBezTo>
                  <a:cubicBezTo>
                    <a:pt x="6105" y="214"/>
                    <a:pt x="5134" y="0"/>
                    <a:pt x="416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8"/>
            <p:cNvSpPr/>
            <p:nvPr/>
          </p:nvSpPr>
          <p:spPr>
            <a:xfrm>
              <a:off x="4771375" y="3690050"/>
              <a:ext cx="338750" cy="323725"/>
            </a:xfrm>
            <a:custGeom>
              <a:avLst/>
              <a:gdLst/>
              <a:ahLst/>
              <a:cxnLst/>
              <a:rect l="l" t="t" r="r" b="b"/>
              <a:pathLst>
                <a:path w="13550" h="12949" extrusionOk="0">
                  <a:moveTo>
                    <a:pt x="2445" y="0"/>
                  </a:moveTo>
                  <a:cubicBezTo>
                    <a:pt x="2445" y="1"/>
                    <a:pt x="1" y="5895"/>
                    <a:pt x="2609" y="9387"/>
                  </a:cubicBezTo>
                  <a:cubicBezTo>
                    <a:pt x="5215" y="12879"/>
                    <a:pt x="9895" y="12949"/>
                    <a:pt x="9895" y="12949"/>
                  </a:cubicBezTo>
                  <a:cubicBezTo>
                    <a:pt x="9895" y="12949"/>
                    <a:pt x="13549" y="9034"/>
                    <a:pt x="10931" y="4832"/>
                  </a:cubicBezTo>
                  <a:cubicBezTo>
                    <a:pt x="8260" y="547"/>
                    <a:pt x="2445" y="0"/>
                    <a:pt x="2445" y="0"/>
                  </a:cubicBezTo>
                  <a:close/>
                </a:path>
              </a:pathLst>
            </a:custGeom>
            <a:solidFill>
              <a:srgbClr val="27DE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8"/>
            <p:cNvSpPr/>
            <p:nvPr/>
          </p:nvSpPr>
          <p:spPr>
            <a:xfrm>
              <a:off x="4771425" y="3690050"/>
              <a:ext cx="247350" cy="323725"/>
            </a:xfrm>
            <a:custGeom>
              <a:avLst/>
              <a:gdLst/>
              <a:ahLst/>
              <a:cxnLst/>
              <a:rect l="l" t="t" r="r" b="b"/>
              <a:pathLst>
                <a:path w="9894" h="12949" extrusionOk="0">
                  <a:moveTo>
                    <a:pt x="2443" y="0"/>
                  </a:moveTo>
                  <a:cubicBezTo>
                    <a:pt x="2443" y="1"/>
                    <a:pt x="0" y="5895"/>
                    <a:pt x="2607" y="9387"/>
                  </a:cubicBezTo>
                  <a:cubicBezTo>
                    <a:pt x="5213" y="12879"/>
                    <a:pt x="9893" y="12949"/>
                    <a:pt x="9893" y="12949"/>
                  </a:cubicBezTo>
                  <a:cubicBezTo>
                    <a:pt x="9252" y="4960"/>
                    <a:pt x="2443" y="1"/>
                    <a:pt x="2443" y="0"/>
                  </a:cubicBezTo>
                  <a:close/>
                </a:path>
              </a:pathLst>
            </a:custGeom>
            <a:solidFill>
              <a:srgbClr val="1BBC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8"/>
            <p:cNvSpPr/>
            <p:nvPr/>
          </p:nvSpPr>
          <p:spPr>
            <a:xfrm>
              <a:off x="5015200" y="3691000"/>
              <a:ext cx="359975" cy="337850"/>
            </a:xfrm>
            <a:custGeom>
              <a:avLst/>
              <a:gdLst/>
              <a:ahLst/>
              <a:cxnLst/>
              <a:rect l="l" t="t" r="r" b="b"/>
              <a:pathLst>
                <a:path w="14399" h="13514" extrusionOk="0">
                  <a:moveTo>
                    <a:pt x="9651" y="1"/>
                  </a:moveTo>
                  <a:cubicBezTo>
                    <a:pt x="9651" y="1"/>
                    <a:pt x="7086" y="155"/>
                    <a:pt x="3544" y="3152"/>
                  </a:cubicBezTo>
                  <a:cubicBezTo>
                    <a:pt x="0" y="6149"/>
                    <a:pt x="142" y="12911"/>
                    <a:pt x="142" y="12911"/>
                  </a:cubicBezTo>
                  <a:cubicBezTo>
                    <a:pt x="142" y="12911"/>
                    <a:pt x="77" y="13421"/>
                    <a:pt x="737" y="13506"/>
                  </a:cubicBezTo>
                  <a:cubicBezTo>
                    <a:pt x="780" y="13511"/>
                    <a:pt x="820" y="13514"/>
                    <a:pt x="858" y="13514"/>
                  </a:cubicBezTo>
                  <a:cubicBezTo>
                    <a:pt x="1329" y="13514"/>
                    <a:pt x="1402" y="13120"/>
                    <a:pt x="1402" y="13120"/>
                  </a:cubicBezTo>
                  <a:cubicBezTo>
                    <a:pt x="1402" y="12380"/>
                    <a:pt x="2804" y="7356"/>
                    <a:pt x="5880" y="4864"/>
                  </a:cubicBezTo>
                  <a:cubicBezTo>
                    <a:pt x="8956" y="2373"/>
                    <a:pt x="13420" y="2176"/>
                    <a:pt x="13420" y="2176"/>
                  </a:cubicBezTo>
                  <a:cubicBezTo>
                    <a:pt x="14399" y="1917"/>
                    <a:pt x="11739" y="1"/>
                    <a:pt x="9651" y="1"/>
                  </a:cubicBezTo>
                  <a:close/>
                </a:path>
              </a:pathLst>
            </a:custGeom>
            <a:solidFill>
              <a:srgbClr val="A33D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8"/>
            <p:cNvSpPr/>
            <p:nvPr/>
          </p:nvSpPr>
          <p:spPr>
            <a:xfrm>
              <a:off x="5245300" y="3691000"/>
              <a:ext cx="129875" cy="54925"/>
            </a:xfrm>
            <a:custGeom>
              <a:avLst/>
              <a:gdLst/>
              <a:ahLst/>
              <a:cxnLst/>
              <a:rect l="l" t="t" r="r" b="b"/>
              <a:pathLst>
                <a:path w="5195" h="2197" extrusionOk="0">
                  <a:moveTo>
                    <a:pt x="447" y="1"/>
                  </a:moveTo>
                  <a:cubicBezTo>
                    <a:pt x="0" y="69"/>
                    <a:pt x="97" y="748"/>
                    <a:pt x="1327" y="1381"/>
                  </a:cubicBezTo>
                  <a:cubicBezTo>
                    <a:pt x="2466" y="1968"/>
                    <a:pt x="3080" y="2197"/>
                    <a:pt x="3796" y="2197"/>
                  </a:cubicBezTo>
                  <a:cubicBezTo>
                    <a:pt x="3869" y="2197"/>
                    <a:pt x="3943" y="2194"/>
                    <a:pt x="4019" y="2190"/>
                  </a:cubicBezTo>
                  <a:cubicBezTo>
                    <a:pt x="4147" y="2180"/>
                    <a:pt x="4216" y="2176"/>
                    <a:pt x="4216" y="2176"/>
                  </a:cubicBezTo>
                  <a:cubicBezTo>
                    <a:pt x="5195" y="1917"/>
                    <a:pt x="2535" y="1"/>
                    <a:pt x="447" y="1"/>
                  </a:cubicBezTo>
                  <a:close/>
                </a:path>
              </a:pathLst>
            </a:custGeom>
            <a:solidFill>
              <a:srgbClr val="8229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8"/>
            <p:cNvSpPr/>
            <p:nvPr/>
          </p:nvSpPr>
          <p:spPr>
            <a:xfrm>
              <a:off x="2255800" y="3695575"/>
              <a:ext cx="466800" cy="146375"/>
            </a:xfrm>
            <a:custGeom>
              <a:avLst/>
              <a:gdLst/>
              <a:ahLst/>
              <a:cxnLst/>
              <a:rect l="l" t="t" r="r" b="b"/>
              <a:pathLst>
                <a:path w="18672" h="5855" extrusionOk="0">
                  <a:moveTo>
                    <a:pt x="2627" y="0"/>
                  </a:moveTo>
                  <a:cubicBezTo>
                    <a:pt x="2596" y="0"/>
                    <a:pt x="2557" y="15"/>
                    <a:pt x="2497" y="40"/>
                  </a:cubicBezTo>
                  <a:cubicBezTo>
                    <a:pt x="2299" y="119"/>
                    <a:pt x="2263" y="553"/>
                    <a:pt x="2431" y="892"/>
                  </a:cubicBezTo>
                  <a:cubicBezTo>
                    <a:pt x="2609" y="1246"/>
                    <a:pt x="2836" y="1390"/>
                    <a:pt x="2844" y="1480"/>
                  </a:cubicBezTo>
                  <a:cubicBezTo>
                    <a:pt x="2846" y="1499"/>
                    <a:pt x="2835" y="1508"/>
                    <a:pt x="2812" y="1508"/>
                  </a:cubicBezTo>
                  <a:cubicBezTo>
                    <a:pt x="2727" y="1508"/>
                    <a:pt x="2480" y="1377"/>
                    <a:pt x="2189" y="1164"/>
                  </a:cubicBezTo>
                  <a:cubicBezTo>
                    <a:pt x="1683" y="795"/>
                    <a:pt x="1491" y="408"/>
                    <a:pt x="1262" y="177"/>
                  </a:cubicBezTo>
                  <a:cubicBezTo>
                    <a:pt x="1178" y="93"/>
                    <a:pt x="1101" y="61"/>
                    <a:pt x="1037" y="61"/>
                  </a:cubicBezTo>
                  <a:cubicBezTo>
                    <a:pt x="906" y="61"/>
                    <a:pt x="827" y="195"/>
                    <a:pt x="839" y="299"/>
                  </a:cubicBezTo>
                  <a:cubicBezTo>
                    <a:pt x="856" y="454"/>
                    <a:pt x="896" y="688"/>
                    <a:pt x="1200" y="1106"/>
                  </a:cubicBezTo>
                  <a:cubicBezTo>
                    <a:pt x="1502" y="1522"/>
                    <a:pt x="1944" y="1936"/>
                    <a:pt x="1944" y="1936"/>
                  </a:cubicBezTo>
                  <a:cubicBezTo>
                    <a:pt x="1680" y="1804"/>
                    <a:pt x="1434" y="1639"/>
                    <a:pt x="1208" y="1447"/>
                  </a:cubicBezTo>
                  <a:cubicBezTo>
                    <a:pt x="782" y="1088"/>
                    <a:pt x="652" y="889"/>
                    <a:pt x="423" y="713"/>
                  </a:cubicBezTo>
                  <a:cubicBezTo>
                    <a:pt x="387" y="686"/>
                    <a:pt x="353" y="674"/>
                    <a:pt x="320" y="674"/>
                  </a:cubicBezTo>
                  <a:cubicBezTo>
                    <a:pt x="146" y="674"/>
                    <a:pt x="38" y="1026"/>
                    <a:pt x="186" y="1255"/>
                  </a:cubicBezTo>
                  <a:cubicBezTo>
                    <a:pt x="326" y="1475"/>
                    <a:pt x="565" y="1758"/>
                    <a:pt x="848" y="2005"/>
                  </a:cubicBezTo>
                  <a:cubicBezTo>
                    <a:pt x="1132" y="2252"/>
                    <a:pt x="1640" y="2620"/>
                    <a:pt x="1640" y="2620"/>
                  </a:cubicBezTo>
                  <a:cubicBezTo>
                    <a:pt x="1063" y="2401"/>
                    <a:pt x="724" y="2067"/>
                    <a:pt x="502" y="1888"/>
                  </a:cubicBezTo>
                  <a:cubicBezTo>
                    <a:pt x="385" y="1794"/>
                    <a:pt x="286" y="1748"/>
                    <a:pt x="208" y="1748"/>
                  </a:cubicBezTo>
                  <a:cubicBezTo>
                    <a:pt x="136" y="1748"/>
                    <a:pt x="82" y="1787"/>
                    <a:pt x="51" y="1865"/>
                  </a:cubicBezTo>
                  <a:cubicBezTo>
                    <a:pt x="0" y="1992"/>
                    <a:pt x="87" y="2220"/>
                    <a:pt x="525" y="2663"/>
                  </a:cubicBezTo>
                  <a:cubicBezTo>
                    <a:pt x="963" y="3106"/>
                    <a:pt x="1746" y="3502"/>
                    <a:pt x="2465" y="3694"/>
                  </a:cubicBezTo>
                  <a:cubicBezTo>
                    <a:pt x="3183" y="3886"/>
                    <a:pt x="3527" y="4083"/>
                    <a:pt x="3888" y="4227"/>
                  </a:cubicBezTo>
                  <a:cubicBezTo>
                    <a:pt x="5208" y="4752"/>
                    <a:pt x="5923" y="5193"/>
                    <a:pt x="7303" y="5532"/>
                  </a:cubicBezTo>
                  <a:cubicBezTo>
                    <a:pt x="8270" y="5769"/>
                    <a:pt x="9095" y="5854"/>
                    <a:pt x="9805" y="5854"/>
                  </a:cubicBezTo>
                  <a:cubicBezTo>
                    <a:pt x="10388" y="5854"/>
                    <a:pt x="10893" y="5796"/>
                    <a:pt x="11333" y="5717"/>
                  </a:cubicBezTo>
                  <a:cubicBezTo>
                    <a:pt x="13352" y="5355"/>
                    <a:pt x="15871" y="4486"/>
                    <a:pt x="17235" y="3851"/>
                  </a:cubicBezTo>
                  <a:cubicBezTo>
                    <a:pt x="18596" y="3216"/>
                    <a:pt x="18672" y="2416"/>
                    <a:pt x="18142" y="1930"/>
                  </a:cubicBezTo>
                  <a:cubicBezTo>
                    <a:pt x="17831" y="1645"/>
                    <a:pt x="17517" y="1430"/>
                    <a:pt x="17025" y="1430"/>
                  </a:cubicBezTo>
                  <a:cubicBezTo>
                    <a:pt x="16805" y="1430"/>
                    <a:pt x="16549" y="1473"/>
                    <a:pt x="16242" y="1572"/>
                  </a:cubicBezTo>
                  <a:cubicBezTo>
                    <a:pt x="15250" y="1895"/>
                    <a:pt x="12874" y="2922"/>
                    <a:pt x="11131" y="3375"/>
                  </a:cubicBezTo>
                  <a:cubicBezTo>
                    <a:pt x="10619" y="3508"/>
                    <a:pt x="9902" y="3600"/>
                    <a:pt x="9075" y="3600"/>
                  </a:cubicBezTo>
                  <a:cubicBezTo>
                    <a:pt x="8515" y="3600"/>
                    <a:pt x="7905" y="3558"/>
                    <a:pt x="7273" y="3458"/>
                  </a:cubicBezTo>
                  <a:cubicBezTo>
                    <a:pt x="5947" y="3248"/>
                    <a:pt x="4827" y="2476"/>
                    <a:pt x="4431" y="2180"/>
                  </a:cubicBezTo>
                  <a:cubicBezTo>
                    <a:pt x="4065" y="1906"/>
                    <a:pt x="3954" y="1738"/>
                    <a:pt x="3703" y="1315"/>
                  </a:cubicBezTo>
                  <a:cubicBezTo>
                    <a:pt x="3417" y="837"/>
                    <a:pt x="3115" y="623"/>
                    <a:pt x="2888" y="301"/>
                  </a:cubicBezTo>
                  <a:cubicBezTo>
                    <a:pt x="2729" y="78"/>
                    <a:pt x="2697" y="0"/>
                    <a:pt x="2627" y="0"/>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8"/>
            <p:cNvSpPr/>
            <p:nvPr/>
          </p:nvSpPr>
          <p:spPr>
            <a:xfrm>
              <a:off x="2567400" y="3726900"/>
              <a:ext cx="157450" cy="105850"/>
            </a:xfrm>
            <a:custGeom>
              <a:avLst/>
              <a:gdLst/>
              <a:ahLst/>
              <a:cxnLst/>
              <a:rect l="l" t="t" r="r" b="b"/>
              <a:pathLst>
                <a:path w="6298" h="4234" extrusionOk="0">
                  <a:moveTo>
                    <a:pt x="4998" y="1"/>
                  </a:moveTo>
                  <a:cubicBezTo>
                    <a:pt x="4763" y="1"/>
                    <a:pt x="4483" y="35"/>
                    <a:pt x="4154" y="99"/>
                  </a:cubicBezTo>
                  <a:cubicBezTo>
                    <a:pt x="2986" y="324"/>
                    <a:pt x="821" y="1211"/>
                    <a:pt x="256" y="1430"/>
                  </a:cubicBezTo>
                  <a:cubicBezTo>
                    <a:pt x="256" y="1430"/>
                    <a:pt x="1" y="1816"/>
                    <a:pt x="318" y="2854"/>
                  </a:cubicBezTo>
                  <a:cubicBezTo>
                    <a:pt x="637" y="3890"/>
                    <a:pt x="978" y="4234"/>
                    <a:pt x="978" y="4234"/>
                  </a:cubicBezTo>
                  <a:cubicBezTo>
                    <a:pt x="978" y="4234"/>
                    <a:pt x="3628" y="3375"/>
                    <a:pt x="4604" y="2927"/>
                  </a:cubicBezTo>
                  <a:cubicBezTo>
                    <a:pt x="5579" y="2479"/>
                    <a:pt x="6298" y="1938"/>
                    <a:pt x="6030" y="754"/>
                  </a:cubicBezTo>
                  <a:cubicBezTo>
                    <a:pt x="5912" y="223"/>
                    <a:pt x="5597" y="1"/>
                    <a:pt x="4998" y="1"/>
                  </a:cubicBezTo>
                  <a:close/>
                </a:path>
              </a:pathLst>
            </a:custGeom>
            <a:solidFill>
              <a:srgbClr val="AACA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8"/>
            <p:cNvSpPr/>
            <p:nvPr/>
          </p:nvSpPr>
          <p:spPr>
            <a:xfrm>
              <a:off x="2564725" y="3758975"/>
              <a:ext cx="38675" cy="75375"/>
            </a:xfrm>
            <a:custGeom>
              <a:avLst/>
              <a:gdLst/>
              <a:ahLst/>
              <a:cxnLst/>
              <a:rect l="l" t="t" r="r" b="b"/>
              <a:pathLst>
                <a:path w="1547" h="3015" extrusionOk="0">
                  <a:moveTo>
                    <a:pt x="737" y="0"/>
                  </a:moveTo>
                  <a:lnTo>
                    <a:pt x="211" y="182"/>
                  </a:lnTo>
                  <a:cubicBezTo>
                    <a:pt x="211" y="182"/>
                    <a:pt x="1" y="542"/>
                    <a:pt x="280" y="1592"/>
                  </a:cubicBezTo>
                  <a:cubicBezTo>
                    <a:pt x="559" y="2643"/>
                    <a:pt x="958" y="3014"/>
                    <a:pt x="958" y="3014"/>
                  </a:cubicBezTo>
                  <a:lnTo>
                    <a:pt x="1546" y="2799"/>
                  </a:lnTo>
                  <a:cubicBezTo>
                    <a:pt x="1546" y="2799"/>
                    <a:pt x="1090" y="2229"/>
                    <a:pt x="878" y="1399"/>
                  </a:cubicBezTo>
                  <a:cubicBezTo>
                    <a:pt x="762" y="941"/>
                    <a:pt x="716" y="470"/>
                    <a:pt x="737" y="0"/>
                  </a:cubicBezTo>
                  <a:close/>
                </a:path>
              </a:pathLst>
            </a:custGeom>
            <a:solidFill>
              <a:srgbClr val="7FA8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8"/>
            <p:cNvSpPr/>
            <p:nvPr/>
          </p:nvSpPr>
          <p:spPr>
            <a:xfrm>
              <a:off x="238125" y="2858700"/>
              <a:ext cx="2257500" cy="2070100"/>
            </a:xfrm>
            <a:custGeom>
              <a:avLst/>
              <a:gdLst/>
              <a:ahLst/>
              <a:cxnLst/>
              <a:rect l="l" t="t" r="r" b="b"/>
              <a:pathLst>
                <a:path w="90300" h="82804" extrusionOk="0">
                  <a:moveTo>
                    <a:pt x="47806" y="1"/>
                  </a:moveTo>
                  <a:cubicBezTo>
                    <a:pt x="47806" y="27602"/>
                    <a:pt x="23902" y="44469"/>
                    <a:pt x="15936" y="49068"/>
                  </a:cubicBezTo>
                  <a:lnTo>
                    <a:pt x="0" y="58269"/>
                  </a:lnTo>
                  <a:lnTo>
                    <a:pt x="42493" y="82803"/>
                  </a:lnTo>
                  <a:cubicBezTo>
                    <a:pt x="42493" y="82803"/>
                    <a:pt x="50491" y="78319"/>
                    <a:pt x="58429" y="73604"/>
                  </a:cubicBezTo>
                  <a:cubicBezTo>
                    <a:pt x="66397" y="68871"/>
                    <a:pt x="90299" y="52136"/>
                    <a:pt x="90299" y="24536"/>
                  </a:cubicBezTo>
                  <a:lnTo>
                    <a:pt x="4780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8"/>
            <p:cNvSpPr/>
            <p:nvPr/>
          </p:nvSpPr>
          <p:spPr>
            <a:xfrm>
              <a:off x="702875" y="4622100"/>
              <a:ext cx="730425" cy="385900"/>
            </a:xfrm>
            <a:custGeom>
              <a:avLst/>
              <a:gdLst/>
              <a:ahLst/>
              <a:cxnLst/>
              <a:rect l="l" t="t" r="r" b="b"/>
              <a:pathLst>
                <a:path w="29217" h="15436" extrusionOk="0">
                  <a:moveTo>
                    <a:pt x="23903" y="0"/>
                  </a:moveTo>
                  <a:cubicBezTo>
                    <a:pt x="23903" y="0"/>
                    <a:pt x="13033" y="7168"/>
                    <a:pt x="1" y="7668"/>
                  </a:cubicBezTo>
                  <a:cubicBezTo>
                    <a:pt x="1967" y="8803"/>
                    <a:pt x="5761" y="9446"/>
                    <a:pt x="9477" y="9446"/>
                  </a:cubicBezTo>
                  <a:cubicBezTo>
                    <a:pt x="10782" y="9446"/>
                    <a:pt x="12077" y="9366"/>
                    <a:pt x="13280" y="9201"/>
                  </a:cubicBezTo>
                  <a:lnTo>
                    <a:pt x="13280" y="9201"/>
                  </a:lnTo>
                  <a:cubicBezTo>
                    <a:pt x="13280" y="9201"/>
                    <a:pt x="12634" y="11893"/>
                    <a:pt x="7969" y="15335"/>
                  </a:cubicBezTo>
                  <a:cubicBezTo>
                    <a:pt x="7969" y="15335"/>
                    <a:pt x="8344" y="15436"/>
                    <a:pt x="9079" y="15436"/>
                  </a:cubicBezTo>
                  <a:cubicBezTo>
                    <a:pt x="11646" y="15436"/>
                    <a:pt x="18600" y="14198"/>
                    <a:pt x="29216" y="3066"/>
                  </a:cubicBezTo>
                  <a:lnTo>
                    <a:pt x="23903"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8"/>
            <p:cNvSpPr/>
            <p:nvPr/>
          </p:nvSpPr>
          <p:spPr>
            <a:xfrm>
              <a:off x="1221700" y="4531550"/>
              <a:ext cx="290325" cy="230125"/>
            </a:xfrm>
            <a:custGeom>
              <a:avLst/>
              <a:gdLst/>
              <a:ahLst/>
              <a:cxnLst/>
              <a:rect l="l" t="t" r="r" b="b"/>
              <a:pathLst>
                <a:path w="11613" h="9205" extrusionOk="0">
                  <a:moveTo>
                    <a:pt x="5807" y="0"/>
                  </a:moveTo>
                  <a:cubicBezTo>
                    <a:pt x="2600" y="0"/>
                    <a:pt x="1" y="2060"/>
                    <a:pt x="1" y="4601"/>
                  </a:cubicBezTo>
                  <a:cubicBezTo>
                    <a:pt x="1" y="7144"/>
                    <a:pt x="2600" y="9204"/>
                    <a:pt x="5807" y="9204"/>
                  </a:cubicBezTo>
                  <a:cubicBezTo>
                    <a:pt x="9013" y="9204"/>
                    <a:pt x="11613" y="7144"/>
                    <a:pt x="11613" y="4601"/>
                  </a:cubicBezTo>
                  <a:cubicBezTo>
                    <a:pt x="11613" y="2060"/>
                    <a:pt x="9013" y="0"/>
                    <a:pt x="580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8"/>
            <p:cNvSpPr/>
            <p:nvPr/>
          </p:nvSpPr>
          <p:spPr>
            <a:xfrm>
              <a:off x="1254400" y="4564250"/>
              <a:ext cx="224925" cy="164725"/>
            </a:xfrm>
            <a:custGeom>
              <a:avLst/>
              <a:gdLst/>
              <a:ahLst/>
              <a:cxnLst/>
              <a:rect l="l" t="t" r="r" b="b"/>
              <a:pathLst>
                <a:path w="8997" h="6589" extrusionOk="0">
                  <a:moveTo>
                    <a:pt x="4499" y="0"/>
                  </a:moveTo>
                  <a:cubicBezTo>
                    <a:pt x="2014" y="0"/>
                    <a:pt x="1" y="1474"/>
                    <a:pt x="1" y="3293"/>
                  </a:cubicBezTo>
                  <a:cubicBezTo>
                    <a:pt x="1" y="5113"/>
                    <a:pt x="2014" y="6588"/>
                    <a:pt x="4499" y="6588"/>
                  </a:cubicBezTo>
                  <a:cubicBezTo>
                    <a:pt x="6983" y="6588"/>
                    <a:pt x="8996" y="5113"/>
                    <a:pt x="8996" y="3293"/>
                  </a:cubicBezTo>
                  <a:cubicBezTo>
                    <a:pt x="8996" y="1474"/>
                    <a:pt x="6983" y="0"/>
                    <a:pt x="4499" y="0"/>
                  </a:cubicBezTo>
                  <a:close/>
                </a:path>
              </a:pathLst>
            </a:custGeom>
            <a:solidFill>
              <a:srgbClr val="FF66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8"/>
            <p:cNvSpPr/>
            <p:nvPr/>
          </p:nvSpPr>
          <p:spPr>
            <a:xfrm>
              <a:off x="1499400" y="3065825"/>
              <a:ext cx="863450" cy="544250"/>
            </a:xfrm>
            <a:custGeom>
              <a:avLst/>
              <a:gdLst/>
              <a:ahLst/>
              <a:cxnLst/>
              <a:rect l="l" t="t" r="r" b="b"/>
              <a:pathLst>
                <a:path w="34538" h="21770" extrusionOk="0">
                  <a:moveTo>
                    <a:pt x="751" y="0"/>
                  </a:moveTo>
                  <a:cubicBezTo>
                    <a:pt x="304" y="0"/>
                    <a:pt x="0" y="333"/>
                    <a:pt x="0" y="917"/>
                  </a:cubicBezTo>
                  <a:cubicBezTo>
                    <a:pt x="0" y="1761"/>
                    <a:pt x="635" y="2810"/>
                    <a:pt x="1417" y="3261"/>
                  </a:cubicBezTo>
                  <a:lnTo>
                    <a:pt x="33122" y="21564"/>
                  </a:lnTo>
                  <a:cubicBezTo>
                    <a:pt x="33362" y="21703"/>
                    <a:pt x="33588" y="21769"/>
                    <a:pt x="33787" y="21769"/>
                  </a:cubicBezTo>
                  <a:cubicBezTo>
                    <a:pt x="34233" y="21769"/>
                    <a:pt x="34537" y="21434"/>
                    <a:pt x="34537" y="20848"/>
                  </a:cubicBezTo>
                  <a:cubicBezTo>
                    <a:pt x="34537" y="20000"/>
                    <a:pt x="33904" y="18948"/>
                    <a:pt x="33122" y="18497"/>
                  </a:cubicBezTo>
                  <a:lnTo>
                    <a:pt x="1417" y="205"/>
                  </a:lnTo>
                  <a:cubicBezTo>
                    <a:pt x="1176" y="66"/>
                    <a:pt x="949" y="0"/>
                    <a:pt x="751" y="0"/>
                  </a:cubicBezTo>
                  <a:close/>
                </a:path>
              </a:pathLst>
            </a:custGeom>
            <a:solidFill>
              <a:srgbClr val="4C68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8"/>
            <p:cNvSpPr/>
            <p:nvPr/>
          </p:nvSpPr>
          <p:spPr>
            <a:xfrm>
              <a:off x="1454275" y="3257925"/>
              <a:ext cx="869550" cy="538825"/>
            </a:xfrm>
            <a:custGeom>
              <a:avLst/>
              <a:gdLst/>
              <a:ahLst/>
              <a:cxnLst/>
              <a:rect l="l" t="t" r="r" b="b"/>
              <a:pathLst>
                <a:path w="34782" h="21553" extrusionOk="0">
                  <a:moveTo>
                    <a:pt x="1020" y="1"/>
                  </a:moveTo>
                  <a:cubicBezTo>
                    <a:pt x="560" y="1"/>
                    <a:pt x="206" y="290"/>
                    <a:pt x="124" y="806"/>
                  </a:cubicBezTo>
                  <a:cubicBezTo>
                    <a:pt x="1" y="1580"/>
                    <a:pt x="537" y="2572"/>
                    <a:pt x="1317" y="3024"/>
                  </a:cubicBezTo>
                  <a:lnTo>
                    <a:pt x="33022" y="21332"/>
                  </a:lnTo>
                  <a:cubicBezTo>
                    <a:pt x="33281" y="21481"/>
                    <a:pt x="33534" y="21552"/>
                    <a:pt x="33762" y="21552"/>
                  </a:cubicBezTo>
                  <a:cubicBezTo>
                    <a:pt x="34222" y="21552"/>
                    <a:pt x="34576" y="21263"/>
                    <a:pt x="34658" y="20744"/>
                  </a:cubicBezTo>
                  <a:cubicBezTo>
                    <a:pt x="34782" y="19967"/>
                    <a:pt x="34245" y="18971"/>
                    <a:pt x="33463" y="18520"/>
                  </a:cubicBezTo>
                  <a:lnTo>
                    <a:pt x="1760" y="222"/>
                  </a:lnTo>
                  <a:cubicBezTo>
                    <a:pt x="1501" y="72"/>
                    <a:pt x="1247" y="1"/>
                    <a:pt x="1020" y="1"/>
                  </a:cubicBezTo>
                  <a:close/>
                </a:path>
              </a:pathLst>
            </a:custGeom>
            <a:solidFill>
              <a:srgbClr val="4C68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8"/>
            <p:cNvSpPr/>
            <p:nvPr/>
          </p:nvSpPr>
          <p:spPr>
            <a:xfrm>
              <a:off x="1393375" y="3427725"/>
              <a:ext cx="875650" cy="533575"/>
            </a:xfrm>
            <a:custGeom>
              <a:avLst/>
              <a:gdLst/>
              <a:ahLst/>
              <a:cxnLst/>
              <a:rect l="l" t="t" r="r" b="b"/>
              <a:pathLst>
                <a:path w="35026" h="21343" extrusionOk="0">
                  <a:moveTo>
                    <a:pt x="1272" y="0"/>
                  </a:moveTo>
                  <a:cubicBezTo>
                    <a:pt x="801" y="0"/>
                    <a:pt x="403" y="247"/>
                    <a:pt x="246" y="698"/>
                  </a:cubicBezTo>
                  <a:cubicBezTo>
                    <a:pt x="1" y="1401"/>
                    <a:pt x="437" y="2337"/>
                    <a:pt x="1219" y="2789"/>
                  </a:cubicBezTo>
                  <a:lnTo>
                    <a:pt x="32922" y="21103"/>
                  </a:lnTo>
                  <a:cubicBezTo>
                    <a:pt x="33203" y="21265"/>
                    <a:pt x="33490" y="21342"/>
                    <a:pt x="33755" y="21342"/>
                  </a:cubicBezTo>
                  <a:cubicBezTo>
                    <a:pt x="34227" y="21342"/>
                    <a:pt x="34625" y="21095"/>
                    <a:pt x="34781" y="20642"/>
                  </a:cubicBezTo>
                  <a:cubicBezTo>
                    <a:pt x="35025" y="19935"/>
                    <a:pt x="34589" y="18998"/>
                    <a:pt x="33807" y="18547"/>
                  </a:cubicBezTo>
                  <a:lnTo>
                    <a:pt x="2104" y="240"/>
                  </a:lnTo>
                  <a:cubicBezTo>
                    <a:pt x="1823" y="78"/>
                    <a:pt x="1536" y="0"/>
                    <a:pt x="1272" y="0"/>
                  </a:cubicBezTo>
                  <a:close/>
                </a:path>
              </a:pathLst>
            </a:custGeom>
            <a:solidFill>
              <a:srgbClr val="4C68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8"/>
            <p:cNvSpPr/>
            <p:nvPr/>
          </p:nvSpPr>
          <p:spPr>
            <a:xfrm>
              <a:off x="1304525" y="3584050"/>
              <a:ext cx="881700" cy="528425"/>
            </a:xfrm>
            <a:custGeom>
              <a:avLst/>
              <a:gdLst/>
              <a:ahLst/>
              <a:cxnLst/>
              <a:rect l="l" t="t" r="r" b="b"/>
              <a:pathLst>
                <a:path w="35268" h="21137" extrusionOk="0">
                  <a:moveTo>
                    <a:pt x="1504" y="0"/>
                  </a:moveTo>
                  <a:cubicBezTo>
                    <a:pt x="1023" y="0"/>
                    <a:pt x="591" y="206"/>
                    <a:pt x="368" y="591"/>
                  </a:cubicBezTo>
                  <a:cubicBezTo>
                    <a:pt x="1" y="1225"/>
                    <a:pt x="338" y="2105"/>
                    <a:pt x="1119" y="2556"/>
                  </a:cubicBezTo>
                  <a:lnTo>
                    <a:pt x="32822" y="20876"/>
                  </a:lnTo>
                  <a:cubicBezTo>
                    <a:pt x="33127" y="21052"/>
                    <a:pt x="33454" y="21137"/>
                    <a:pt x="33762" y="21137"/>
                  </a:cubicBezTo>
                  <a:cubicBezTo>
                    <a:pt x="34244" y="21137"/>
                    <a:pt x="34678" y="20930"/>
                    <a:pt x="34902" y="20542"/>
                  </a:cubicBezTo>
                  <a:cubicBezTo>
                    <a:pt x="35268" y="19906"/>
                    <a:pt x="34932" y="19025"/>
                    <a:pt x="34150" y="18574"/>
                  </a:cubicBezTo>
                  <a:lnTo>
                    <a:pt x="2447" y="262"/>
                  </a:lnTo>
                  <a:cubicBezTo>
                    <a:pt x="2141" y="85"/>
                    <a:pt x="1812" y="0"/>
                    <a:pt x="1504" y="0"/>
                  </a:cubicBezTo>
                  <a:close/>
                </a:path>
              </a:pathLst>
            </a:custGeom>
            <a:solidFill>
              <a:srgbClr val="4C68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8"/>
            <p:cNvSpPr/>
            <p:nvPr/>
          </p:nvSpPr>
          <p:spPr>
            <a:xfrm>
              <a:off x="1198400" y="3727175"/>
              <a:ext cx="887800" cy="523525"/>
            </a:xfrm>
            <a:custGeom>
              <a:avLst/>
              <a:gdLst/>
              <a:ahLst/>
              <a:cxnLst/>
              <a:rect l="l" t="t" r="r" b="b"/>
              <a:pathLst>
                <a:path w="35512" h="20941" extrusionOk="0">
                  <a:moveTo>
                    <a:pt x="1711" y="0"/>
                  </a:moveTo>
                  <a:cubicBezTo>
                    <a:pt x="1225" y="0"/>
                    <a:pt x="768" y="168"/>
                    <a:pt x="488" y="490"/>
                  </a:cubicBezTo>
                  <a:cubicBezTo>
                    <a:pt x="0" y="1053"/>
                    <a:pt x="238" y="1877"/>
                    <a:pt x="1018" y="2328"/>
                  </a:cubicBezTo>
                  <a:lnTo>
                    <a:pt x="32721" y="20653"/>
                  </a:lnTo>
                  <a:cubicBezTo>
                    <a:pt x="33056" y="20846"/>
                    <a:pt x="33436" y="20940"/>
                    <a:pt x="33799" y="20940"/>
                  </a:cubicBezTo>
                  <a:cubicBezTo>
                    <a:pt x="34286" y="20940"/>
                    <a:pt x="34743" y="20772"/>
                    <a:pt x="35022" y="20448"/>
                  </a:cubicBezTo>
                  <a:cubicBezTo>
                    <a:pt x="35511" y="19881"/>
                    <a:pt x="35272" y="19059"/>
                    <a:pt x="34491" y="18608"/>
                  </a:cubicBezTo>
                  <a:lnTo>
                    <a:pt x="2789" y="288"/>
                  </a:lnTo>
                  <a:cubicBezTo>
                    <a:pt x="2454" y="94"/>
                    <a:pt x="2074" y="0"/>
                    <a:pt x="1711" y="0"/>
                  </a:cubicBezTo>
                  <a:close/>
                </a:path>
              </a:pathLst>
            </a:custGeom>
            <a:solidFill>
              <a:srgbClr val="4C68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8"/>
            <p:cNvSpPr/>
            <p:nvPr/>
          </p:nvSpPr>
          <p:spPr>
            <a:xfrm>
              <a:off x="1062600" y="3872100"/>
              <a:ext cx="893900" cy="518825"/>
            </a:xfrm>
            <a:custGeom>
              <a:avLst/>
              <a:gdLst/>
              <a:ahLst/>
              <a:cxnLst/>
              <a:rect l="l" t="t" r="r" b="b"/>
              <a:pathLst>
                <a:path w="35756" h="20753" extrusionOk="0">
                  <a:moveTo>
                    <a:pt x="1891" y="0"/>
                  </a:moveTo>
                  <a:cubicBezTo>
                    <a:pt x="1405" y="0"/>
                    <a:pt x="936" y="133"/>
                    <a:pt x="612" y="394"/>
                  </a:cubicBezTo>
                  <a:cubicBezTo>
                    <a:pt x="1" y="887"/>
                    <a:pt x="139" y="1654"/>
                    <a:pt x="921" y="2105"/>
                  </a:cubicBezTo>
                  <a:lnTo>
                    <a:pt x="32623" y="20435"/>
                  </a:lnTo>
                  <a:cubicBezTo>
                    <a:pt x="32991" y="20647"/>
                    <a:pt x="33436" y="20752"/>
                    <a:pt x="33868" y="20752"/>
                  </a:cubicBezTo>
                  <a:cubicBezTo>
                    <a:pt x="34353" y="20752"/>
                    <a:pt x="34821" y="20620"/>
                    <a:pt x="35144" y="20358"/>
                  </a:cubicBezTo>
                  <a:cubicBezTo>
                    <a:pt x="35756" y="19864"/>
                    <a:pt x="35617" y="19097"/>
                    <a:pt x="34835" y="18646"/>
                  </a:cubicBezTo>
                  <a:lnTo>
                    <a:pt x="3135" y="317"/>
                  </a:lnTo>
                  <a:cubicBezTo>
                    <a:pt x="2767" y="105"/>
                    <a:pt x="2323" y="0"/>
                    <a:pt x="1891" y="0"/>
                  </a:cubicBezTo>
                  <a:close/>
                </a:path>
              </a:pathLst>
            </a:custGeom>
            <a:solidFill>
              <a:srgbClr val="4C68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8"/>
            <p:cNvSpPr/>
            <p:nvPr/>
          </p:nvSpPr>
          <p:spPr>
            <a:xfrm>
              <a:off x="916950" y="3981975"/>
              <a:ext cx="899950" cy="514450"/>
            </a:xfrm>
            <a:custGeom>
              <a:avLst/>
              <a:gdLst/>
              <a:ahLst/>
              <a:cxnLst/>
              <a:rect l="l" t="t" r="r" b="b"/>
              <a:pathLst>
                <a:path w="35998" h="20578" extrusionOk="0">
                  <a:moveTo>
                    <a:pt x="2025" y="1"/>
                  </a:moveTo>
                  <a:cubicBezTo>
                    <a:pt x="1550" y="1"/>
                    <a:pt x="1085" y="101"/>
                    <a:pt x="734" y="305"/>
                  </a:cubicBezTo>
                  <a:cubicBezTo>
                    <a:pt x="1" y="727"/>
                    <a:pt x="39" y="1437"/>
                    <a:pt x="821" y="1888"/>
                  </a:cubicBezTo>
                  <a:lnTo>
                    <a:pt x="32523" y="20224"/>
                  </a:lnTo>
                  <a:cubicBezTo>
                    <a:pt x="32930" y="20459"/>
                    <a:pt x="33458" y="20578"/>
                    <a:pt x="33975" y="20578"/>
                  </a:cubicBezTo>
                  <a:cubicBezTo>
                    <a:pt x="34449" y="20578"/>
                    <a:pt x="34914" y="20477"/>
                    <a:pt x="35264" y="20274"/>
                  </a:cubicBezTo>
                  <a:cubicBezTo>
                    <a:pt x="35998" y="19851"/>
                    <a:pt x="35958" y="19141"/>
                    <a:pt x="35176" y="18690"/>
                  </a:cubicBezTo>
                  <a:lnTo>
                    <a:pt x="3478" y="355"/>
                  </a:lnTo>
                  <a:cubicBezTo>
                    <a:pt x="3070" y="120"/>
                    <a:pt x="2542" y="1"/>
                    <a:pt x="2025" y="1"/>
                  </a:cubicBezTo>
                  <a:close/>
                </a:path>
              </a:pathLst>
            </a:custGeom>
            <a:solidFill>
              <a:srgbClr val="4C68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8"/>
            <p:cNvSpPr/>
            <p:nvPr/>
          </p:nvSpPr>
          <p:spPr>
            <a:xfrm>
              <a:off x="2264700" y="4467675"/>
              <a:ext cx="628225" cy="362750"/>
            </a:xfrm>
            <a:custGeom>
              <a:avLst/>
              <a:gdLst/>
              <a:ahLst/>
              <a:cxnLst/>
              <a:rect l="l" t="t" r="r" b="b"/>
              <a:pathLst>
                <a:path w="25129" h="14510" extrusionOk="0">
                  <a:moveTo>
                    <a:pt x="12565" y="0"/>
                  </a:moveTo>
                  <a:cubicBezTo>
                    <a:pt x="9233" y="0"/>
                    <a:pt x="6037" y="764"/>
                    <a:pt x="3681" y="2126"/>
                  </a:cubicBezTo>
                  <a:cubicBezTo>
                    <a:pt x="1324" y="3486"/>
                    <a:pt x="0" y="5330"/>
                    <a:pt x="0" y="7255"/>
                  </a:cubicBezTo>
                  <a:cubicBezTo>
                    <a:pt x="0" y="9178"/>
                    <a:pt x="1324" y="11024"/>
                    <a:pt x="3681" y="12384"/>
                  </a:cubicBezTo>
                  <a:cubicBezTo>
                    <a:pt x="6037" y="13744"/>
                    <a:pt x="9233" y="14509"/>
                    <a:pt x="12565" y="14509"/>
                  </a:cubicBezTo>
                  <a:cubicBezTo>
                    <a:pt x="15898" y="14509"/>
                    <a:pt x="19092" y="13744"/>
                    <a:pt x="21450" y="12384"/>
                  </a:cubicBezTo>
                  <a:cubicBezTo>
                    <a:pt x="23806" y="11024"/>
                    <a:pt x="25129" y="9178"/>
                    <a:pt x="25129" y="7255"/>
                  </a:cubicBezTo>
                  <a:cubicBezTo>
                    <a:pt x="25129" y="5330"/>
                    <a:pt x="23806" y="3486"/>
                    <a:pt x="21450" y="2126"/>
                  </a:cubicBezTo>
                  <a:cubicBezTo>
                    <a:pt x="19092" y="764"/>
                    <a:pt x="15898" y="0"/>
                    <a:pt x="12565" y="0"/>
                  </a:cubicBezTo>
                  <a:close/>
                </a:path>
              </a:pathLst>
            </a:custGeom>
            <a:solidFill>
              <a:srgbClr val="90C4FE">
                <a:alpha val="4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8"/>
            <p:cNvSpPr/>
            <p:nvPr/>
          </p:nvSpPr>
          <p:spPr>
            <a:xfrm>
              <a:off x="2525000" y="3539225"/>
              <a:ext cx="154375" cy="89650"/>
            </a:xfrm>
            <a:custGeom>
              <a:avLst/>
              <a:gdLst/>
              <a:ahLst/>
              <a:cxnLst/>
              <a:rect l="l" t="t" r="r" b="b"/>
              <a:pathLst>
                <a:path w="6175" h="3586" extrusionOk="0">
                  <a:moveTo>
                    <a:pt x="2920" y="1"/>
                  </a:moveTo>
                  <a:cubicBezTo>
                    <a:pt x="1757" y="1"/>
                    <a:pt x="977" y="674"/>
                    <a:pt x="542" y="1564"/>
                  </a:cubicBezTo>
                  <a:cubicBezTo>
                    <a:pt x="1" y="2667"/>
                    <a:pt x="848" y="3586"/>
                    <a:pt x="848" y="3586"/>
                  </a:cubicBezTo>
                  <a:lnTo>
                    <a:pt x="6134" y="1960"/>
                  </a:lnTo>
                  <a:cubicBezTo>
                    <a:pt x="6174" y="917"/>
                    <a:pt x="5108" y="458"/>
                    <a:pt x="3825" y="124"/>
                  </a:cubicBezTo>
                  <a:cubicBezTo>
                    <a:pt x="3501" y="40"/>
                    <a:pt x="3199" y="1"/>
                    <a:pt x="2920" y="1"/>
                  </a:cubicBezTo>
                  <a:close/>
                </a:path>
              </a:pathLst>
            </a:custGeom>
            <a:solidFill>
              <a:srgbClr val="5433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8"/>
            <p:cNvSpPr/>
            <p:nvPr/>
          </p:nvSpPr>
          <p:spPr>
            <a:xfrm>
              <a:off x="2404425" y="4594025"/>
              <a:ext cx="124575" cy="116675"/>
            </a:xfrm>
            <a:custGeom>
              <a:avLst/>
              <a:gdLst/>
              <a:ahLst/>
              <a:cxnLst/>
              <a:rect l="l" t="t" r="r" b="b"/>
              <a:pathLst>
                <a:path w="4983" h="4667" extrusionOk="0">
                  <a:moveTo>
                    <a:pt x="696" y="1"/>
                  </a:moveTo>
                  <a:cubicBezTo>
                    <a:pt x="631" y="1"/>
                    <a:pt x="572" y="13"/>
                    <a:pt x="521" y="41"/>
                  </a:cubicBezTo>
                  <a:cubicBezTo>
                    <a:pt x="112" y="259"/>
                    <a:pt x="0" y="792"/>
                    <a:pt x="237" y="1444"/>
                  </a:cubicBezTo>
                  <a:cubicBezTo>
                    <a:pt x="500" y="2163"/>
                    <a:pt x="1191" y="2620"/>
                    <a:pt x="1753" y="3031"/>
                  </a:cubicBezTo>
                  <a:cubicBezTo>
                    <a:pt x="2339" y="3457"/>
                    <a:pt x="2792" y="3935"/>
                    <a:pt x="3213" y="4395"/>
                  </a:cubicBezTo>
                  <a:cubicBezTo>
                    <a:pt x="3392" y="4589"/>
                    <a:pt x="3628" y="4667"/>
                    <a:pt x="3877" y="4667"/>
                  </a:cubicBezTo>
                  <a:cubicBezTo>
                    <a:pt x="4098" y="4667"/>
                    <a:pt x="4328" y="4606"/>
                    <a:pt x="4538" y="4513"/>
                  </a:cubicBezTo>
                  <a:cubicBezTo>
                    <a:pt x="4982" y="4318"/>
                    <a:pt x="4936" y="3655"/>
                    <a:pt x="4922" y="3232"/>
                  </a:cubicBezTo>
                  <a:cubicBezTo>
                    <a:pt x="4909" y="2837"/>
                    <a:pt x="4929" y="2395"/>
                    <a:pt x="4929" y="2395"/>
                  </a:cubicBezTo>
                  <a:cubicBezTo>
                    <a:pt x="4929" y="2395"/>
                    <a:pt x="3798" y="1111"/>
                    <a:pt x="3295" y="1111"/>
                  </a:cubicBezTo>
                  <a:cubicBezTo>
                    <a:pt x="3253" y="1111"/>
                    <a:pt x="3216" y="1120"/>
                    <a:pt x="3185" y="1138"/>
                  </a:cubicBezTo>
                  <a:cubicBezTo>
                    <a:pt x="3155" y="1156"/>
                    <a:pt x="3120" y="1164"/>
                    <a:pt x="3079" y="1164"/>
                  </a:cubicBezTo>
                  <a:cubicBezTo>
                    <a:pt x="2588" y="1164"/>
                    <a:pt x="1330" y="1"/>
                    <a:pt x="696" y="1"/>
                  </a:cubicBezTo>
                  <a:close/>
                </a:path>
              </a:pathLst>
            </a:custGeom>
            <a:solidFill>
              <a:srgbClr val="2D29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8"/>
            <p:cNvSpPr/>
            <p:nvPr/>
          </p:nvSpPr>
          <p:spPr>
            <a:xfrm>
              <a:off x="2485950" y="4109250"/>
              <a:ext cx="227125" cy="545225"/>
            </a:xfrm>
            <a:custGeom>
              <a:avLst/>
              <a:gdLst/>
              <a:ahLst/>
              <a:cxnLst/>
              <a:rect l="l" t="t" r="r" b="b"/>
              <a:pathLst>
                <a:path w="9085" h="21809" extrusionOk="0">
                  <a:moveTo>
                    <a:pt x="9085" y="0"/>
                  </a:moveTo>
                  <a:lnTo>
                    <a:pt x="3000" y="1673"/>
                  </a:lnTo>
                  <a:lnTo>
                    <a:pt x="1429" y="11530"/>
                  </a:lnTo>
                  <a:lnTo>
                    <a:pt x="1" y="20506"/>
                  </a:lnTo>
                  <a:cubicBezTo>
                    <a:pt x="387" y="21651"/>
                    <a:pt x="1087" y="21809"/>
                    <a:pt x="1445" y="21809"/>
                  </a:cubicBezTo>
                  <a:cubicBezTo>
                    <a:pt x="1581" y="21809"/>
                    <a:pt x="1668" y="21786"/>
                    <a:pt x="1668" y="21786"/>
                  </a:cubicBezTo>
                  <a:lnTo>
                    <a:pt x="4286" y="14083"/>
                  </a:lnTo>
                  <a:lnTo>
                    <a:pt x="90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8"/>
            <p:cNvSpPr/>
            <p:nvPr/>
          </p:nvSpPr>
          <p:spPr>
            <a:xfrm>
              <a:off x="2485950" y="4397500"/>
              <a:ext cx="107175" cy="256975"/>
            </a:xfrm>
            <a:custGeom>
              <a:avLst/>
              <a:gdLst/>
              <a:ahLst/>
              <a:cxnLst/>
              <a:rect l="l" t="t" r="r" b="b"/>
              <a:pathLst>
                <a:path w="4287" h="10279" extrusionOk="0">
                  <a:moveTo>
                    <a:pt x="1429" y="0"/>
                  </a:moveTo>
                  <a:lnTo>
                    <a:pt x="1" y="8976"/>
                  </a:lnTo>
                  <a:cubicBezTo>
                    <a:pt x="387" y="10121"/>
                    <a:pt x="1087" y="10279"/>
                    <a:pt x="1445" y="10279"/>
                  </a:cubicBezTo>
                  <a:cubicBezTo>
                    <a:pt x="1581" y="10279"/>
                    <a:pt x="1668" y="10256"/>
                    <a:pt x="1668" y="10256"/>
                  </a:cubicBezTo>
                  <a:lnTo>
                    <a:pt x="4286" y="2553"/>
                  </a:lnTo>
                  <a:lnTo>
                    <a:pt x="142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8"/>
            <p:cNvSpPr/>
            <p:nvPr/>
          </p:nvSpPr>
          <p:spPr>
            <a:xfrm>
              <a:off x="2578600" y="4628150"/>
              <a:ext cx="134475" cy="133525"/>
            </a:xfrm>
            <a:custGeom>
              <a:avLst/>
              <a:gdLst/>
              <a:ahLst/>
              <a:cxnLst/>
              <a:rect l="l" t="t" r="r" b="b"/>
              <a:pathLst>
                <a:path w="5379" h="5341" extrusionOk="0">
                  <a:moveTo>
                    <a:pt x="3671" y="1"/>
                  </a:moveTo>
                  <a:lnTo>
                    <a:pt x="2132" y="669"/>
                  </a:lnTo>
                  <a:cubicBezTo>
                    <a:pt x="2296" y="1374"/>
                    <a:pt x="1791" y="3636"/>
                    <a:pt x="1177" y="3706"/>
                  </a:cubicBezTo>
                  <a:cubicBezTo>
                    <a:pt x="1102" y="3696"/>
                    <a:pt x="1031" y="3692"/>
                    <a:pt x="965" y="3692"/>
                  </a:cubicBezTo>
                  <a:cubicBezTo>
                    <a:pt x="244" y="3692"/>
                    <a:pt x="1" y="4241"/>
                    <a:pt x="167" y="4478"/>
                  </a:cubicBezTo>
                  <a:cubicBezTo>
                    <a:pt x="167" y="4478"/>
                    <a:pt x="734" y="4936"/>
                    <a:pt x="1177" y="5127"/>
                  </a:cubicBezTo>
                  <a:cubicBezTo>
                    <a:pt x="1508" y="5270"/>
                    <a:pt x="1779" y="5340"/>
                    <a:pt x="2041" y="5340"/>
                  </a:cubicBezTo>
                  <a:cubicBezTo>
                    <a:pt x="2127" y="5340"/>
                    <a:pt x="2213" y="5332"/>
                    <a:pt x="2299" y="5317"/>
                  </a:cubicBezTo>
                  <a:cubicBezTo>
                    <a:pt x="3140" y="5165"/>
                    <a:pt x="3325" y="4341"/>
                    <a:pt x="3601" y="3808"/>
                  </a:cubicBezTo>
                  <a:cubicBezTo>
                    <a:pt x="3791" y="3439"/>
                    <a:pt x="4196" y="2959"/>
                    <a:pt x="4471" y="2647"/>
                  </a:cubicBezTo>
                  <a:cubicBezTo>
                    <a:pt x="4630" y="2470"/>
                    <a:pt x="4802" y="2308"/>
                    <a:pt x="4946" y="2114"/>
                  </a:cubicBezTo>
                  <a:cubicBezTo>
                    <a:pt x="5213" y="1753"/>
                    <a:pt x="5379" y="1265"/>
                    <a:pt x="5011" y="899"/>
                  </a:cubicBezTo>
                  <a:cubicBezTo>
                    <a:pt x="4924" y="811"/>
                    <a:pt x="4817" y="747"/>
                    <a:pt x="4710" y="687"/>
                  </a:cubicBezTo>
                  <a:cubicBezTo>
                    <a:pt x="4406" y="518"/>
                    <a:pt x="4002" y="418"/>
                    <a:pt x="3671" y="1"/>
                  </a:cubicBezTo>
                  <a:close/>
                </a:path>
              </a:pathLst>
            </a:custGeom>
            <a:solidFill>
              <a:srgbClr val="2D29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8"/>
            <p:cNvSpPr/>
            <p:nvPr/>
          </p:nvSpPr>
          <p:spPr>
            <a:xfrm>
              <a:off x="2488800" y="4043325"/>
              <a:ext cx="236650" cy="605725"/>
            </a:xfrm>
            <a:custGeom>
              <a:avLst/>
              <a:gdLst/>
              <a:ahLst/>
              <a:cxnLst/>
              <a:rect l="l" t="t" r="r" b="b"/>
              <a:pathLst>
                <a:path w="9466" h="24229" extrusionOk="0">
                  <a:moveTo>
                    <a:pt x="9135" y="0"/>
                  </a:moveTo>
                  <a:cubicBezTo>
                    <a:pt x="9134" y="0"/>
                    <a:pt x="9134" y="4"/>
                    <a:pt x="9136" y="13"/>
                  </a:cubicBezTo>
                  <a:lnTo>
                    <a:pt x="846" y="2612"/>
                  </a:lnTo>
                  <a:cubicBezTo>
                    <a:pt x="582" y="5720"/>
                    <a:pt x="0" y="8981"/>
                    <a:pt x="57" y="13681"/>
                  </a:cubicBezTo>
                  <a:cubicBezTo>
                    <a:pt x="72" y="14968"/>
                    <a:pt x="1669" y="17260"/>
                    <a:pt x="2937" y="19245"/>
                  </a:cubicBezTo>
                  <a:cubicBezTo>
                    <a:pt x="4205" y="21230"/>
                    <a:pt x="5731" y="24189"/>
                    <a:pt x="5731" y="24189"/>
                  </a:cubicBezTo>
                  <a:cubicBezTo>
                    <a:pt x="5870" y="24217"/>
                    <a:pt x="5997" y="24229"/>
                    <a:pt x="6115" y="24229"/>
                  </a:cubicBezTo>
                  <a:cubicBezTo>
                    <a:pt x="7035" y="24229"/>
                    <a:pt x="7332" y="23474"/>
                    <a:pt x="7332" y="23474"/>
                  </a:cubicBezTo>
                  <a:cubicBezTo>
                    <a:pt x="7332" y="23474"/>
                    <a:pt x="6053" y="19440"/>
                    <a:pt x="5652" y="18014"/>
                  </a:cubicBezTo>
                  <a:cubicBezTo>
                    <a:pt x="4775" y="14894"/>
                    <a:pt x="3479" y="13944"/>
                    <a:pt x="3479" y="13944"/>
                  </a:cubicBezTo>
                  <a:cubicBezTo>
                    <a:pt x="3479" y="13944"/>
                    <a:pt x="3794" y="12674"/>
                    <a:pt x="4132" y="11102"/>
                  </a:cubicBezTo>
                  <a:cubicBezTo>
                    <a:pt x="4528" y="9255"/>
                    <a:pt x="5365" y="5698"/>
                    <a:pt x="5365" y="5698"/>
                  </a:cubicBezTo>
                  <a:cubicBezTo>
                    <a:pt x="5365" y="5698"/>
                    <a:pt x="8444" y="4504"/>
                    <a:pt x="8971" y="2637"/>
                  </a:cubicBezTo>
                  <a:cubicBezTo>
                    <a:pt x="9465" y="889"/>
                    <a:pt x="9152" y="0"/>
                    <a:pt x="913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8"/>
            <p:cNvSpPr/>
            <p:nvPr/>
          </p:nvSpPr>
          <p:spPr>
            <a:xfrm>
              <a:off x="2584400" y="4148675"/>
              <a:ext cx="103400" cy="206825"/>
            </a:xfrm>
            <a:custGeom>
              <a:avLst/>
              <a:gdLst/>
              <a:ahLst/>
              <a:cxnLst/>
              <a:rect l="l" t="t" r="r" b="b"/>
              <a:pathLst>
                <a:path w="4136" h="8273" extrusionOk="0">
                  <a:moveTo>
                    <a:pt x="4136" y="1"/>
                  </a:moveTo>
                  <a:cubicBezTo>
                    <a:pt x="3265" y="741"/>
                    <a:pt x="1544" y="1321"/>
                    <a:pt x="1544" y="1321"/>
                  </a:cubicBezTo>
                  <a:lnTo>
                    <a:pt x="1" y="8273"/>
                  </a:lnTo>
                  <a:cubicBezTo>
                    <a:pt x="1" y="8273"/>
                    <a:pt x="1636" y="2178"/>
                    <a:pt x="2259" y="1670"/>
                  </a:cubicBezTo>
                  <a:cubicBezTo>
                    <a:pt x="2995" y="1070"/>
                    <a:pt x="3825" y="607"/>
                    <a:pt x="4136" y="1"/>
                  </a:cubicBezTo>
                  <a:close/>
                </a:path>
              </a:pathLst>
            </a:custGeom>
            <a:solidFill>
              <a:srgbClr val="D830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8"/>
            <p:cNvSpPr/>
            <p:nvPr/>
          </p:nvSpPr>
          <p:spPr>
            <a:xfrm>
              <a:off x="2537750" y="3557025"/>
              <a:ext cx="159625" cy="180225"/>
            </a:xfrm>
            <a:custGeom>
              <a:avLst/>
              <a:gdLst/>
              <a:ahLst/>
              <a:cxnLst/>
              <a:rect l="l" t="t" r="r" b="b"/>
              <a:pathLst>
                <a:path w="6385" h="7209" extrusionOk="0">
                  <a:moveTo>
                    <a:pt x="3166" y="0"/>
                  </a:moveTo>
                  <a:cubicBezTo>
                    <a:pt x="1739" y="0"/>
                    <a:pt x="703" y="1065"/>
                    <a:pt x="411" y="2494"/>
                  </a:cubicBezTo>
                  <a:cubicBezTo>
                    <a:pt x="244" y="3250"/>
                    <a:pt x="0" y="4859"/>
                    <a:pt x="470" y="6095"/>
                  </a:cubicBezTo>
                  <a:cubicBezTo>
                    <a:pt x="735" y="6795"/>
                    <a:pt x="1061" y="7072"/>
                    <a:pt x="1684" y="7193"/>
                  </a:cubicBezTo>
                  <a:cubicBezTo>
                    <a:pt x="1740" y="7203"/>
                    <a:pt x="1811" y="7209"/>
                    <a:pt x="1894" y="7209"/>
                  </a:cubicBezTo>
                  <a:cubicBezTo>
                    <a:pt x="2545" y="7209"/>
                    <a:pt x="3956" y="6890"/>
                    <a:pt x="4483" y="6332"/>
                  </a:cubicBezTo>
                  <a:cubicBezTo>
                    <a:pt x="4588" y="6220"/>
                    <a:pt x="4762" y="5671"/>
                    <a:pt x="4762" y="5671"/>
                  </a:cubicBezTo>
                  <a:cubicBezTo>
                    <a:pt x="5546" y="5188"/>
                    <a:pt x="6107" y="4374"/>
                    <a:pt x="6209" y="3387"/>
                  </a:cubicBezTo>
                  <a:cubicBezTo>
                    <a:pt x="6384" y="1701"/>
                    <a:pt x="5161" y="192"/>
                    <a:pt x="3476" y="17"/>
                  </a:cubicBezTo>
                  <a:cubicBezTo>
                    <a:pt x="3371" y="6"/>
                    <a:pt x="3267" y="0"/>
                    <a:pt x="3166" y="0"/>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8"/>
            <p:cNvSpPr/>
            <p:nvPr/>
          </p:nvSpPr>
          <p:spPr>
            <a:xfrm>
              <a:off x="2567925" y="3708175"/>
              <a:ext cx="129600" cy="94975"/>
            </a:xfrm>
            <a:custGeom>
              <a:avLst/>
              <a:gdLst/>
              <a:ahLst/>
              <a:cxnLst/>
              <a:rect l="l" t="t" r="r" b="b"/>
              <a:pathLst>
                <a:path w="5184" h="3799" extrusionOk="0">
                  <a:moveTo>
                    <a:pt x="3421" y="1"/>
                  </a:moveTo>
                  <a:lnTo>
                    <a:pt x="994" y="1145"/>
                  </a:lnTo>
                  <a:cubicBezTo>
                    <a:pt x="994" y="1145"/>
                    <a:pt x="1077" y="1613"/>
                    <a:pt x="1136" y="1914"/>
                  </a:cubicBezTo>
                  <a:cubicBezTo>
                    <a:pt x="1194" y="2214"/>
                    <a:pt x="1171" y="2373"/>
                    <a:pt x="573" y="2741"/>
                  </a:cubicBezTo>
                  <a:cubicBezTo>
                    <a:pt x="1" y="3093"/>
                    <a:pt x="1342" y="3798"/>
                    <a:pt x="2320" y="3798"/>
                  </a:cubicBezTo>
                  <a:cubicBezTo>
                    <a:pt x="2368" y="3798"/>
                    <a:pt x="2415" y="3797"/>
                    <a:pt x="2461" y="3793"/>
                  </a:cubicBezTo>
                  <a:cubicBezTo>
                    <a:pt x="3441" y="3718"/>
                    <a:pt x="4547" y="3127"/>
                    <a:pt x="4850" y="2490"/>
                  </a:cubicBezTo>
                  <a:cubicBezTo>
                    <a:pt x="5183" y="1790"/>
                    <a:pt x="5160" y="968"/>
                    <a:pt x="4745" y="968"/>
                  </a:cubicBezTo>
                  <a:cubicBezTo>
                    <a:pt x="4740" y="968"/>
                    <a:pt x="4735" y="968"/>
                    <a:pt x="4730" y="968"/>
                  </a:cubicBezTo>
                  <a:cubicBezTo>
                    <a:pt x="4326" y="987"/>
                    <a:pt x="3989" y="1062"/>
                    <a:pt x="3780" y="1062"/>
                  </a:cubicBezTo>
                  <a:cubicBezTo>
                    <a:pt x="3667" y="1062"/>
                    <a:pt x="3591" y="1040"/>
                    <a:pt x="3563" y="975"/>
                  </a:cubicBezTo>
                  <a:cubicBezTo>
                    <a:pt x="3502" y="833"/>
                    <a:pt x="3421" y="1"/>
                    <a:pt x="3421" y="1"/>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8"/>
            <p:cNvSpPr/>
            <p:nvPr/>
          </p:nvSpPr>
          <p:spPr>
            <a:xfrm>
              <a:off x="2561175" y="3556975"/>
              <a:ext cx="141125" cy="175150"/>
            </a:xfrm>
            <a:custGeom>
              <a:avLst/>
              <a:gdLst/>
              <a:ahLst/>
              <a:cxnLst/>
              <a:rect l="l" t="t" r="r" b="b"/>
              <a:pathLst>
                <a:path w="5645" h="7006" extrusionOk="0">
                  <a:moveTo>
                    <a:pt x="2231" y="1"/>
                  </a:moveTo>
                  <a:cubicBezTo>
                    <a:pt x="1278" y="1"/>
                    <a:pt x="499" y="476"/>
                    <a:pt x="1" y="1217"/>
                  </a:cubicBezTo>
                  <a:cubicBezTo>
                    <a:pt x="1" y="1217"/>
                    <a:pt x="114" y="1444"/>
                    <a:pt x="288" y="1614"/>
                  </a:cubicBezTo>
                  <a:cubicBezTo>
                    <a:pt x="288" y="1614"/>
                    <a:pt x="149" y="2005"/>
                    <a:pt x="397" y="2283"/>
                  </a:cubicBezTo>
                  <a:cubicBezTo>
                    <a:pt x="575" y="2483"/>
                    <a:pt x="627" y="2765"/>
                    <a:pt x="587" y="3029"/>
                  </a:cubicBezTo>
                  <a:cubicBezTo>
                    <a:pt x="544" y="3317"/>
                    <a:pt x="510" y="3673"/>
                    <a:pt x="542" y="3987"/>
                  </a:cubicBezTo>
                  <a:cubicBezTo>
                    <a:pt x="585" y="4431"/>
                    <a:pt x="1003" y="4635"/>
                    <a:pt x="1003" y="4635"/>
                  </a:cubicBezTo>
                  <a:cubicBezTo>
                    <a:pt x="1003" y="4635"/>
                    <a:pt x="1063" y="3957"/>
                    <a:pt x="1232" y="3587"/>
                  </a:cubicBezTo>
                  <a:cubicBezTo>
                    <a:pt x="1318" y="3399"/>
                    <a:pt x="1530" y="3282"/>
                    <a:pt x="1747" y="3282"/>
                  </a:cubicBezTo>
                  <a:cubicBezTo>
                    <a:pt x="1953" y="3282"/>
                    <a:pt x="2164" y="3388"/>
                    <a:pt x="2276" y="3639"/>
                  </a:cubicBezTo>
                  <a:cubicBezTo>
                    <a:pt x="2508" y="4154"/>
                    <a:pt x="2433" y="4503"/>
                    <a:pt x="2216" y="4891"/>
                  </a:cubicBezTo>
                  <a:cubicBezTo>
                    <a:pt x="2028" y="5225"/>
                    <a:pt x="1843" y="5300"/>
                    <a:pt x="1714" y="5300"/>
                  </a:cubicBezTo>
                  <a:cubicBezTo>
                    <a:pt x="1611" y="5300"/>
                    <a:pt x="1544" y="5252"/>
                    <a:pt x="1544" y="5252"/>
                  </a:cubicBezTo>
                  <a:lnTo>
                    <a:pt x="1544" y="5252"/>
                  </a:lnTo>
                  <a:cubicBezTo>
                    <a:pt x="1414" y="5352"/>
                    <a:pt x="1793" y="6632"/>
                    <a:pt x="2112" y="6851"/>
                  </a:cubicBezTo>
                  <a:cubicBezTo>
                    <a:pt x="2276" y="6963"/>
                    <a:pt x="2452" y="7006"/>
                    <a:pt x="2629" y="7006"/>
                  </a:cubicBezTo>
                  <a:cubicBezTo>
                    <a:pt x="3070" y="7006"/>
                    <a:pt x="3513" y="6738"/>
                    <a:pt x="3757" y="6613"/>
                  </a:cubicBezTo>
                  <a:cubicBezTo>
                    <a:pt x="3962" y="6510"/>
                    <a:pt x="4413" y="5764"/>
                    <a:pt x="4413" y="5764"/>
                  </a:cubicBezTo>
                  <a:cubicBezTo>
                    <a:pt x="4965" y="4772"/>
                    <a:pt x="5208" y="4567"/>
                    <a:pt x="5422" y="3599"/>
                  </a:cubicBezTo>
                  <a:cubicBezTo>
                    <a:pt x="5645" y="2597"/>
                    <a:pt x="5556" y="1395"/>
                    <a:pt x="4689" y="1248"/>
                  </a:cubicBezTo>
                  <a:cubicBezTo>
                    <a:pt x="4178" y="553"/>
                    <a:pt x="3397" y="106"/>
                    <a:pt x="2539" y="17"/>
                  </a:cubicBezTo>
                  <a:cubicBezTo>
                    <a:pt x="2434" y="6"/>
                    <a:pt x="2332" y="1"/>
                    <a:pt x="2231" y="1"/>
                  </a:cubicBezTo>
                  <a:close/>
                </a:path>
              </a:pathLst>
            </a:custGeom>
            <a:solidFill>
              <a:srgbClr val="5433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8"/>
            <p:cNvSpPr/>
            <p:nvPr/>
          </p:nvSpPr>
          <p:spPr>
            <a:xfrm>
              <a:off x="2507975" y="3728250"/>
              <a:ext cx="235725" cy="405175"/>
            </a:xfrm>
            <a:custGeom>
              <a:avLst/>
              <a:gdLst/>
              <a:ahLst/>
              <a:cxnLst/>
              <a:rect l="l" t="t" r="r" b="b"/>
              <a:pathLst>
                <a:path w="9429" h="16207" extrusionOk="0">
                  <a:moveTo>
                    <a:pt x="7513" y="1"/>
                  </a:moveTo>
                  <a:cubicBezTo>
                    <a:pt x="7502" y="1"/>
                    <a:pt x="7490" y="1"/>
                    <a:pt x="7478" y="1"/>
                  </a:cubicBezTo>
                  <a:cubicBezTo>
                    <a:pt x="6783" y="20"/>
                    <a:pt x="6060" y="247"/>
                    <a:pt x="6060" y="247"/>
                  </a:cubicBezTo>
                  <a:cubicBezTo>
                    <a:pt x="6234" y="678"/>
                    <a:pt x="6022" y="1017"/>
                    <a:pt x="4849" y="1385"/>
                  </a:cubicBezTo>
                  <a:cubicBezTo>
                    <a:pt x="4377" y="1533"/>
                    <a:pt x="4068" y="1578"/>
                    <a:pt x="3867" y="1578"/>
                  </a:cubicBezTo>
                  <a:cubicBezTo>
                    <a:pt x="3569" y="1578"/>
                    <a:pt x="3509" y="1480"/>
                    <a:pt x="3509" y="1480"/>
                  </a:cubicBezTo>
                  <a:cubicBezTo>
                    <a:pt x="3509" y="1480"/>
                    <a:pt x="1791" y="2263"/>
                    <a:pt x="1231" y="2654"/>
                  </a:cubicBezTo>
                  <a:cubicBezTo>
                    <a:pt x="526" y="3146"/>
                    <a:pt x="216" y="4569"/>
                    <a:pt x="120" y="6972"/>
                  </a:cubicBezTo>
                  <a:cubicBezTo>
                    <a:pt x="10" y="9752"/>
                    <a:pt x="0" y="14666"/>
                    <a:pt x="94" y="15377"/>
                  </a:cubicBezTo>
                  <a:cubicBezTo>
                    <a:pt x="94" y="15377"/>
                    <a:pt x="1188" y="16206"/>
                    <a:pt x="2701" y="16206"/>
                  </a:cubicBezTo>
                  <a:cubicBezTo>
                    <a:pt x="2810" y="16206"/>
                    <a:pt x="2921" y="16202"/>
                    <a:pt x="3034" y="16193"/>
                  </a:cubicBezTo>
                  <a:cubicBezTo>
                    <a:pt x="4717" y="16054"/>
                    <a:pt x="7794" y="14484"/>
                    <a:pt x="8483" y="13334"/>
                  </a:cubicBezTo>
                  <a:cubicBezTo>
                    <a:pt x="8549" y="11078"/>
                    <a:pt x="8558" y="9381"/>
                    <a:pt x="8611" y="8464"/>
                  </a:cubicBezTo>
                  <a:cubicBezTo>
                    <a:pt x="8812" y="5129"/>
                    <a:pt x="9428" y="4357"/>
                    <a:pt x="8989" y="2222"/>
                  </a:cubicBezTo>
                  <a:cubicBezTo>
                    <a:pt x="8634" y="490"/>
                    <a:pt x="8190" y="1"/>
                    <a:pt x="7513" y="1"/>
                  </a:cubicBezTo>
                  <a:close/>
                </a:path>
              </a:pathLst>
            </a:custGeom>
            <a:solidFill>
              <a:srgbClr val="F5FB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8"/>
            <p:cNvSpPr/>
            <p:nvPr/>
          </p:nvSpPr>
          <p:spPr>
            <a:xfrm>
              <a:off x="2205100" y="3795050"/>
              <a:ext cx="381825" cy="345600"/>
            </a:xfrm>
            <a:custGeom>
              <a:avLst/>
              <a:gdLst/>
              <a:ahLst/>
              <a:cxnLst/>
              <a:rect l="l" t="t" r="r" b="b"/>
              <a:pathLst>
                <a:path w="15273" h="13824" extrusionOk="0">
                  <a:moveTo>
                    <a:pt x="14092" y="0"/>
                  </a:moveTo>
                  <a:cubicBezTo>
                    <a:pt x="14080" y="0"/>
                    <a:pt x="14069" y="0"/>
                    <a:pt x="14058" y="1"/>
                  </a:cubicBezTo>
                  <a:cubicBezTo>
                    <a:pt x="13447" y="19"/>
                    <a:pt x="12934" y="149"/>
                    <a:pt x="12449" y="1073"/>
                  </a:cubicBezTo>
                  <a:cubicBezTo>
                    <a:pt x="11965" y="1997"/>
                    <a:pt x="10984" y="4393"/>
                    <a:pt x="10053" y="5934"/>
                  </a:cubicBezTo>
                  <a:cubicBezTo>
                    <a:pt x="9595" y="6692"/>
                    <a:pt x="8302" y="8285"/>
                    <a:pt x="7011" y="9200"/>
                  </a:cubicBezTo>
                  <a:cubicBezTo>
                    <a:pt x="5915" y="9977"/>
                    <a:pt x="4668" y="10682"/>
                    <a:pt x="4177" y="10747"/>
                  </a:cubicBezTo>
                  <a:cubicBezTo>
                    <a:pt x="4041" y="10765"/>
                    <a:pt x="3929" y="10774"/>
                    <a:pt x="3824" y="10774"/>
                  </a:cubicBezTo>
                  <a:cubicBezTo>
                    <a:pt x="3581" y="10774"/>
                    <a:pt x="3385" y="10726"/>
                    <a:pt x="3053" y="10639"/>
                  </a:cubicBezTo>
                  <a:cubicBezTo>
                    <a:pt x="2515" y="10497"/>
                    <a:pt x="2147" y="10553"/>
                    <a:pt x="1759" y="10483"/>
                  </a:cubicBezTo>
                  <a:cubicBezTo>
                    <a:pt x="1583" y="10451"/>
                    <a:pt x="1489" y="10426"/>
                    <a:pt x="1431" y="10426"/>
                  </a:cubicBezTo>
                  <a:cubicBezTo>
                    <a:pt x="1362" y="10426"/>
                    <a:pt x="1344" y="10462"/>
                    <a:pt x="1297" y="10568"/>
                  </a:cubicBezTo>
                  <a:cubicBezTo>
                    <a:pt x="1211" y="10764"/>
                    <a:pt x="1489" y="11098"/>
                    <a:pt x="1846" y="11223"/>
                  </a:cubicBezTo>
                  <a:cubicBezTo>
                    <a:pt x="2222" y="11354"/>
                    <a:pt x="2485" y="11297"/>
                    <a:pt x="2553" y="11355"/>
                  </a:cubicBezTo>
                  <a:cubicBezTo>
                    <a:pt x="2622" y="11416"/>
                    <a:pt x="2312" y="11522"/>
                    <a:pt x="1863" y="11588"/>
                  </a:cubicBezTo>
                  <a:cubicBezTo>
                    <a:pt x="1716" y="11609"/>
                    <a:pt x="1581" y="11617"/>
                    <a:pt x="1456" y="11617"/>
                  </a:cubicBezTo>
                  <a:cubicBezTo>
                    <a:pt x="1054" y="11617"/>
                    <a:pt x="757" y="11533"/>
                    <a:pt x="510" y="11531"/>
                  </a:cubicBezTo>
                  <a:cubicBezTo>
                    <a:pt x="507" y="11531"/>
                    <a:pt x="504" y="11531"/>
                    <a:pt x="500" y="11531"/>
                  </a:cubicBezTo>
                  <a:cubicBezTo>
                    <a:pt x="149" y="11531"/>
                    <a:pt x="172" y="11814"/>
                    <a:pt x="293" y="11912"/>
                  </a:cubicBezTo>
                  <a:cubicBezTo>
                    <a:pt x="414" y="12012"/>
                    <a:pt x="607" y="12151"/>
                    <a:pt x="1115" y="12238"/>
                  </a:cubicBezTo>
                  <a:cubicBezTo>
                    <a:pt x="1515" y="12306"/>
                    <a:pt x="1975" y="12313"/>
                    <a:pt x="2152" y="12313"/>
                  </a:cubicBezTo>
                  <a:cubicBezTo>
                    <a:pt x="2200" y="12313"/>
                    <a:pt x="2227" y="12313"/>
                    <a:pt x="2227" y="12313"/>
                  </a:cubicBezTo>
                  <a:lnTo>
                    <a:pt x="2227" y="12313"/>
                  </a:lnTo>
                  <a:cubicBezTo>
                    <a:pt x="1947" y="12401"/>
                    <a:pt x="1654" y="12455"/>
                    <a:pt x="1360" y="12475"/>
                  </a:cubicBezTo>
                  <a:cubicBezTo>
                    <a:pt x="1179" y="12488"/>
                    <a:pt x="1033" y="12492"/>
                    <a:pt x="907" y="12492"/>
                  </a:cubicBezTo>
                  <a:cubicBezTo>
                    <a:pt x="758" y="12492"/>
                    <a:pt x="639" y="12487"/>
                    <a:pt x="529" y="12487"/>
                  </a:cubicBezTo>
                  <a:cubicBezTo>
                    <a:pt x="446" y="12487"/>
                    <a:pt x="368" y="12490"/>
                    <a:pt x="286" y="12500"/>
                  </a:cubicBezTo>
                  <a:cubicBezTo>
                    <a:pt x="0" y="12535"/>
                    <a:pt x="179" y="12979"/>
                    <a:pt x="495" y="13053"/>
                  </a:cubicBezTo>
                  <a:cubicBezTo>
                    <a:pt x="698" y="13100"/>
                    <a:pt x="975" y="13133"/>
                    <a:pt x="1271" y="13133"/>
                  </a:cubicBezTo>
                  <a:cubicBezTo>
                    <a:pt x="1344" y="13133"/>
                    <a:pt x="1418" y="13131"/>
                    <a:pt x="1492" y="13126"/>
                  </a:cubicBezTo>
                  <a:cubicBezTo>
                    <a:pt x="1868" y="13105"/>
                    <a:pt x="2488" y="13013"/>
                    <a:pt x="2488" y="13013"/>
                  </a:cubicBezTo>
                  <a:lnTo>
                    <a:pt x="2488" y="13013"/>
                  </a:lnTo>
                  <a:cubicBezTo>
                    <a:pt x="1923" y="13260"/>
                    <a:pt x="1447" y="13258"/>
                    <a:pt x="1163" y="13285"/>
                  </a:cubicBezTo>
                  <a:cubicBezTo>
                    <a:pt x="877" y="13312"/>
                    <a:pt x="757" y="13424"/>
                    <a:pt x="824" y="13583"/>
                  </a:cubicBezTo>
                  <a:cubicBezTo>
                    <a:pt x="877" y="13710"/>
                    <a:pt x="1099" y="13811"/>
                    <a:pt x="1721" y="13823"/>
                  </a:cubicBezTo>
                  <a:cubicBezTo>
                    <a:pt x="1732" y="13823"/>
                    <a:pt x="1744" y="13823"/>
                    <a:pt x="1756" y="13823"/>
                  </a:cubicBezTo>
                  <a:cubicBezTo>
                    <a:pt x="2375" y="13823"/>
                    <a:pt x="3192" y="13562"/>
                    <a:pt x="3830" y="13205"/>
                  </a:cubicBezTo>
                  <a:cubicBezTo>
                    <a:pt x="4478" y="12841"/>
                    <a:pt x="4707" y="12640"/>
                    <a:pt x="5064" y="12492"/>
                  </a:cubicBezTo>
                  <a:cubicBezTo>
                    <a:pt x="6376" y="11945"/>
                    <a:pt x="7413" y="11502"/>
                    <a:pt x="8570" y="10675"/>
                  </a:cubicBezTo>
                  <a:cubicBezTo>
                    <a:pt x="10225" y="9491"/>
                    <a:pt x="11258" y="8278"/>
                    <a:pt x="11834" y="7469"/>
                  </a:cubicBezTo>
                  <a:cubicBezTo>
                    <a:pt x="13026" y="5798"/>
                    <a:pt x="14220" y="3416"/>
                    <a:pt x="14752" y="2009"/>
                  </a:cubicBezTo>
                  <a:cubicBezTo>
                    <a:pt x="15273" y="624"/>
                    <a:pt x="14792" y="0"/>
                    <a:pt x="14092" y="0"/>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8"/>
            <p:cNvSpPr/>
            <p:nvPr/>
          </p:nvSpPr>
          <p:spPr>
            <a:xfrm>
              <a:off x="2472750" y="3790300"/>
              <a:ext cx="116600" cy="150525"/>
            </a:xfrm>
            <a:custGeom>
              <a:avLst/>
              <a:gdLst/>
              <a:ahLst/>
              <a:cxnLst/>
              <a:rect l="l" t="t" r="r" b="b"/>
              <a:pathLst>
                <a:path w="4664" h="6021" extrusionOk="0">
                  <a:moveTo>
                    <a:pt x="3177" y="1"/>
                  </a:moveTo>
                  <a:cubicBezTo>
                    <a:pt x="2733" y="1"/>
                    <a:pt x="2282" y="230"/>
                    <a:pt x="1858" y="842"/>
                  </a:cubicBezTo>
                  <a:cubicBezTo>
                    <a:pt x="1182" y="1820"/>
                    <a:pt x="251" y="3968"/>
                    <a:pt x="1" y="4518"/>
                  </a:cubicBezTo>
                  <a:cubicBezTo>
                    <a:pt x="1" y="4518"/>
                    <a:pt x="87" y="4974"/>
                    <a:pt x="1040" y="5492"/>
                  </a:cubicBezTo>
                  <a:cubicBezTo>
                    <a:pt x="1992" y="6012"/>
                    <a:pt x="2477" y="6020"/>
                    <a:pt x="2477" y="6020"/>
                  </a:cubicBezTo>
                  <a:cubicBezTo>
                    <a:pt x="2477" y="6020"/>
                    <a:pt x="3773" y="3554"/>
                    <a:pt x="4157" y="2552"/>
                  </a:cubicBezTo>
                  <a:cubicBezTo>
                    <a:pt x="4542" y="1549"/>
                    <a:pt x="4664" y="578"/>
                    <a:pt x="3952" y="211"/>
                  </a:cubicBezTo>
                  <a:cubicBezTo>
                    <a:pt x="3701" y="82"/>
                    <a:pt x="3440" y="1"/>
                    <a:pt x="3177" y="1"/>
                  </a:cubicBezTo>
                  <a:close/>
                </a:path>
              </a:pathLst>
            </a:custGeom>
            <a:solidFill>
              <a:srgbClr val="AACA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8"/>
            <p:cNvSpPr/>
            <p:nvPr/>
          </p:nvSpPr>
          <p:spPr>
            <a:xfrm>
              <a:off x="2470625" y="3894100"/>
              <a:ext cx="69650" cy="50100"/>
            </a:xfrm>
            <a:custGeom>
              <a:avLst/>
              <a:gdLst/>
              <a:ahLst/>
              <a:cxnLst/>
              <a:rect l="l" t="t" r="r" b="b"/>
              <a:pathLst>
                <a:path w="2786" h="2004" extrusionOk="0">
                  <a:moveTo>
                    <a:pt x="249" y="0"/>
                  </a:moveTo>
                  <a:lnTo>
                    <a:pt x="0" y="500"/>
                  </a:lnTo>
                  <a:cubicBezTo>
                    <a:pt x="0" y="500"/>
                    <a:pt x="101" y="904"/>
                    <a:pt x="1035" y="1460"/>
                  </a:cubicBezTo>
                  <a:cubicBezTo>
                    <a:pt x="1926" y="1991"/>
                    <a:pt x="2462" y="2003"/>
                    <a:pt x="2510" y="2003"/>
                  </a:cubicBezTo>
                  <a:cubicBezTo>
                    <a:pt x="2512" y="2003"/>
                    <a:pt x="2513" y="2003"/>
                    <a:pt x="2513" y="2003"/>
                  </a:cubicBezTo>
                  <a:lnTo>
                    <a:pt x="2786" y="1437"/>
                  </a:lnTo>
                  <a:cubicBezTo>
                    <a:pt x="2786" y="1437"/>
                    <a:pt x="2060" y="1349"/>
                    <a:pt x="1329" y="902"/>
                  </a:cubicBezTo>
                  <a:cubicBezTo>
                    <a:pt x="928" y="657"/>
                    <a:pt x="563" y="353"/>
                    <a:pt x="249" y="0"/>
                  </a:cubicBezTo>
                  <a:close/>
                </a:path>
              </a:pathLst>
            </a:custGeom>
            <a:solidFill>
              <a:srgbClr val="7FA8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8"/>
            <p:cNvSpPr/>
            <p:nvPr/>
          </p:nvSpPr>
          <p:spPr>
            <a:xfrm>
              <a:off x="2563900" y="3768725"/>
              <a:ext cx="53400" cy="26200"/>
            </a:xfrm>
            <a:custGeom>
              <a:avLst/>
              <a:gdLst/>
              <a:ahLst/>
              <a:cxnLst/>
              <a:rect l="l" t="t" r="r" b="b"/>
              <a:pathLst>
                <a:path w="2136" h="1048" extrusionOk="0">
                  <a:moveTo>
                    <a:pt x="1050" y="1"/>
                  </a:moveTo>
                  <a:cubicBezTo>
                    <a:pt x="962" y="1"/>
                    <a:pt x="880" y="16"/>
                    <a:pt x="812" y="51"/>
                  </a:cubicBezTo>
                  <a:lnTo>
                    <a:pt x="0" y="471"/>
                  </a:lnTo>
                  <a:cubicBezTo>
                    <a:pt x="0" y="471"/>
                    <a:pt x="939" y="559"/>
                    <a:pt x="1140" y="1047"/>
                  </a:cubicBezTo>
                  <a:cubicBezTo>
                    <a:pt x="1140" y="1047"/>
                    <a:pt x="1977" y="970"/>
                    <a:pt x="2135" y="390"/>
                  </a:cubicBezTo>
                  <a:cubicBezTo>
                    <a:pt x="2135" y="390"/>
                    <a:pt x="1502" y="1"/>
                    <a:pt x="1050" y="1"/>
                  </a:cubicBezTo>
                  <a:close/>
                </a:path>
              </a:pathLst>
            </a:custGeom>
            <a:solidFill>
              <a:srgbClr val="5D7AB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8"/>
            <p:cNvSpPr/>
            <p:nvPr/>
          </p:nvSpPr>
          <p:spPr>
            <a:xfrm>
              <a:off x="2659450" y="3728950"/>
              <a:ext cx="44400" cy="32300"/>
            </a:xfrm>
            <a:custGeom>
              <a:avLst/>
              <a:gdLst/>
              <a:ahLst/>
              <a:cxnLst/>
              <a:rect l="l" t="t" r="r" b="b"/>
              <a:pathLst>
                <a:path w="1776" h="1292" extrusionOk="0">
                  <a:moveTo>
                    <a:pt x="681" y="0"/>
                  </a:moveTo>
                  <a:cubicBezTo>
                    <a:pt x="280" y="0"/>
                    <a:pt x="1" y="219"/>
                    <a:pt x="1" y="219"/>
                  </a:cubicBezTo>
                  <a:cubicBezTo>
                    <a:pt x="1" y="219"/>
                    <a:pt x="539" y="879"/>
                    <a:pt x="607" y="1291"/>
                  </a:cubicBezTo>
                  <a:lnTo>
                    <a:pt x="1775" y="1273"/>
                  </a:lnTo>
                  <a:cubicBezTo>
                    <a:pt x="1775" y="1273"/>
                    <a:pt x="1398" y="119"/>
                    <a:pt x="888" y="20"/>
                  </a:cubicBezTo>
                  <a:cubicBezTo>
                    <a:pt x="816" y="6"/>
                    <a:pt x="747" y="0"/>
                    <a:pt x="681" y="0"/>
                  </a:cubicBezTo>
                  <a:close/>
                </a:path>
              </a:pathLst>
            </a:custGeom>
            <a:solidFill>
              <a:srgbClr val="5D7AB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8"/>
            <p:cNvSpPr/>
            <p:nvPr/>
          </p:nvSpPr>
          <p:spPr>
            <a:xfrm>
              <a:off x="2556575" y="3755525"/>
              <a:ext cx="227300" cy="291775"/>
            </a:xfrm>
            <a:custGeom>
              <a:avLst/>
              <a:gdLst/>
              <a:ahLst/>
              <a:cxnLst/>
              <a:rect l="l" t="t" r="r" b="b"/>
              <a:pathLst>
                <a:path w="9092" h="11671" extrusionOk="0">
                  <a:moveTo>
                    <a:pt x="5278" y="0"/>
                  </a:moveTo>
                  <a:cubicBezTo>
                    <a:pt x="5116" y="0"/>
                    <a:pt x="4947" y="23"/>
                    <a:pt x="4771" y="71"/>
                  </a:cubicBezTo>
                  <a:cubicBezTo>
                    <a:pt x="3294" y="479"/>
                    <a:pt x="1500" y="1116"/>
                    <a:pt x="1112" y="2066"/>
                  </a:cubicBezTo>
                  <a:cubicBezTo>
                    <a:pt x="726" y="3017"/>
                    <a:pt x="1" y="9030"/>
                    <a:pt x="893" y="10208"/>
                  </a:cubicBezTo>
                  <a:cubicBezTo>
                    <a:pt x="1745" y="11333"/>
                    <a:pt x="2766" y="11671"/>
                    <a:pt x="3695" y="11671"/>
                  </a:cubicBezTo>
                  <a:cubicBezTo>
                    <a:pt x="3740" y="11671"/>
                    <a:pt x="3785" y="11670"/>
                    <a:pt x="3830" y="11668"/>
                  </a:cubicBezTo>
                  <a:cubicBezTo>
                    <a:pt x="4794" y="11637"/>
                    <a:pt x="7625" y="10439"/>
                    <a:pt x="8376" y="9064"/>
                  </a:cubicBezTo>
                  <a:cubicBezTo>
                    <a:pt x="9091" y="7759"/>
                    <a:pt x="8265" y="0"/>
                    <a:pt x="5278" y="0"/>
                  </a:cubicBezTo>
                  <a:close/>
                </a:path>
              </a:pathLst>
            </a:custGeom>
            <a:solidFill>
              <a:srgbClr val="7FA8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8"/>
            <p:cNvSpPr/>
            <p:nvPr/>
          </p:nvSpPr>
          <p:spPr>
            <a:xfrm>
              <a:off x="2662850" y="3902850"/>
              <a:ext cx="100650" cy="111350"/>
            </a:xfrm>
            <a:custGeom>
              <a:avLst/>
              <a:gdLst/>
              <a:ahLst/>
              <a:cxnLst/>
              <a:rect l="l" t="t" r="r" b="b"/>
              <a:pathLst>
                <a:path w="4026" h="4454" extrusionOk="0">
                  <a:moveTo>
                    <a:pt x="3508" y="0"/>
                  </a:moveTo>
                  <a:cubicBezTo>
                    <a:pt x="2883" y="0"/>
                    <a:pt x="297" y="1260"/>
                    <a:pt x="0" y="1824"/>
                  </a:cubicBezTo>
                  <a:cubicBezTo>
                    <a:pt x="0" y="1824"/>
                    <a:pt x="191" y="3864"/>
                    <a:pt x="234" y="4345"/>
                  </a:cubicBezTo>
                  <a:cubicBezTo>
                    <a:pt x="241" y="4420"/>
                    <a:pt x="315" y="4454"/>
                    <a:pt x="437" y="4454"/>
                  </a:cubicBezTo>
                  <a:cubicBezTo>
                    <a:pt x="1098" y="4454"/>
                    <a:pt x="3169" y="3465"/>
                    <a:pt x="3654" y="2731"/>
                  </a:cubicBezTo>
                  <a:cubicBezTo>
                    <a:pt x="4025" y="2170"/>
                    <a:pt x="3746" y="429"/>
                    <a:pt x="3641" y="58"/>
                  </a:cubicBezTo>
                  <a:cubicBezTo>
                    <a:pt x="3630" y="18"/>
                    <a:pt x="3583" y="0"/>
                    <a:pt x="3508" y="0"/>
                  </a:cubicBezTo>
                  <a:close/>
                </a:path>
              </a:pathLst>
            </a:custGeom>
            <a:solidFill>
              <a:srgbClr val="6F89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8"/>
            <p:cNvSpPr/>
            <p:nvPr/>
          </p:nvSpPr>
          <p:spPr>
            <a:xfrm>
              <a:off x="2556575" y="3801025"/>
              <a:ext cx="93650" cy="243025"/>
            </a:xfrm>
            <a:custGeom>
              <a:avLst/>
              <a:gdLst/>
              <a:ahLst/>
              <a:cxnLst/>
              <a:rect l="l" t="t" r="r" b="b"/>
              <a:pathLst>
                <a:path w="3746" h="9721" extrusionOk="0">
                  <a:moveTo>
                    <a:pt x="1488" y="1"/>
                  </a:moveTo>
                  <a:cubicBezTo>
                    <a:pt x="1392" y="1"/>
                    <a:pt x="1300" y="20"/>
                    <a:pt x="1214" y="54"/>
                  </a:cubicBezTo>
                  <a:cubicBezTo>
                    <a:pt x="1174" y="116"/>
                    <a:pt x="1140" y="179"/>
                    <a:pt x="1112" y="246"/>
                  </a:cubicBezTo>
                  <a:cubicBezTo>
                    <a:pt x="726" y="1195"/>
                    <a:pt x="1" y="7210"/>
                    <a:pt x="893" y="8388"/>
                  </a:cubicBezTo>
                  <a:cubicBezTo>
                    <a:pt x="1449" y="9121"/>
                    <a:pt x="2076" y="9519"/>
                    <a:pt x="2704" y="9708"/>
                  </a:cubicBezTo>
                  <a:cubicBezTo>
                    <a:pt x="2760" y="9717"/>
                    <a:pt x="2814" y="9721"/>
                    <a:pt x="2865" y="9721"/>
                  </a:cubicBezTo>
                  <a:cubicBezTo>
                    <a:pt x="3454" y="9721"/>
                    <a:pt x="3746" y="9170"/>
                    <a:pt x="3715" y="8388"/>
                  </a:cubicBezTo>
                  <a:cubicBezTo>
                    <a:pt x="3682" y="7499"/>
                    <a:pt x="3304" y="4194"/>
                    <a:pt x="2905" y="2199"/>
                  </a:cubicBezTo>
                  <a:cubicBezTo>
                    <a:pt x="2570" y="525"/>
                    <a:pt x="1985" y="1"/>
                    <a:pt x="1488" y="1"/>
                  </a:cubicBezTo>
                  <a:close/>
                </a:path>
              </a:pathLst>
            </a:custGeom>
            <a:solidFill>
              <a:srgbClr val="6F89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8"/>
            <p:cNvSpPr/>
            <p:nvPr/>
          </p:nvSpPr>
          <p:spPr>
            <a:xfrm>
              <a:off x="2629175" y="3841375"/>
              <a:ext cx="121650" cy="48250"/>
            </a:xfrm>
            <a:custGeom>
              <a:avLst/>
              <a:gdLst/>
              <a:ahLst/>
              <a:cxnLst/>
              <a:rect l="l" t="t" r="r" b="b"/>
              <a:pathLst>
                <a:path w="4866" h="1930" extrusionOk="0">
                  <a:moveTo>
                    <a:pt x="4866" y="1"/>
                  </a:moveTo>
                  <a:lnTo>
                    <a:pt x="4866" y="1"/>
                  </a:lnTo>
                  <a:cubicBezTo>
                    <a:pt x="4490" y="507"/>
                    <a:pt x="3204" y="1103"/>
                    <a:pt x="1800" y="1406"/>
                  </a:cubicBezTo>
                  <a:cubicBezTo>
                    <a:pt x="1561" y="1457"/>
                    <a:pt x="1352" y="1480"/>
                    <a:pt x="1171" y="1480"/>
                  </a:cubicBezTo>
                  <a:cubicBezTo>
                    <a:pt x="286" y="1480"/>
                    <a:pt x="39" y="943"/>
                    <a:pt x="1" y="585"/>
                  </a:cubicBezTo>
                  <a:lnTo>
                    <a:pt x="1" y="585"/>
                  </a:lnTo>
                  <a:cubicBezTo>
                    <a:pt x="69" y="1534"/>
                    <a:pt x="526" y="1929"/>
                    <a:pt x="1275" y="1929"/>
                  </a:cubicBezTo>
                  <a:cubicBezTo>
                    <a:pt x="1726" y="1929"/>
                    <a:pt x="2284" y="1785"/>
                    <a:pt x="2928" y="1533"/>
                  </a:cubicBezTo>
                  <a:cubicBezTo>
                    <a:pt x="4639" y="861"/>
                    <a:pt x="4866" y="1"/>
                    <a:pt x="4866" y="1"/>
                  </a:cubicBezTo>
                  <a:close/>
                </a:path>
              </a:pathLst>
            </a:custGeom>
            <a:solidFill>
              <a:srgbClr val="5D7AB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8"/>
            <p:cNvSpPr/>
            <p:nvPr/>
          </p:nvSpPr>
          <p:spPr>
            <a:xfrm>
              <a:off x="3593475" y="4200975"/>
              <a:ext cx="628275" cy="362750"/>
            </a:xfrm>
            <a:custGeom>
              <a:avLst/>
              <a:gdLst/>
              <a:ahLst/>
              <a:cxnLst/>
              <a:rect l="l" t="t" r="r" b="b"/>
              <a:pathLst>
                <a:path w="25131" h="14510" extrusionOk="0">
                  <a:moveTo>
                    <a:pt x="12565" y="0"/>
                  </a:moveTo>
                  <a:cubicBezTo>
                    <a:pt x="9233" y="0"/>
                    <a:pt x="6037" y="766"/>
                    <a:pt x="3681" y="2126"/>
                  </a:cubicBezTo>
                  <a:cubicBezTo>
                    <a:pt x="1324" y="3486"/>
                    <a:pt x="0" y="5330"/>
                    <a:pt x="0" y="7255"/>
                  </a:cubicBezTo>
                  <a:cubicBezTo>
                    <a:pt x="0" y="9180"/>
                    <a:pt x="1324" y="11024"/>
                    <a:pt x="3681" y="12384"/>
                  </a:cubicBezTo>
                  <a:cubicBezTo>
                    <a:pt x="6037" y="13744"/>
                    <a:pt x="9233" y="14510"/>
                    <a:pt x="12565" y="14510"/>
                  </a:cubicBezTo>
                  <a:cubicBezTo>
                    <a:pt x="15898" y="14510"/>
                    <a:pt x="19094" y="13744"/>
                    <a:pt x="21450" y="12384"/>
                  </a:cubicBezTo>
                  <a:cubicBezTo>
                    <a:pt x="23806" y="11024"/>
                    <a:pt x="25131" y="9180"/>
                    <a:pt x="25131" y="7255"/>
                  </a:cubicBezTo>
                  <a:cubicBezTo>
                    <a:pt x="25131" y="5330"/>
                    <a:pt x="23806" y="3486"/>
                    <a:pt x="21450" y="2126"/>
                  </a:cubicBezTo>
                  <a:cubicBezTo>
                    <a:pt x="19094" y="766"/>
                    <a:pt x="15898" y="0"/>
                    <a:pt x="12565" y="0"/>
                  </a:cubicBezTo>
                  <a:close/>
                </a:path>
              </a:pathLst>
            </a:custGeom>
            <a:solidFill>
              <a:srgbClr val="90C4FE">
                <a:alpha val="4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8"/>
            <p:cNvSpPr/>
            <p:nvPr/>
          </p:nvSpPr>
          <p:spPr>
            <a:xfrm>
              <a:off x="3850475" y="3803125"/>
              <a:ext cx="372150" cy="307475"/>
            </a:xfrm>
            <a:custGeom>
              <a:avLst/>
              <a:gdLst/>
              <a:ahLst/>
              <a:cxnLst/>
              <a:rect l="l" t="t" r="r" b="b"/>
              <a:pathLst>
                <a:path w="14886" h="12299" extrusionOk="0">
                  <a:moveTo>
                    <a:pt x="1298" y="0"/>
                  </a:moveTo>
                  <a:cubicBezTo>
                    <a:pt x="1262" y="0"/>
                    <a:pt x="1226" y="1"/>
                    <a:pt x="1189" y="2"/>
                  </a:cubicBezTo>
                  <a:cubicBezTo>
                    <a:pt x="470" y="20"/>
                    <a:pt x="1" y="670"/>
                    <a:pt x="611" y="2047"/>
                  </a:cubicBezTo>
                  <a:cubicBezTo>
                    <a:pt x="1221" y="3422"/>
                    <a:pt x="2383" y="5522"/>
                    <a:pt x="3667" y="7123"/>
                  </a:cubicBezTo>
                  <a:cubicBezTo>
                    <a:pt x="4288" y="7898"/>
                    <a:pt x="6316" y="9928"/>
                    <a:pt x="9665" y="11153"/>
                  </a:cubicBezTo>
                  <a:cubicBezTo>
                    <a:pt x="10029" y="11286"/>
                    <a:pt x="10435" y="11467"/>
                    <a:pt x="11102" y="11794"/>
                  </a:cubicBezTo>
                  <a:cubicBezTo>
                    <a:pt x="11709" y="12092"/>
                    <a:pt x="12467" y="12299"/>
                    <a:pt x="13067" y="12299"/>
                  </a:cubicBezTo>
                  <a:cubicBezTo>
                    <a:pt x="13127" y="12299"/>
                    <a:pt x="13185" y="12296"/>
                    <a:pt x="13242" y="12292"/>
                  </a:cubicBezTo>
                  <a:cubicBezTo>
                    <a:pt x="13862" y="12245"/>
                    <a:pt x="14079" y="12132"/>
                    <a:pt x="14124" y="12001"/>
                  </a:cubicBezTo>
                  <a:cubicBezTo>
                    <a:pt x="14181" y="11839"/>
                    <a:pt x="14056" y="11736"/>
                    <a:pt x="13768" y="11724"/>
                  </a:cubicBezTo>
                  <a:cubicBezTo>
                    <a:pt x="13482" y="11712"/>
                    <a:pt x="13008" y="11741"/>
                    <a:pt x="12430" y="11529"/>
                  </a:cubicBezTo>
                  <a:lnTo>
                    <a:pt x="12430" y="11529"/>
                  </a:lnTo>
                  <a:cubicBezTo>
                    <a:pt x="12430" y="11529"/>
                    <a:pt x="13053" y="11584"/>
                    <a:pt x="13431" y="11584"/>
                  </a:cubicBezTo>
                  <a:cubicBezTo>
                    <a:pt x="13436" y="11584"/>
                    <a:pt x="13441" y="11584"/>
                    <a:pt x="13447" y="11584"/>
                  </a:cubicBezTo>
                  <a:cubicBezTo>
                    <a:pt x="13817" y="11584"/>
                    <a:pt x="14176" y="11528"/>
                    <a:pt x="14423" y="11455"/>
                  </a:cubicBezTo>
                  <a:cubicBezTo>
                    <a:pt x="14734" y="11365"/>
                    <a:pt x="14886" y="10909"/>
                    <a:pt x="14599" y="10890"/>
                  </a:cubicBezTo>
                  <a:cubicBezTo>
                    <a:pt x="14562" y="10888"/>
                    <a:pt x="14526" y="10887"/>
                    <a:pt x="14491" y="10887"/>
                  </a:cubicBezTo>
                  <a:cubicBezTo>
                    <a:pt x="14265" y="10887"/>
                    <a:pt x="14045" y="10928"/>
                    <a:pt x="13626" y="10928"/>
                  </a:cubicBezTo>
                  <a:cubicBezTo>
                    <a:pt x="13594" y="10928"/>
                    <a:pt x="13561" y="10928"/>
                    <a:pt x="13526" y="10927"/>
                  </a:cubicBezTo>
                  <a:cubicBezTo>
                    <a:pt x="13230" y="10924"/>
                    <a:pt x="12934" y="10885"/>
                    <a:pt x="12649" y="10814"/>
                  </a:cubicBezTo>
                  <a:cubicBezTo>
                    <a:pt x="12649" y="10814"/>
                    <a:pt x="13254" y="10790"/>
                    <a:pt x="13756" y="10677"/>
                  </a:cubicBezTo>
                  <a:cubicBezTo>
                    <a:pt x="14258" y="10561"/>
                    <a:pt x="14443" y="10411"/>
                    <a:pt x="14558" y="10304"/>
                  </a:cubicBezTo>
                  <a:cubicBezTo>
                    <a:pt x="14669" y="10203"/>
                    <a:pt x="14680" y="9935"/>
                    <a:pt x="14363" y="9935"/>
                  </a:cubicBezTo>
                  <a:cubicBezTo>
                    <a:pt x="14349" y="9935"/>
                    <a:pt x="14334" y="9935"/>
                    <a:pt x="14319" y="9936"/>
                  </a:cubicBezTo>
                  <a:cubicBezTo>
                    <a:pt x="14040" y="9954"/>
                    <a:pt x="13704" y="10081"/>
                    <a:pt x="13216" y="10081"/>
                  </a:cubicBezTo>
                  <a:cubicBezTo>
                    <a:pt x="13139" y="10081"/>
                    <a:pt x="13058" y="10077"/>
                    <a:pt x="12973" y="10070"/>
                  </a:cubicBezTo>
                  <a:cubicBezTo>
                    <a:pt x="12518" y="10030"/>
                    <a:pt x="12204" y="9940"/>
                    <a:pt x="12269" y="9878"/>
                  </a:cubicBezTo>
                  <a:cubicBezTo>
                    <a:pt x="12336" y="9814"/>
                    <a:pt x="12600" y="9856"/>
                    <a:pt x="12968" y="9704"/>
                  </a:cubicBezTo>
                  <a:cubicBezTo>
                    <a:pt x="13319" y="9560"/>
                    <a:pt x="13576" y="9210"/>
                    <a:pt x="13479" y="9019"/>
                  </a:cubicBezTo>
                  <a:cubicBezTo>
                    <a:pt x="13429" y="8920"/>
                    <a:pt x="13409" y="8883"/>
                    <a:pt x="13348" y="8883"/>
                  </a:cubicBezTo>
                  <a:cubicBezTo>
                    <a:pt x="13291" y="8883"/>
                    <a:pt x="13199" y="8915"/>
                    <a:pt x="13015" y="8959"/>
                  </a:cubicBezTo>
                  <a:cubicBezTo>
                    <a:pt x="12632" y="9051"/>
                    <a:pt x="12263" y="9014"/>
                    <a:pt x="11733" y="9188"/>
                  </a:cubicBezTo>
                  <a:cubicBezTo>
                    <a:pt x="11469" y="9274"/>
                    <a:pt x="11207" y="9319"/>
                    <a:pt x="10950" y="9319"/>
                  </a:cubicBezTo>
                  <a:cubicBezTo>
                    <a:pt x="10754" y="9319"/>
                    <a:pt x="10560" y="9293"/>
                    <a:pt x="10370" y="9238"/>
                  </a:cubicBezTo>
                  <a:cubicBezTo>
                    <a:pt x="7499" y="8403"/>
                    <a:pt x="6022" y="6431"/>
                    <a:pt x="5523" y="5699"/>
                  </a:cubicBezTo>
                  <a:cubicBezTo>
                    <a:pt x="4507" y="4212"/>
                    <a:pt x="3393" y="1877"/>
                    <a:pt x="2856" y="981"/>
                  </a:cubicBezTo>
                  <a:cubicBezTo>
                    <a:pt x="2352" y="141"/>
                    <a:pt x="1863" y="0"/>
                    <a:pt x="1298" y="0"/>
                  </a:cubicBezTo>
                  <a:close/>
                </a:path>
              </a:pathLst>
            </a:custGeom>
            <a:solidFill>
              <a:srgbClr val="A970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8"/>
            <p:cNvSpPr/>
            <p:nvPr/>
          </p:nvSpPr>
          <p:spPr>
            <a:xfrm>
              <a:off x="3851200" y="3797875"/>
              <a:ext cx="147675" cy="184950"/>
            </a:xfrm>
            <a:custGeom>
              <a:avLst/>
              <a:gdLst/>
              <a:ahLst/>
              <a:cxnLst/>
              <a:rect l="l" t="t" r="r" b="b"/>
              <a:pathLst>
                <a:path w="5907" h="7398" extrusionOk="0">
                  <a:moveTo>
                    <a:pt x="1586" y="1"/>
                  </a:moveTo>
                  <a:cubicBezTo>
                    <a:pt x="1446" y="1"/>
                    <a:pt x="1308" y="31"/>
                    <a:pt x="1175" y="93"/>
                  </a:cubicBezTo>
                  <a:cubicBezTo>
                    <a:pt x="0" y="641"/>
                    <a:pt x="483" y="1801"/>
                    <a:pt x="1345" y="3589"/>
                  </a:cubicBezTo>
                  <a:cubicBezTo>
                    <a:pt x="2209" y="5376"/>
                    <a:pt x="3623" y="7398"/>
                    <a:pt x="3623" y="7398"/>
                  </a:cubicBezTo>
                  <a:cubicBezTo>
                    <a:pt x="4993" y="7329"/>
                    <a:pt x="5906" y="6041"/>
                    <a:pt x="5906" y="6041"/>
                  </a:cubicBezTo>
                  <a:cubicBezTo>
                    <a:pt x="5906" y="6041"/>
                    <a:pt x="5663" y="5458"/>
                    <a:pt x="5195" y="4785"/>
                  </a:cubicBezTo>
                  <a:cubicBezTo>
                    <a:pt x="4725" y="4111"/>
                    <a:pt x="3731" y="2080"/>
                    <a:pt x="3155" y="1171"/>
                  </a:cubicBezTo>
                  <a:cubicBezTo>
                    <a:pt x="2695" y="450"/>
                    <a:pt x="2127" y="1"/>
                    <a:pt x="158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8"/>
            <p:cNvSpPr/>
            <p:nvPr/>
          </p:nvSpPr>
          <p:spPr>
            <a:xfrm>
              <a:off x="3932675" y="3934475"/>
              <a:ext cx="83875" cy="73325"/>
            </a:xfrm>
            <a:custGeom>
              <a:avLst/>
              <a:gdLst/>
              <a:ahLst/>
              <a:cxnLst/>
              <a:rect l="l" t="t" r="r" b="b"/>
              <a:pathLst>
                <a:path w="3355" h="2933" extrusionOk="0">
                  <a:moveTo>
                    <a:pt x="2366" y="0"/>
                  </a:moveTo>
                  <a:cubicBezTo>
                    <a:pt x="2362" y="0"/>
                    <a:pt x="2360" y="1"/>
                    <a:pt x="2360" y="1"/>
                  </a:cubicBezTo>
                  <a:lnTo>
                    <a:pt x="2485" y="235"/>
                  </a:lnTo>
                  <a:cubicBezTo>
                    <a:pt x="2485" y="235"/>
                    <a:pt x="2200" y="826"/>
                    <a:pt x="1553" y="1222"/>
                  </a:cubicBezTo>
                  <a:cubicBezTo>
                    <a:pt x="758" y="1708"/>
                    <a:pt x="237" y="1742"/>
                    <a:pt x="237" y="1742"/>
                  </a:cubicBezTo>
                  <a:lnTo>
                    <a:pt x="66" y="1495"/>
                  </a:lnTo>
                  <a:lnTo>
                    <a:pt x="66" y="1495"/>
                  </a:lnTo>
                  <a:cubicBezTo>
                    <a:pt x="1" y="1909"/>
                    <a:pt x="726" y="2606"/>
                    <a:pt x="1018" y="2848"/>
                  </a:cubicBezTo>
                  <a:cubicBezTo>
                    <a:pt x="1089" y="2906"/>
                    <a:pt x="1191" y="2933"/>
                    <a:pt x="1313" y="2933"/>
                  </a:cubicBezTo>
                  <a:cubicBezTo>
                    <a:pt x="1913" y="2933"/>
                    <a:pt x="3008" y="2290"/>
                    <a:pt x="3296" y="1536"/>
                  </a:cubicBezTo>
                  <a:cubicBezTo>
                    <a:pt x="3354" y="1383"/>
                    <a:pt x="3211" y="1010"/>
                    <a:pt x="2853" y="489"/>
                  </a:cubicBezTo>
                  <a:cubicBezTo>
                    <a:pt x="2536" y="28"/>
                    <a:pt x="2395" y="0"/>
                    <a:pt x="2366"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8"/>
            <p:cNvSpPr/>
            <p:nvPr/>
          </p:nvSpPr>
          <p:spPr>
            <a:xfrm>
              <a:off x="3652275" y="4110575"/>
              <a:ext cx="517950" cy="269325"/>
            </a:xfrm>
            <a:custGeom>
              <a:avLst/>
              <a:gdLst/>
              <a:ahLst/>
              <a:cxnLst/>
              <a:rect l="l" t="t" r="r" b="b"/>
              <a:pathLst>
                <a:path w="20718" h="10773" extrusionOk="0">
                  <a:moveTo>
                    <a:pt x="11829" y="0"/>
                  </a:moveTo>
                  <a:cubicBezTo>
                    <a:pt x="11493" y="0"/>
                    <a:pt x="11295" y="4"/>
                    <a:pt x="11295" y="4"/>
                  </a:cubicBezTo>
                  <a:lnTo>
                    <a:pt x="2631" y="2903"/>
                  </a:lnTo>
                  <a:cubicBezTo>
                    <a:pt x="2631" y="2903"/>
                    <a:pt x="1827" y="4821"/>
                    <a:pt x="1104" y="6686"/>
                  </a:cubicBezTo>
                  <a:cubicBezTo>
                    <a:pt x="445" y="8383"/>
                    <a:pt x="1" y="9765"/>
                    <a:pt x="509" y="10772"/>
                  </a:cubicBezTo>
                  <a:lnTo>
                    <a:pt x="5530" y="9623"/>
                  </a:lnTo>
                  <a:lnTo>
                    <a:pt x="8955" y="5287"/>
                  </a:lnTo>
                  <a:lnTo>
                    <a:pt x="9468" y="5040"/>
                  </a:lnTo>
                  <a:lnTo>
                    <a:pt x="14360" y="4776"/>
                  </a:lnTo>
                  <a:cubicBezTo>
                    <a:pt x="15157" y="4697"/>
                    <a:pt x="20717" y="2759"/>
                    <a:pt x="20089" y="1468"/>
                  </a:cubicBezTo>
                  <a:cubicBezTo>
                    <a:pt x="19426" y="107"/>
                    <a:pt x="13632" y="0"/>
                    <a:pt x="11829" y="0"/>
                  </a:cubicBezTo>
                  <a:close/>
                </a:path>
              </a:pathLst>
            </a:custGeom>
            <a:solidFill>
              <a:srgbClr val="7FA8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8"/>
            <p:cNvSpPr/>
            <p:nvPr/>
          </p:nvSpPr>
          <p:spPr>
            <a:xfrm>
              <a:off x="3855825" y="4366350"/>
              <a:ext cx="77425" cy="168100"/>
            </a:xfrm>
            <a:custGeom>
              <a:avLst/>
              <a:gdLst/>
              <a:ahLst/>
              <a:cxnLst/>
              <a:rect l="l" t="t" r="r" b="b"/>
              <a:pathLst>
                <a:path w="3097" h="6724" extrusionOk="0">
                  <a:moveTo>
                    <a:pt x="1620" y="0"/>
                  </a:moveTo>
                  <a:cubicBezTo>
                    <a:pt x="1521" y="119"/>
                    <a:pt x="1354" y="266"/>
                    <a:pt x="1209" y="409"/>
                  </a:cubicBezTo>
                  <a:cubicBezTo>
                    <a:pt x="1063" y="555"/>
                    <a:pt x="895" y="683"/>
                    <a:pt x="736" y="815"/>
                  </a:cubicBezTo>
                  <a:cubicBezTo>
                    <a:pt x="420" y="1078"/>
                    <a:pt x="116" y="1372"/>
                    <a:pt x="51" y="1796"/>
                  </a:cubicBezTo>
                  <a:cubicBezTo>
                    <a:pt x="1" y="2115"/>
                    <a:pt x="148" y="2426"/>
                    <a:pt x="221" y="2740"/>
                  </a:cubicBezTo>
                  <a:cubicBezTo>
                    <a:pt x="360" y="3338"/>
                    <a:pt x="226" y="3961"/>
                    <a:pt x="200" y="4573"/>
                  </a:cubicBezTo>
                  <a:cubicBezTo>
                    <a:pt x="174" y="5118"/>
                    <a:pt x="467" y="5602"/>
                    <a:pt x="844" y="5988"/>
                  </a:cubicBezTo>
                  <a:cubicBezTo>
                    <a:pt x="1043" y="6192"/>
                    <a:pt x="1270" y="6362"/>
                    <a:pt x="1499" y="6531"/>
                  </a:cubicBezTo>
                  <a:cubicBezTo>
                    <a:pt x="1636" y="6634"/>
                    <a:pt x="1849" y="6723"/>
                    <a:pt x="2044" y="6723"/>
                  </a:cubicBezTo>
                  <a:cubicBezTo>
                    <a:pt x="2192" y="6723"/>
                    <a:pt x="2330" y="6672"/>
                    <a:pt x="2418" y="6538"/>
                  </a:cubicBezTo>
                  <a:cubicBezTo>
                    <a:pt x="2483" y="6438"/>
                    <a:pt x="2485" y="6311"/>
                    <a:pt x="2485" y="6192"/>
                  </a:cubicBezTo>
                  <a:cubicBezTo>
                    <a:pt x="2482" y="5405"/>
                    <a:pt x="2433" y="4616"/>
                    <a:pt x="2480" y="3830"/>
                  </a:cubicBezTo>
                  <a:cubicBezTo>
                    <a:pt x="2534" y="2944"/>
                    <a:pt x="2565" y="2094"/>
                    <a:pt x="3097" y="1104"/>
                  </a:cubicBezTo>
                  <a:lnTo>
                    <a:pt x="1620" y="0"/>
                  </a:lnTo>
                  <a:close/>
                </a:path>
              </a:pathLst>
            </a:custGeom>
            <a:solidFill>
              <a:srgbClr val="2D29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8"/>
            <p:cNvSpPr/>
            <p:nvPr/>
          </p:nvSpPr>
          <p:spPr>
            <a:xfrm>
              <a:off x="3895050" y="4140250"/>
              <a:ext cx="277825" cy="257200"/>
            </a:xfrm>
            <a:custGeom>
              <a:avLst/>
              <a:gdLst/>
              <a:ahLst/>
              <a:cxnLst/>
              <a:rect l="l" t="t" r="r" b="b"/>
              <a:pathLst>
                <a:path w="11113" h="10288" extrusionOk="0">
                  <a:moveTo>
                    <a:pt x="9247" y="1"/>
                  </a:moveTo>
                  <a:cubicBezTo>
                    <a:pt x="7721" y="1"/>
                    <a:pt x="5983" y="972"/>
                    <a:pt x="5401" y="1592"/>
                  </a:cubicBezTo>
                  <a:cubicBezTo>
                    <a:pt x="5401" y="1592"/>
                    <a:pt x="4336" y="2670"/>
                    <a:pt x="3686" y="3581"/>
                  </a:cubicBezTo>
                  <a:cubicBezTo>
                    <a:pt x="2258" y="5581"/>
                    <a:pt x="1" y="9189"/>
                    <a:pt x="1" y="9189"/>
                  </a:cubicBezTo>
                  <a:cubicBezTo>
                    <a:pt x="1" y="9189"/>
                    <a:pt x="338" y="10287"/>
                    <a:pt x="1363" y="10287"/>
                  </a:cubicBezTo>
                  <a:cubicBezTo>
                    <a:pt x="1385" y="10287"/>
                    <a:pt x="1408" y="10287"/>
                    <a:pt x="1431" y="10285"/>
                  </a:cubicBezTo>
                  <a:cubicBezTo>
                    <a:pt x="1431" y="10285"/>
                    <a:pt x="8852" y="3355"/>
                    <a:pt x="9457" y="2715"/>
                  </a:cubicBezTo>
                  <a:cubicBezTo>
                    <a:pt x="10378" y="1744"/>
                    <a:pt x="11113" y="144"/>
                    <a:pt x="9526" y="12"/>
                  </a:cubicBezTo>
                  <a:cubicBezTo>
                    <a:pt x="9434" y="4"/>
                    <a:pt x="9341" y="1"/>
                    <a:pt x="9247" y="1"/>
                  </a:cubicBezTo>
                  <a:close/>
                </a:path>
              </a:pathLst>
            </a:custGeom>
            <a:solidFill>
              <a:srgbClr val="7FA8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8"/>
            <p:cNvSpPr/>
            <p:nvPr/>
          </p:nvSpPr>
          <p:spPr>
            <a:xfrm>
              <a:off x="3967850" y="4162450"/>
              <a:ext cx="85775" cy="69700"/>
            </a:xfrm>
            <a:custGeom>
              <a:avLst/>
              <a:gdLst/>
              <a:ahLst/>
              <a:cxnLst/>
              <a:rect l="l" t="t" r="r" b="b"/>
              <a:pathLst>
                <a:path w="3431" h="2788" extrusionOk="0">
                  <a:moveTo>
                    <a:pt x="3431" y="1"/>
                  </a:moveTo>
                  <a:cubicBezTo>
                    <a:pt x="3431" y="1"/>
                    <a:pt x="2066" y="272"/>
                    <a:pt x="1" y="2788"/>
                  </a:cubicBezTo>
                  <a:lnTo>
                    <a:pt x="736" y="2748"/>
                  </a:lnTo>
                  <a:cubicBezTo>
                    <a:pt x="736" y="2748"/>
                    <a:pt x="2057" y="808"/>
                    <a:pt x="3431" y="1"/>
                  </a:cubicBezTo>
                  <a:close/>
                </a:path>
              </a:pathLst>
            </a:custGeom>
            <a:solidFill>
              <a:srgbClr val="6F89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8"/>
            <p:cNvSpPr/>
            <p:nvPr/>
          </p:nvSpPr>
          <p:spPr>
            <a:xfrm>
              <a:off x="3899975" y="4347675"/>
              <a:ext cx="83975" cy="49800"/>
            </a:xfrm>
            <a:custGeom>
              <a:avLst/>
              <a:gdLst/>
              <a:ahLst/>
              <a:cxnLst/>
              <a:rect l="l" t="t" r="r" b="b"/>
              <a:pathLst>
                <a:path w="3359" h="1992" extrusionOk="0">
                  <a:moveTo>
                    <a:pt x="3359" y="0"/>
                  </a:moveTo>
                  <a:lnTo>
                    <a:pt x="1" y="1288"/>
                  </a:lnTo>
                  <a:cubicBezTo>
                    <a:pt x="1" y="1288"/>
                    <a:pt x="16" y="1482"/>
                    <a:pt x="425" y="1758"/>
                  </a:cubicBezTo>
                  <a:cubicBezTo>
                    <a:pt x="734" y="1966"/>
                    <a:pt x="1036" y="1991"/>
                    <a:pt x="1167" y="1991"/>
                  </a:cubicBezTo>
                  <a:cubicBezTo>
                    <a:pt x="1209" y="1991"/>
                    <a:pt x="1234" y="1988"/>
                    <a:pt x="1234" y="1988"/>
                  </a:cubicBezTo>
                  <a:lnTo>
                    <a:pt x="3359" y="0"/>
                  </a:lnTo>
                  <a:close/>
                </a:path>
              </a:pathLst>
            </a:custGeom>
            <a:solidFill>
              <a:srgbClr val="6F89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8"/>
            <p:cNvSpPr/>
            <p:nvPr/>
          </p:nvSpPr>
          <p:spPr>
            <a:xfrm>
              <a:off x="3737375" y="3783475"/>
              <a:ext cx="145125" cy="134675"/>
            </a:xfrm>
            <a:custGeom>
              <a:avLst/>
              <a:gdLst/>
              <a:ahLst/>
              <a:cxnLst/>
              <a:rect l="l" t="t" r="r" b="b"/>
              <a:pathLst>
                <a:path w="5805" h="5387" extrusionOk="0">
                  <a:moveTo>
                    <a:pt x="1360" y="1"/>
                  </a:moveTo>
                  <a:cubicBezTo>
                    <a:pt x="1360" y="1"/>
                    <a:pt x="1462" y="1989"/>
                    <a:pt x="1419" y="2165"/>
                  </a:cubicBezTo>
                  <a:cubicBezTo>
                    <a:pt x="1375" y="2340"/>
                    <a:pt x="507" y="2923"/>
                    <a:pt x="254" y="3132"/>
                  </a:cubicBezTo>
                  <a:cubicBezTo>
                    <a:pt x="0" y="3341"/>
                    <a:pt x="1628" y="4946"/>
                    <a:pt x="2420" y="5309"/>
                  </a:cubicBezTo>
                  <a:cubicBezTo>
                    <a:pt x="2535" y="5362"/>
                    <a:pt x="2687" y="5387"/>
                    <a:pt x="2862" y="5387"/>
                  </a:cubicBezTo>
                  <a:cubicBezTo>
                    <a:pt x="3888" y="5387"/>
                    <a:pt x="5723" y="4535"/>
                    <a:pt x="5761" y="3485"/>
                  </a:cubicBezTo>
                  <a:cubicBezTo>
                    <a:pt x="5805" y="2253"/>
                    <a:pt x="5332" y="1219"/>
                    <a:pt x="4948" y="1165"/>
                  </a:cubicBezTo>
                  <a:cubicBezTo>
                    <a:pt x="4562" y="1112"/>
                    <a:pt x="1361" y="1"/>
                    <a:pt x="1360" y="1"/>
                  </a:cubicBezTo>
                  <a:close/>
                </a:path>
              </a:pathLst>
            </a:custGeom>
            <a:solidFill>
              <a:srgbClr val="A970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8"/>
            <p:cNvSpPr/>
            <p:nvPr/>
          </p:nvSpPr>
          <p:spPr>
            <a:xfrm>
              <a:off x="3771375" y="3783475"/>
              <a:ext cx="88200" cy="63675"/>
            </a:xfrm>
            <a:custGeom>
              <a:avLst/>
              <a:gdLst/>
              <a:ahLst/>
              <a:cxnLst/>
              <a:rect l="l" t="t" r="r" b="b"/>
              <a:pathLst>
                <a:path w="3528" h="2547" extrusionOk="0">
                  <a:moveTo>
                    <a:pt x="0" y="1"/>
                  </a:moveTo>
                  <a:cubicBezTo>
                    <a:pt x="0" y="1"/>
                    <a:pt x="22" y="459"/>
                    <a:pt x="37" y="778"/>
                  </a:cubicBezTo>
                  <a:cubicBezTo>
                    <a:pt x="37" y="1150"/>
                    <a:pt x="271" y="1531"/>
                    <a:pt x="568" y="1757"/>
                  </a:cubicBezTo>
                  <a:cubicBezTo>
                    <a:pt x="791" y="1927"/>
                    <a:pt x="1085" y="2131"/>
                    <a:pt x="1454" y="2273"/>
                  </a:cubicBezTo>
                  <a:cubicBezTo>
                    <a:pt x="1659" y="2353"/>
                    <a:pt x="2081" y="2546"/>
                    <a:pt x="2517" y="2546"/>
                  </a:cubicBezTo>
                  <a:cubicBezTo>
                    <a:pt x="2776" y="2546"/>
                    <a:pt x="3040" y="2478"/>
                    <a:pt x="3265" y="2275"/>
                  </a:cubicBezTo>
                  <a:cubicBezTo>
                    <a:pt x="3527" y="2039"/>
                    <a:pt x="3225" y="1518"/>
                    <a:pt x="3045" y="1155"/>
                  </a:cubicBezTo>
                  <a:cubicBezTo>
                    <a:pt x="2224" y="907"/>
                    <a:pt x="1" y="1"/>
                    <a:pt x="0" y="1"/>
                  </a:cubicBezTo>
                  <a:close/>
                </a:path>
              </a:pathLst>
            </a:custGeom>
            <a:solidFill>
              <a:srgbClr val="9C5C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8"/>
            <p:cNvSpPr/>
            <p:nvPr/>
          </p:nvSpPr>
          <p:spPr>
            <a:xfrm>
              <a:off x="3703875" y="3801175"/>
              <a:ext cx="236700" cy="426100"/>
            </a:xfrm>
            <a:custGeom>
              <a:avLst/>
              <a:gdLst/>
              <a:ahLst/>
              <a:cxnLst/>
              <a:rect l="l" t="t" r="r" b="b"/>
              <a:pathLst>
                <a:path w="9468" h="17044" extrusionOk="0">
                  <a:moveTo>
                    <a:pt x="6952" y="0"/>
                  </a:moveTo>
                  <a:cubicBezTo>
                    <a:pt x="6416" y="0"/>
                    <a:pt x="5745" y="541"/>
                    <a:pt x="5745" y="541"/>
                  </a:cubicBezTo>
                  <a:cubicBezTo>
                    <a:pt x="6506" y="1325"/>
                    <a:pt x="6338" y="2379"/>
                    <a:pt x="5524" y="2713"/>
                  </a:cubicBezTo>
                  <a:cubicBezTo>
                    <a:pt x="5273" y="2816"/>
                    <a:pt x="5021" y="2859"/>
                    <a:pt x="4777" y="2859"/>
                  </a:cubicBezTo>
                  <a:cubicBezTo>
                    <a:pt x="3538" y="2859"/>
                    <a:pt x="2475" y="1752"/>
                    <a:pt x="2475" y="1752"/>
                  </a:cubicBezTo>
                  <a:cubicBezTo>
                    <a:pt x="2475" y="1752"/>
                    <a:pt x="2065" y="1949"/>
                    <a:pt x="1053" y="2670"/>
                  </a:cubicBezTo>
                  <a:cubicBezTo>
                    <a:pt x="299" y="3206"/>
                    <a:pt x="0" y="3176"/>
                    <a:pt x="102" y="4678"/>
                  </a:cubicBezTo>
                  <a:cubicBezTo>
                    <a:pt x="204" y="6180"/>
                    <a:pt x="400" y="7739"/>
                    <a:pt x="550" y="9608"/>
                  </a:cubicBezTo>
                  <a:cubicBezTo>
                    <a:pt x="692" y="11374"/>
                    <a:pt x="639" y="13595"/>
                    <a:pt x="436" y="15279"/>
                  </a:cubicBezTo>
                  <a:cubicBezTo>
                    <a:pt x="655" y="15757"/>
                    <a:pt x="1479" y="16679"/>
                    <a:pt x="2497" y="16916"/>
                  </a:cubicBezTo>
                  <a:cubicBezTo>
                    <a:pt x="2857" y="17000"/>
                    <a:pt x="3243" y="17043"/>
                    <a:pt x="3650" y="17043"/>
                  </a:cubicBezTo>
                  <a:cubicBezTo>
                    <a:pt x="4639" y="17043"/>
                    <a:pt x="5751" y="16791"/>
                    <a:pt x="6914" y="16258"/>
                  </a:cubicBezTo>
                  <a:cubicBezTo>
                    <a:pt x="9467" y="15089"/>
                    <a:pt x="9123" y="13546"/>
                    <a:pt x="9123" y="13546"/>
                  </a:cubicBezTo>
                  <a:cubicBezTo>
                    <a:pt x="9123" y="13546"/>
                    <a:pt x="9023" y="8310"/>
                    <a:pt x="9056" y="6202"/>
                  </a:cubicBezTo>
                  <a:cubicBezTo>
                    <a:pt x="9089" y="4093"/>
                    <a:pt x="8717" y="2736"/>
                    <a:pt x="8346" y="1602"/>
                  </a:cubicBezTo>
                  <a:cubicBezTo>
                    <a:pt x="7973" y="468"/>
                    <a:pt x="7103" y="16"/>
                    <a:pt x="7103" y="16"/>
                  </a:cubicBezTo>
                  <a:cubicBezTo>
                    <a:pt x="7054" y="5"/>
                    <a:pt x="7004" y="0"/>
                    <a:pt x="6952" y="0"/>
                  </a:cubicBezTo>
                  <a:close/>
                </a:path>
              </a:pathLst>
            </a:custGeom>
            <a:solidFill>
              <a:srgbClr val="F5FB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8"/>
            <p:cNvSpPr/>
            <p:nvPr/>
          </p:nvSpPr>
          <p:spPr>
            <a:xfrm>
              <a:off x="3846775" y="3799350"/>
              <a:ext cx="90825" cy="394800"/>
            </a:xfrm>
            <a:custGeom>
              <a:avLst/>
              <a:gdLst/>
              <a:ahLst/>
              <a:cxnLst/>
              <a:rect l="l" t="t" r="r" b="b"/>
              <a:pathLst>
                <a:path w="3633" h="15792" extrusionOk="0">
                  <a:moveTo>
                    <a:pt x="1223" y="1"/>
                  </a:moveTo>
                  <a:lnTo>
                    <a:pt x="0" y="619"/>
                  </a:lnTo>
                  <a:cubicBezTo>
                    <a:pt x="0" y="619"/>
                    <a:pt x="1141" y="1857"/>
                    <a:pt x="1709" y="3600"/>
                  </a:cubicBezTo>
                  <a:cubicBezTo>
                    <a:pt x="2277" y="5341"/>
                    <a:pt x="2439" y="7986"/>
                    <a:pt x="2495" y="9775"/>
                  </a:cubicBezTo>
                  <a:cubicBezTo>
                    <a:pt x="2548" y="11564"/>
                    <a:pt x="2737" y="15791"/>
                    <a:pt x="2737" y="15791"/>
                  </a:cubicBezTo>
                  <a:cubicBezTo>
                    <a:pt x="2737" y="15791"/>
                    <a:pt x="3632" y="15180"/>
                    <a:pt x="3617" y="13601"/>
                  </a:cubicBezTo>
                  <a:cubicBezTo>
                    <a:pt x="3617" y="13601"/>
                    <a:pt x="3474" y="10806"/>
                    <a:pt x="3394" y="8345"/>
                  </a:cubicBezTo>
                  <a:cubicBezTo>
                    <a:pt x="3313" y="5884"/>
                    <a:pt x="3465" y="3812"/>
                    <a:pt x="2864" y="2063"/>
                  </a:cubicBezTo>
                  <a:cubicBezTo>
                    <a:pt x="2262" y="313"/>
                    <a:pt x="1223" y="1"/>
                    <a:pt x="12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8"/>
            <p:cNvSpPr/>
            <p:nvPr/>
          </p:nvSpPr>
          <p:spPr>
            <a:xfrm>
              <a:off x="3837200" y="3799350"/>
              <a:ext cx="79850" cy="180300"/>
            </a:xfrm>
            <a:custGeom>
              <a:avLst/>
              <a:gdLst/>
              <a:ahLst/>
              <a:cxnLst/>
              <a:rect l="l" t="t" r="r" b="b"/>
              <a:pathLst>
                <a:path w="3194" h="7212" extrusionOk="0">
                  <a:moveTo>
                    <a:pt x="1" y="1"/>
                  </a:moveTo>
                  <a:cubicBezTo>
                    <a:pt x="1" y="1"/>
                    <a:pt x="579" y="679"/>
                    <a:pt x="1224" y="2063"/>
                  </a:cubicBezTo>
                  <a:cubicBezTo>
                    <a:pt x="1868" y="3446"/>
                    <a:pt x="2468" y="4891"/>
                    <a:pt x="2731" y="7212"/>
                  </a:cubicBezTo>
                  <a:cubicBezTo>
                    <a:pt x="2731" y="7212"/>
                    <a:pt x="3193" y="4773"/>
                    <a:pt x="3073" y="4009"/>
                  </a:cubicBezTo>
                  <a:cubicBezTo>
                    <a:pt x="2953" y="3246"/>
                    <a:pt x="2290" y="2945"/>
                    <a:pt x="2290" y="2945"/>
                  </a:cubicBezTo>
                  <a:cubicBezTo>
                    <a:pt x="2290" y="2945"/>
                    <a:pt x="1807" y="997"/>
                    <a:pt x="1606" y="534"/>
                  </a:cubicBezTo>
                  <a:cubicBezTo>
                    <a:pt x="1406" y="73"/>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8"/>
            <p:cNvSpPr/>
            <p:nvPr/>
          </p:nvSpPr>
          <p:spPr>
            <a:xfrm>
              <a:off x="3692100" y="3837700"/>
              <a:ext cx="132250" cy="412075"/>
            </a:xfrm>
            <a:custGeom>
              <a:avLst/>
              <a:gdLst/>
              <a:ahLst/>
              <a:cxnLst/>
              <a:rect l="l" t="t" r="r" b="b"/>
              <a:pathLst>
                <a:path w="5290" h="16483" extrusionOk="0">
                  <a:moveTo>
                    <a:pt x="3235" y="1"/>
                  </a:moveTo>
                  <a:cubicBezTo>
                    <a:pt x="3235" y="1"/>
                    <a:pt x="1572" y="856"/>
                    <a:pt x="785" y="1523"/>
                  </a:cubicBezTo>
                  <a:cubicBezTo>
                    <a:pt x="0" y="2188"/>
                    <a:pt x="456" y="3954"/>
                    <a:pt x="699" y="5925"/>
                  </a:cubicBezTo>
                  <a:cubicBezTo>
                    <a:pt x="941" y="7898"/>
                    <a:pt x="1178" y="10622"/>
                    <a:pt x="785" y="12525"/>
                  </a:cubicBezTo>
                  <a:cubicBezTo>
                    <a:pt x="393" y="14430"/>
                    <a:pt x="242" y="15541"/>
                    <a:pt x="242" y="15541"/>
                  </a:cubicBezTo>
                  <a:cubicBezTo>
                    <a:pt x="266" y="15542"/>
                    <a:pt x="290" y="15542"/>
                    <a:pt x="313" y="15542"/>
                  </a:cubicBezTo>
                  <a:cubicBezTo>
                    <a:pt x="1463" y="15542"/>
                    <a:pt x="1723" y="14259"/>
                    <a:pt x="1723" y="14259"/>
                  </a:cubicBezTo>
                  <a:cubicBezTo>
                    <a:pt x="1845" y="16175"/>
                    <a:pt x="4640" y="16483"/>
                    <a:pt x="4640" y="16483"/>
                  </a:cubicBezTo>
                  <a:cubicBezTo>
                    <a:pt x="4640" y="16483"/>
                    <a:pt x="5290" y="8112"/>
                    <a:pt x="5086" y="4620"/>
                  </a:cubicBezTo>
                  <a:cubicBezTo>
                    <a:pt x="4884" y="1128"/>
                    <a:pt x="3240" y="637"/>
                    <a:pt x="323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8"/>
            <p:cNvSpPr/>
            <p:nvPr/>
          </p:nvSpPr>
          <p:spPr>
            <a:xfrm>
              <a:off x="3748975" y="3822100"/>
              <a:ext cx="78800" cy="192225"/>
            </a:xfrm>
            <a:custGeom>
              <a:avLst/>
              <a:gdLst/>
              <a:ahLst/>
              <a:cxnLst/>
              <a:rect l="l" t="t" r="r" b="b"/>
              <a:pathLst>
                <a:path w="3152" h="7689" extrusionOk="0">
                  <a:moveTo>
                    <a:pt x="909" y="0"/>
                  </a:moveTo>
                  <a:cubicBezTo>
                    <a:pt x="834" y="0"/>
                    <a:pt x="696" y="30"/>
                    <a:pt x="602" y="220"/>
                  </a:cubicBezTo>
                  <a:cubicBezTo>
                    <a:pt x="509" y="412"/>
                    <a:pt x="1" y="1153"/>
                    <a:pt x="1" y="1153"/>
                  </a:cubicBezTo>
                  <a:cubicBezTo>
                    <a:pt x="1" y="1153"/>
                    <a:pt x="241" y="1866"/>
                    <a:pt x="965" y="2548"/>
                  </a:cubicBezTo>
                  <a:cubicBezTo>
                    <a:pt x="1688" y="3229"/>
                    <a:pt x="2166" y="4040"/>
                    <a:pt x="2166" y="4040"/>
                  </a:cubicBezTo>
                  <a:cubicBezTo>
                    <a:pt x="2166" y="4040"/>
                    <a:pt x="1707" y="5567"/>
                    <a:pt x="1652" y="5898"/>
                  </a:cubicBezTo>
                  <a:cubicBezTo>
                    <a:pt x="1595" y="6228"/>
                    <a:pt x="2851" y="7689"/>
                    <a:pt x="2851" y="7689"/>
                  </a:cubicBezTo>
                  <a:cubicBezTo>
                    <a:pt x="2851" y="7689"/>
                    <a:pt x="3152" y="4995"/>
                    <a:pt x="2586" y="3356"/>
                  </a:cubicBezTo>
                  <a:cubicBezTo>
                    <a:pt x="2019" y="1719"/>
                    <a:pt x="1025" y="773"/>
                    <a:pt x="970" y="499"/>
                  </a:cubicBezTo>
                  <a:cubicBezTo>
                    <a:pt x="968" y="322"/>
                    <a:pt x="967" y="155"/>
                    <a:pt x="962" y="6"/>
                  </a:cubicBezTo>
                  <a:cubicBezTo>
                    <a:pt x="962" y="6"/>
                    <a:pt x="941" y="0"/>
                    <a:pt x="90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8"/>
            <p:cNvSpPr/>
            <p:nvPr/>
          </p:nvSpPr>
          <p:spPr>
            <a:xfrm>
              <a:off x="3735625" y="3643700"/>
              <a:ext cx="155650" cy="181725"/>
            </a:xfrm>
            <a:custGeom>
              <a:avLst/>
              <a:gdLst/>
              <a:ahLst/>
              <a:cxnLst/>
              <a:rect l="l" t="t" r="r" b="b"/>
              <a:pathLst>
                <a:path w="6226" h="7269" extrusionOk="0">
                  <a:moveTo>
                    <a:pt x="3155" y="0"/>
                  </a:moveTo>
                  <a:cubicBezTo>
                    <a:pt x="3100" y="0"/>
                    <a:pt x="3045" y="2"/>
                    <a:pt x="2989" y="5"/>
                  </a:cubicBezTo>
                  <a:cubicBezTo>
                    <a:pt x="1297" y="100"/>
                    <a:pt x="0" y="1549"/>
                    <a:pt x="94" y="3241"/>
                  </a:cubicBezTo>
                  <a:cubicBezTo>
                    <a:pt x="149" y="4230"/>
                    <a:pt x="670" y="5071"/>
                    <a:pt x="1430" y="5590"/>
                  </a:cubicBezTo>
                  <a:cubicBezTo>
                    <a:pt x="1430" y="5590"/>
                    <a:pt x="1577" y="6148"/>
                    <a:pt x="1678" y="6265"/>
                  </a:cubicBezTo>
                  <a:cubicBezTo>
                    <a:pt x="2199" y="6874"/>
                    <a:pt x="3694" y="7269"/>
                    <a:pt x="4302" y="7269"/>
                  </a:cubicBezTo>
                  <a:cubicBezTo>
                    <a:pt x="4351" y="7269"/>
                    <a:pt x="4395" y="7266"/>
                    <a:pt x="4431" y="7261"/>
                  </a:cubicBezTo>
                  <a:cubicBezTo>
                    <a:pt x="5058" y="7171"/>
                    <a:pt x="5398" y="6909"/>
                    <a:pt x="5698" y="6224"/>
                  </a:cubicBezTo>
                  <a:cubicBezTo>
                    <a:pt x="6226" y="5012"/>
                    <a:pt x="6058" y="3392"/>
                    <a:pt x="5928" y="2630"/>
                  </a:cubicBezTo>
                  <a:cubicBezTo>
                    <a:pt x="5699" y="1140"/>
                    <a:pt x="4657" y="0"/>
                    <a:pt x="3155" y="0"/>
                  </a:cubicBezTo>
                  <a:close/>
                </a:path>
              </a:pathLst>
            </a:custGeom>
            <a:solidFill>
              <a:srgbClr val="A970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8"/>
            <p:cNvSpPr/>
            <p:nvPr/>
          </p:nvSpPr>
          <p:spPr>
            <a:xfrm>
              <a:off x="3733600" y="3643725"/>
              <a:ext cx="144475" cy="139775"/>
            </a:xfrm>
            <a:custGeom>
              <a:avLst/>
              <a:gdLst/>
              <a:ahLst/>
              <a:cxnLst/>
              <a:rect l="l" t="t" r="r" b="b"/>
              <a:pathLst>
                <a:path w="5779" h="5591" extrusionOk="0">
                  <a:moveTo>
                    <a:pt x="3241" y="0"/>
                  </a:moveTo>
                  <a:cubicBezTo>
                    <a:pt x="3031" y="0"/>
                    <a:pt x="2817" y="22"/>
                    <a:pt x="2599" y="67"/>
                  </a:cubicBezTo>
                  <a:cubicBezTo>
                    <a:pt x="1304" y="336"/>
                    <a:pt x="230" y="1426"/>
                    <a:pt x="110" y="2744"/>
                  </a:cubicBezTo>
                  <a:cubicBezTo>
                    <a:pt x="1" y="3929"/>
                    <a:pt x="639" y="4991"/>
                    <a:pt x="1511" y="5591"/>
                  </a:cubicBezTo>
                  <a:cubicBezTo>
                    <a:pt x="1478" y="5486"/>
                    <a:pt x="676" y="4286"/>
                    <a:pt x="1501" y="4022"/>
                  </a:cubicBezTo>
                  <a:lnTo>
                    <a:pt x="1501" y="4022"/>
                  </a:lnTo>
                  <a:cubicBezTo>
                    <a:pt x="1633" y="4174"/>
                    <a:pt x="1667" y="4408"/>
                    <a:pt x="1673" y="4650"/>
                  </a:cubicBezTo>
                  <a:cubicBezTo>
                    <a:pt x="1673" y="4650"/>
                    <a:pt x="2083" y="4612"/>
                    <a:pt x="1991" y="4132"/>
                  </a:cubicBezTo>
                  <a:cubicBezTo>
                    <a:pt x="1966" y="3999"/>
                    <a:pt x="1941" y="3875"/>
                    <a:pt x="1919" y="3765"/>
                  </a:cubicBezTo>
                  <a:cubicBezTo>
                    <a:pt x="1846" y="3392"/>
                    <a:pt x="1942" y="3016"/>
                    <a:pt x="2155" y="2700"/>
                  </a:cubicBezTo>
                  <a:cubicBezTo>
                    <a:pt x="2327" y="2447"/>
                    <a:pt x="2472" y="2094"/>
                    <a:pt x="2372" y="1698"/>
                  </a:cubicBezTo>
                  <a:lnTo>
                    <a:pt x="2372" y="1698"/>
                  </a:lnTo>
                  <a:cubicBezTo>
                    <a:pt x="2372" y="1698"/>
                    <a:pt x="2973" y="1968"/>
                    <a:pt x="3844" y="1968"/>
                  </a:cubicBezTo>
                  <a:cubicBezTo>
                    <a:pt x="4107" y="1968"/>
                    <a:pt x="4395" y="1943"/>
                    <a:pt x="4699" y="1878"/>
                  </a:cubicBezTo>
                  <a:cubicBezTo>
                    <a:pt x="5251" y="1763"/>
                    <a:pt x="5625" y="1556"/>
                    <a:pt x="5779" y="1384"/>
                  </a:cubicBezTo>
                  <a:cubicBezTo>
                    <a:pt x="5229" y="550"/>
                    <a:pt x="4298" y="0"/>
                    <a:pt x="3241" y="0"/>
                  </a:cubicBezTo>
                  <a:close/>
                </a:path>
              </a:pathLst>
            </a:custGeom>
            <a:solidFill>
              <a:srgbClr val="926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8"/>
            <p:cNvSpPr/>
            <p:nvPr/>
          </p:nvSpPr>
          <p:spPr>
            <a:xfrm>
              <a:off x="3745275" y="3636400"/>
              <a:ext cx="166125" cy="66300"/>
            </a:xfrm>
            <a:custGeom>
              <a:avLst/>
              <a:gdLst/>
              <a:ahLst/>
              <a:cxnLst/>
              <a:rect l="l" t="t" r="r" b="b"/>
              <a:pathLst>
                <a:path w="6645" h="2652" extrusionOk="0">
                  <a:moveTo>
                    <a:pt x="2308" y="1"/>
                  </a:moveTo>
                  <a:cubicBezTo>
                    <a:pt x="1738" y="1"/>
                    <a:pt x="1219" y="142"/>
                    <a:pt x="782" y="472"/>
                  </a:cubicBezTo>
                  <a:cubicBezTo>
                    <a:pt x="0" y="1064"/>
                    <a:pt x="152" y="1669"/>
                    <a:pt x="152" y="1669"/>
                  </a:cubicBezTo>
                  <a:cubicBezTo>
                    <a:pt x="259" y="1644"/>
                    <a:pt x="372" y="1634"/>
                    <a:pt x="486" y="1634"/>
                  </a:cubicBezTo>
                  <a:cubicBezTo>
                    <a:pt x="1125" y="1634"/>
                    <a:pt x="1815" y="1955"/>
                    <a:pt x="1890" y="1979"/>
                  </a:cubicBezTo>
                  <a:cubicBezTo>
                    <a:pt x="2424" y="2422"/>
                    <a:pt x="3256" y="2651"/>
                    <a:pt x="4062" y="2651"/>
                  </a:cubicBezTo>
                  <a:cubicBezTo>
                    <a:pt x="5133" y="2651"/>
                    <a:pt x="6159" y="2247"/>
                    <a:pt x="6381" y="1403"/>
                  </a:cubicBezTo>
                  <a:cubicBezTo>
                    <a:pt x="6645" y="392"/>
                    <a:pt x="5278" y="821"/>
                    <a:pt x="4398" y="472"/>
                  </a:cubicBezTo>
                  <a:cubicBezTo>
                    <a:pt x="3666" y="181"/>
                    <a:pt x="2954" y="1"/>
                    <a:pt x="2308" y="1"/>
                  </a:cubicBezTo>
                  <a:close/>
                </a:path>
              </a:pathLst>
            </a:custGeom>
            <a:solidFill>
              <a:srgbClr val="6625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8"/>
            <p:cNvSpPr/>
            <p:nvPr/>
          </p:nvSpPr>
          <p:spPr>
            <a:xfrm>
              <a:off x="3613775" y="3878425"/>
              <a:ext cx="140825" cy="447375"/>
            </a:xfrm>
            <a:custGeom>
              <a:avLst/>
              <a:gdLst/>
              <a:ahLst/>
              <a:cxnLst/>
              <a:rect l="l" t="t" r="r" b="b"/>
              <a:pathLst>
                <a:path w="5633" h="17895" extrusionOk="0">
                  <a:moveTo>
                    <a:pt x="4369" y="1"/>
                  </a:moveTo>
                  <a:cubicBezTo>
                    <a:pt x="3970" y="1"/>
                    <a:pt x="3498" y="313"/>
                    <a:pt x="3043" y="1095"/>
                  </a:cubicBezTo>
                  <a:cubicBezTo>
                    <a:pt x="2286" y="2397"/>
                    <a:pt x="1265" y="4570"/>
                    <a:pt x="721" y="6547"/>
                  </a:cubicBezTo>
                  <a:cubicBezTo>
                    <a:pt x="457" y="7504"/>
                    <a:pt x="0" y="10339"/>
                    <a:pt x="971" y="13768"/>
                  </a:cubicBezTo>
                  <a:cubicBezTo>
                    <a:pt x="1076" y="14140"/>
                    <a:pt x="1168" y="14575"/>
                    <a:pt x="1295" y="15308"/>
                  </a:cubicBezTo>
                  <a:cubicBezTo>
                    <a:pt x="1421" y="16042"/>
                    <a:pt x="1743" y="16859"/>
                    <a:pt x="2146" y="17335"/>
                  </a:cubicBezTo>
                  <a:cubicBezTo>
                    <a:pt x="2497" y="17752"/>
                    <a:pt x="2710" y="17887"/>
                    <a:pt x="2845" y="17887"/>
                  </a:cubicBezTo>
                  <a:cubicBezTo>
                    <a:pt x="2864" y="17887"/>
                    <a:pt x="2882" y="17885"/>
                    <a:pt x="2898" y="17880"/>
                  </a:cubicBezTo>
                  <a:cubicBezTo>
                    <a:pt x="3063" y="17830"/>
                    <a:pt x="3073" y="17668"/>
                    <a:pt x="2914" y="17429"/>
                  </a:cubicBezTo>
                  <a:cubicBezTo>
                    <a:pt x="2756" y="17191"/>
                    <a:pt x="2453" y="16822"/>
                    <a:pt x="2288" y="16229"/>
                  </a:cubicBezTo>
                  <a:lnTo>
                    <a:pt x="2288" y="16229"/>
                  </a:lnTo>
                  <a:cubicBezTo>
                    <a:pt x="2288" y="16229"/>
                    <a:pt x="2609" y="16767"/>
                    <a:pt x="2829" y="17073"/>
                  </a:cubicBezTo>
                  <a:cubicBezTo>
                    <a:pt x="3050" y="17378"/>
                    <a:pt x="3309" y="17641"/>
                    <a:pt x="3516" y="17801"/>
                  </a:cubicBezTo>
                  <a:cubicBezTo>
                    <a:pt x="3600" y="17866"/>
                    <a:pt x="3706" y="17895"/>
                    <a:pt x="3804" y="17895"/>
                  </a:cubicBezTo>
                  <a:cubicBezTo>
                    <a:pt x="4006" y="17895"/>
                    <a:pt x="4179" y="17776"/>
                    <a:pt x="4076" y="17612"/>
                  </a:cubicBezTo>
                  <a:cubicBezTo>
                    <a:pt x="3922" y="17368"/>
                    <a:pt x="3736" y="17221"/>
                    <a:pt x="3417" y="16764"/>
                  </a:cubicBezTo>
                  <a:cubicBezTo>
                    <a:pt x="3247" y="16523"/>
                    <a:pt x="3105" y="16262"/>
                    <a:pt x="2996" y="15987"/>
                  </a:cubicBezTo>
                  <a:lnTo>
                    <a:pt x="2996" y="15987"/>
                  </a:lnTo>
                  <a:cubicBezTo>
                    <a:pt x="2996" y="15987"/>
                    <a:pt x="3369" y="16465"/>
                    <a:pt x="3756" y="16804"/>
                  </a:cubicBezTo>
                  <a:cubicBezTo>
                    <a:pt x="4144" y="17145"/>
                    <a:pt x="4375" y="17205"/>
                    <a:pt x="4527" y="17236"/>
                  </a:cubicBezTo>
                  <a:cubicBezTo>
                    <a:pt x="4539" y="17239"/>
                    <a:pt x="4553" y="17240"/>
                    <a:pt x="4566" y="17240"/>
                  </a:cubicBezTo>
                  <a:cubicBezTo>
                    <a:pt x="4716" y="17240"/>
                    <a:pt x="4899" y="17082"/>
                    <a:pt x="4687" y="16827"/>
                  </a:cubicBezTo>
                  <a:cubicBezTo>
                    <a:pt x="4478" y="16578"/>
                    <a:pt x="4109" y="16351"/>
                    <a:pt x="3788" y="15815"/>
                  </a:cubicBezTo>
                  <a:cubicBezTo>
                    <a:pt x="3560" y="15434"/>
                    <a:pt x="3450" y="15132"/>
                    <a:pt x="3526" y="15132"/>
                  </a:cubicBezTo>
                  <a:cubicBezTo>
                    <a:pt x="3528" y="15132"/>
                    <a:pt x="3530" y="15132"/>
                    <a:pt x="3533" y="15133"/>
                  </a:cubicBezTo>
                  <a:cubicBezTo>
                    <a:pt x="3623" y="15148"/>
                    <a:pt x="3745" y="15387"/>
                    <a:pt x="4082" y="15596"/>
                  </a:cubicBezTo>
                  <a:cubicBezTo>
                    <a:pt x="4246" y="15698"/>
                    <a:pt x="4440" y="15749"/>
                    <a:pt x="4603" y="15749"/>
                  </a:cubicBezTo>
                  <a:cubicBezTo>
                    <a:pt x="4760" y="15749"/>
                    <a:pt x="4889" y="15702"/>
                    <a:pt x="4936" y="15609"/>
                  </a:cubicBezTo>
                  <a:cubicBezTo>
                    <a:pt x="5035" y="15420"/>
                    <a:pt x="5013" y="15452"/>
                    <a:pt x="4714" y="15196"/>
                  </a:cubicBezTo>
                  <a:cubicBezTo>
                    <a:pt x="4413" y="14939"/>
                    <a:pt x="4228" y="14618"/>
                    <a:pt x="3776" y="14293"/>
                  </a:cubicBezTo>
                  <a:cubicBezTo>
                    <a:pt x="3380" y="14003"/>
                    <a:pt x="3090" y="13648"/>
                    <a:pt x="2936" y="13217"/>
                  </a:cubicBezTo>
                  <a:cubicBezTo>
                    <a:pt x="1932" y="10401"/>
                    <a:pt x="2662" y="8050"/>
                    <a:pt x="2963" y="7215"/>
                  </a:cubicBezTo>
                  <a:cubicBezTo>
                    <a:pt x="3571" y="5521"/>
                    <a:pt x="4811" y="3249"/>
                    <a:pt x="5222" y="2290"/>
                  </a:cubicBezTo>
                  <a:cubicBezTo>
                    <a:pt x="5633" y="1331"/>
                    <a:pt x="5409" y="849"/>
                    <a:pt x="5038" y="365"/>
                  </a:cubicBezTo>
                  <a:cubicBezTo>
                    <a:pt x="4864" y="137"/>
                    <a:pt x="4633" y="1"/>
                    <a:pt x="4369" y="1"/>
                  </a:cubicBezTo>
                  <a:close/>
                </a:path>
              </a:pathLst>
            </a:custGeom>
            <a:solidFill>
              <a:srgbClr val="A970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8"/>
            <p:cNvSpPr/>
            <p:nvPr/>
          </p:nvSpPr>
          <p:spPr>
            <a:xfrm>
              <a:off x="3732000" y="3737900"/>
              <a:ext cx="39400" cy="49800"/>
            </a:xfrm>
            <a:custGeom>
              <a:avLst/>
              <a:gdLst/>
              <a:ahLst/>
              <a:cxnLst/>
              <a:rect l="l" t="t" r="r" b="b"/>
              <a:pathLst>
                <a:path w="1576" h="1992" extrusionOk="0">
                  <a:moveTo>
                    <a:pt x="973" y="1"/>
                  </a:moveTo>
                  <a:cubicBezTo>
                    <a:pt x="773" y="1"/>
                    <a:pt x="572" y="78"/>
                    <a:pt x="444" y="278"/>
                  </a:cubicBezTo>
                  <a:cubicBezTo>
                    <a:pt x="1" y="972"/>
                    <a:pt x="631" y="1992"/>
                    <a:pt x="1184" y="1992"/>
                  </a:cubicBezTo>
                  <a:cubicBezTo>
                    <a:pt x="1191" y="1992"/>
                    <a:pt x="1199" y="1991"/>
                    <a:pt x="1206" y="1991"/>
                  </a:cubicBezTo>
                  <a:cubicBezTo>
                    <a:pt x="1505" y="1976"/>
                    <a:pt x="1575" y="1812"/>
                    <a:pt x="1575" y="1812"/>
                  </a:cubicBezTo>
                  <a:lnTo>
                    <a:pt x="1565" y="255"/>
                  </a:lnTo>
                  <a:cubicBezTo>
                    <a:pt x="1453" y="112"/>
                    <a:pt x="1213" y="1"/>
                    <a:pt x="973" y="1"/>
                  </a:cubicBezTo>
                  <a:close/>
                </a:path>
              </a:pathLst>
            </a:custGeom>
            <a:solidFill>
              <a:srgbClr val="A970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8"/>
            <p:cNvSpPr/>
            <p:nvPr/>
          </p:nvSpPr>
          <p:spPr>
            <a:xfrm>
              <a:off x="3991950" y="4273875"/>
              <a:ext cx="155575" cy="98650"/>
            </a:xfrm>
            <a:custGeom>
              <a:avLst/>
              <a:gdLst/>
              <a:ahLst/>
              <a:cxnLst/>
              <a:rect l="l" t="t" r="r" b="b"/>
              <a:pathLst>
                <a:path w="6223" h="3946" extrusionOk="0">
                  <a:moveTo>
                    <a:pt x="2012" y="0"/>
                  </a:moveTo>
                  <a:cubicBezTo>
                    <a:pt x="1680" y="0"/>
                    <a:pt x="1371" y="149"/>
                    <a:pt x="1080" y="312"/>
                  </a:cubicBezTo>
                  <a:cubicBezTo>
                    <a:pt x="898" y="414"/>
                    <a:pt x="719" y="525"/>
                    <a:pt x="532" y="610"/>
                  </a:cubicBezTo>
                  <a:cubicBezTo>
                    <a:pt x="345" y="693"/>
                    <a:pt x="148" y="795"/>
                    <a:pt x="1" y="845"/>
                  </a:cubicBezTo>
                  <a:lnTo>
                    <a:pt x="502" y="2621"/>
                  </a:lnTo>
                  <a:cubicBezTo>
                    <a:pt x="711" y="2595"/>
                    <a:pt x="908" y="2583"/>
                    <a:pt x="1097" y="2583"/>
                  </a:cubicBezTo>
                  <a:cubicBezTo>
                    <a:pt x="1920" y="2583"/>
                    <a:pt x="2582" y="2805"/>
                    <a:pt x="3269" y="3024"/>
                  </a:cubicBezTo>
                  <a:cubicBezTo>
                    <a:pt x="4019" y="3261"/>
                    <a:pt x="4737" y="3589"/>
                    <a:pt x="5471" y="3874"/>
                  </a:cubicBezTo>
                  <a:cubicBezTo>
                    <a:pt x="5561" y="3909"/>
                    <a:pt x="5655" y="3945"/>
                    <a:pt x="5749" y="3945"/>
                  </a:cubicBezTo>
                  <a:cubicBezTo>
                    <a:pt x="5772" y="3945"/>
                    <a:pt x="5795" y="3943"/>
                    <a:pt x="5818" y="3938"/>
                  </a:cubicBezTo>
                  <a:cubicBezTo>
                    <a:pt x="6184" y="3858"/>
                    <a:pt x="6223" y="3367"/>
                    <a:pt x="6143" y="3078"/>
                  </a:cubicBezTo>
                  <a:cubicBezTo>
                    <a:pt x="6066" y="2804"/>
                    <a:pt x="5989" y="2530"/>
                    <a:pt x="5870" y="2271"/>
                  </a:cubicBezTo>
                  <a:cubicBezTo>
                    <a:pt x="5646" y="1781"/>
                    <a:pt x="5299" y="1333"/>
                    <a:pt x="4781" y="1161"/>
                  </a:cubicBezTo>
                  <a:cubicBezTo>
                    <a:pt x="4199" y="967"/>
                    <a:pt x="3571" y="867"/>
                    <a:pt x="3062" y="523"/>
                  </a:cubicBezTo>
                  <a:cubicBezTo>
                    <a:pt x="2794" y="342"/>
                    <a:pt x="2557" y="94"/>
                    <a:pt x="2243" y="25"/>
                  </a:cubicBezTo>
                  <a:cubicBezTo>
                    <a:pt x="2165" y="8"/>
                    <a:pt x="2088" y="0"/>
                    <a:pt x="2012" y="0"/>
                  </a:cubicBezTo>
                  <a:close/>
                </a:path>
              </a:pathLst>
            </a:custGeom>
            <a:solidFill>
              <a:srgbClr val="2D29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8"/>
            <p:cNvSpPr/>
            <p:nvPr/>
          </p:nvSpPr>
          <p:spPr>
            <a:xfrm>
              <a:off x="3642550" y="4294750"/>
              <a:ext cx="371275" cy="121275"/>
            </a:xfrm>
            <a:custGeom>
              <a:avLst/>
              <a:gdLst/>
              <a:ahLst/>
              <a:cxnLst/>
              <a:rect l="l" t="t" r="r" b="b"/>
              <a:pathLst>
                <a:path w="14851" h="4851" extrusionOk="0">
                  <a:moveTo>
                    <a:pt x="14127" y="0"/>
                  </a:moveTo>
                  <a:cubicBezTo>
                    <a:pt x="14127" y="0"/>
                    <a:pt x="9913" y="697"/>
                    <a:pt x="6781" y="859"/>
                  </a:cubicBezTo>
                  <a:cubicBezTo>
                    <a:pt x="3676" y="1018"/>
                    <a:pt x="2824" y="1695"/>
                    <a:pt x="2169" y="1895"/>
                  </a:cubicBezTo>
                  <a:cubicBezTo>
                    <a:pt x="1" y="2562"/>
                    <a:pt x="749" y="3830"/>
                    <a:pt x="2126" y="4376"/>
                  </a:cubicBezTo>
                  <a:cubicBezTo>
                    <a:pt x="2879" y="4674"/>
                    <a:pt x="3480" y="4850"/>
                    <a:pt x="4333" y="4850"/>
                  </a:cubicBezTo>
                  <a:cubicBezTo>
                    <a:pt x="5042" y="4850"/>
                    <a:pt x="5925" y="4728"/>
                    <a:pt x="7212" y="4451"/>
                  </a:cubicBezTo>
                  <a:cubicBezTo>
                    <a:pt x="8983" y="4072"/>
                    <a:pt x="14610" y="1786"/>
                    <a:pt x="14610" y="1786"/>
                  </a:cubicBezTo>
                  <a:cubicBezTo>
                    <a:pt x="14610" y="1786"/>
                    <a:pt x="14851" y="695"/>
                    <a:pt x="14127" y="0"/>
                  </a:cubicBezTo>
                  <a:close/>
                </a:path>
              </a:pathLst>
            </a:custGeom>
            <a:solidFill>
              <a:srgbClr val="7FA8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8"/>
            <p:cNvSpPr/>
            <p:nvPr/>
          </p:nvSpPr>
          <p:spPr>
            <a:xfrm>
              <a:off x="3628675" y="3874200"/>
              <a:ext cx="128050" cy="187875"/>
            </a:xfrm>
            <a:custGeom>
              <a:avLst/>
              <a:gdLst/>
              <a:ahLst/>
              <a:cxnLst/>
              <a:rect l="l" t="t" r="r" b="b"/>
              <a:pathLst>
                <a:path w="5122" h="7515" extrusionOk="0">
                  <a:moveTo>
                    <a:pt x="3815" y="0"/>
                  </a:moveTo>
                  <a:cubicBezTo>
                    <a:pt x="3028" y="0"/>
                    <a:pt x="2463" y="974"/>
                    <a:pt x="1717" y="2388"/>
                  </a:cubicBezTo>
                  <a:cubicBezTo>
                    <a:pt x="790" y="4144"/>
                    <a:pt x="1" y="6482"/>
                    <a:pt x="1" y="6482"/>
                  </a:cubicBezTo>
                  <a:cubicBezTo>
                    <a:pt x="826" y="7489"/>
                    <a:pt x="2292" y="7514"/>
                    <a:pt x="2438" y="7514"/>
                  </a:cubicBezTo>
                  <a:cubicBezTo>
                    <a:pt x="2446" y="7514"/>
                    <a:pt x="2450" y="7514"/>
                    <a:pt x="2450" y="7514"/>
                  </a:cubicBezTo>
                  <a:cubicBezTo>
                    <a:pt x="2450" y="7514"/>
                    <a:pt x="2776" y="6973"/>
                    <a:pt x="3038" y="6196"/>
                  </a:cubicBezTo>
                  <a:cubicBezTo>
                    <a:pt x="3301" y="5419"/>
                    <a:pt x="4345" y="3414"/>
                    <a:pt x="4734" y="2410"/>
                  </a:cubicBezTo>
                  <a:cubicBezTo>
                    <a:pt x="5122" y="1406"/>
                    <a:pt x="5058" y="521"/>
                    <a:pt x="4427" y="176"/>
                  </a:cubicBezTo>
                  <a:cubicBezTo>
                    <a:pt x="4206" y="57"/>
                    <a:pt x="4005" y="0"/>
                    <a:pt x="381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8"/>
            <p:cNvSpPr/>
            <p:nvPr/>
          </p:nvSpPr>
          <p:spPr>
            <a:xfrm>
              <a:off x="3619375" y="4023750"/>
              <a:ext cx="80550" cy="66925"/>
            </a:xfrm>
            <a:custGeom>
              <a:avLst/>
              <a:gdLst/>
              <a:ahLst/>
              <a:cxnLst/>
              <a:rect l="l" t="t" r="r" b="b"/>
              <a:pathLst>
                <a:path w="3222" h="2677" extrusionOk="0">
                  <a:moveTo>
                    <a:pt x="548" y="0"/>
                  </a:moveTo>
                  <a:lnTo>
                    <a:pt x="548" y="0"/>
                  </a:lnTo>
                  <a:cubicBezTo>
                    <a:pt x="177" y="196"/>
                    <a:pt x="47" y="1192"/>
                    <a:pt x="25" y="1571"/>
                  </a:cubicBezTo>
                  <a:cubicBezTo>
                    <a:pt x="1" y="2034"/>
                    <a:pt x="1116" y="2677"/>
                    <a:pt x="2023" y="2677"/>
                  </a:cubicBezTo>
                  <a:cubicBezTo>
                    <a:pt x="2167" y="2677"/>
                    <a:pt x="2305" y="2661"/>
                    <a:pt x="2433" y="2625"/>
                  </a:cubicBezTo>
                  <a:cubicBezTo>
                    <a:pt x="2590" y="2580"/>
                    <a:pt x="2806" y="2246"/>
                    <a:pt x="3014" y="1648"/>
                  </a:cubicBezTo>
                  <a:cubicBezTo>
                    <a:pt x="3222" y="1048"/>
                    <a:pt x="3115" y="961"/>
                    <a:pt x="3115" y="961"/>
                  </a:cubicBezTo>
                  <a:lnTo>
                    <a:pt x="3115" y="961"/>
                  </a:lnTo>
                  <a:lnTo>
                    <a:pt x="2999" y="1200"/>
                  </a:lnTo>
                  <a:cubicBezTo>
                    <a:pt x="2999" y="1200"/>
                    <a:pt x="2862" y="1226"/>
                    <a:pt x="2646" y="1226"/>
                  </a:cubicBezTo>
                  <a:cubicBezTo>
                    <a:pt x="2392" y="1226"/>
                    <a:pt x="2030" y="1190"/>
                    <a:pt x="1653" y="1036"/>
                  </a:cubicBezTo>
                  <a:cubicBezTo>
                    <a:pt x="789" y="684"/>
                    <a:pt x="453" y="286"/>
                    <a:pt x="453" y="286"/>
                  </a:cubicBezTo>
                  <a:lnTo>
                    <a:pt x="548"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8"/>
            <p:cNvSpPr/>
            <p:nvPr/>
          </p:nvSpPr>
          <p:spPr>
            <a:xfrm>
              <a:off x="3746350" y="4130925"/>
              <a:ext cx="377125" cy="216550"/>
            </a:xfrm>
            <a:custGeom>
              <a:avLst/>
              <a:gdLst/>
              <a:ahLst/>
              <a:cxnLst/>
              <a:rect l="l" t="t" r="r" b="b"/>
              <a:pathLst>
                <a:path w="15085" h="8662" extrusionOk="0">
                  <a:moveTo>
                    <a:pt x="9565" y="1"/>
                  </a:moveTo>
                  <a:cubicBezTo>
                    <a:pt x="9512" y="1"/>
                    <a:pt x="9458" y="15"/>
                    <a:pt x="9410" y="42"/>
                  </a:cubicBezTo>
                  <a:lnTo>
                    <a:pt x="1" y="5476"/>
                  </a:lnTo>
                  <a:lnTo>
                    <a:pt x="5519" y="8662"/>
                  </a:lnTo>
                  <a:lnTo>
                    <a:pt x="15084" y="3138"/>
                  </a:lnTo>
                  <a:lnTo>
                    <a:pt x="9720" y="42"/>
                  </a:lnTo>
                  <a:cubicBezTo>
                    <a:pt x="9672" y="15"/>
                    <a:pt x="9618" y="1"/>
                    <a:pt x="9565" y="1"/>
                  </a:cubicBezTo>
                  <a:close/>
                </a:path>
              </a:pathLst>
            </a:custGeom>
            <a:solidFill>
              <a:srgbClr val="EFF6F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8"/>
            <p:cNvSpPr/>
            <p:nvPr/>
          </p:nvSpPr>
          <p:spPr>
            <a:xfrm>
              <a:off x="3810750" y="4172225"/>
              <a:ext cx="284275" cy="163850"/>
            </a:xfrm>
            <a:custGeom>
              <a:avLst/>
              <a:gdLst/>
              <a:ahLst/>
              <a:cxnLst/>
              <a:rect l="l" t="t" r="r" b="b"/>
              <a:pathLst>
                <a:path w="11371" h="6554" extrusionOk="0">
                  <a:moveTo>
                    <a:pt x="8462" y="1"/>
                  </a:moveTo>
                  <a:lnTo>
                    <a:pt x="1" y="4885"/>
                  </a:lnTo>
                  <a:lnTo>
                    <a:pt x="2893" y="6554"/>
                  </a:lnTo>
                  <a:lnTo>
                    <a:pt x="11371" y="1660"/>
                  </a:lnTo>
                  <a:lnTo>
                    <a:pt x="8462" y="1"/>
                  </a:lnTo>
                  <a:close/>
                </a:path>
              </a:pathLst>
            </a:custGeom>
            <a:solidFill>
              <a:srgbClr val="AAD1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8"/>
            <p:cNvSpPr/>
            <p:nvPr/>
          </p:nvSpPr>
          <p:spPr>
            <a:xfrm>
              <a:off x="3847525" y="4182850"/>
              <a:ext cx="101175" cy="58425"/>
            </a:xfrm>
            <a:custGeom>
              <a:avLst/>
              <a:gdLst/>
              <a:ahLst/>
              <a:cxnLst/>
              <a:rect l="l" t="t" r="r" b="b"/>
              <a:pathLst>
                <a:path w="4047" h="2337" extrusionOk="0">
                  <a:moveTo>
                    <a:pt x="2575" y="0"/>
                  </a:moveTo>
                  <a:lnTo>
                    <a:pt x="0" y="1487"/>
                  </a:lnTo>
                  <a:lnTo>
                    <a:pt x="54" y="1517"/>
                  </a:lnTo>
                  <a:lnTo>
                    <a:pt x="1472" y="2336"/>
                  </a:lnTo>
                  <a:lnTo>
                    <a:pt x="3995" y="879"/>
                  </a:lnTo>
                  <a:lnTo>
                    <a:pt x="4047" y="851"/>
                  </a:lnTo>
                  <a:lnTo>
                    <a:pt x="2575" y="0"/>
                  </a:lnTo>
                  <a:close/>
                </a:path>
              </a:pathLst>
            </a:custGeom>
            <a:solidFill>
              <a:srgbClr val="AEB5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8"/>
            <p:cNvSpPr/>
            <p:nvPr/>
          </p:nvSpPr>
          <p:spPr>
            <a:xfrm>
              <a:off x="3848850" y="4184350"/>
              <a:ext cx="98575" cy="56925"/>
            </a:xfrm>
            <a:custGeom>
              <a:avLst/>
              <a:gdLst/>
              <a:ahLst/>
              <a:cxnLst/>
              <a:rect l="l" t="t" r="r" b="b"/>
              <a:pathLst>
                <a:path w="3943" h="2277" extrusionOk="0">
                  <a:moveTo>
                    <a:pt x="2522" y="0"/>
                  </a:moveTo>
                  <a:lnTo>
                    <a:pt x="1" y="1457"/>
                  </a:lnTo>
                  <a:lnTo>
                    <a:pt x="1419" y="2276"/>
                  </a:lnTo>
                  <a:lnTo>
                    <a:pt x="3942" y="819"/>
                  </a:lnTo>
                  <a:lnTo>
                    <a:pt x="2522" y="0"/>
                  </a:lnTo>
                  <a:close/>
                </a:path>
              </a:pathLst>
            </a:custGeom>
            <a:solidFill>
              <a:srgbClr val="AAD1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8"/>
            <p:cNvSpPr/>
            <p:nvPr/>
          </p:nvSpPr>
          <p:spPr>
            <a:xfrm>
              <a:off x="3746350" y="4209400"/>
              <a:ext cx="377125" cy="146650"/>
            </a:xfrm>
            <a:custGeom>
              <a:avLst/>
              <a:gdLst/>
              <a:ahLst/>
              <a:cxnLst/>
              <a:rect l="l" t="t" r="r" b="b"/>
              <a:pathLst>
                <a:path w="15085" h="5866" extrusionOk="0">
                  <a:moveTo>
                    <a:pt x="15084" y="1"/>
                  </a:moveTo>
                  <a:lnTo>
                    <a:pt x="5519" y="5523"/>
                  </a:lnTo>
                  <a:lnTo>
                    <a:pt x="1" y="2337"/>
                  </a:lnTo>
                  <a:lnTo>
                    <a:pt x="1" y="2462"/>
                  </a:lnTo>
                  <a:cubicBezTo>
                    <a:pt x="1" y="2646"/>
                    <a:pt x="99" y="2818"/>
                    <a:pt x="260" y="2910"/>
                  </a:cubicBezTo>
                  <a:lnTo>
                    <a:pt x="5260" y="5797"/>
                  </a:lnTo>
                  <a:cubicBezTo>
                    <a:pt x="5340" y="5843"/>
                    <a:pt x="5429" y="5866"/>
                    <a:pt x="5518" y="5866"/>
                  </a:cubicBezTo>
                  <a:cubicBezTo>
                    <a:pt x="5607" y="5866"/>
                    <a:pt x="5696" y="5843"/>
                    <a:pt x="5776" y="5797"/>
                  </a:cubicBezTo>
                  <a:lnTo>
                    <a:pt x="14825" y="574"/>
                  </a:lnTo>
                  <a:cubicBezTo>
                    <a:pt x="14986" y="482"/>
                    <a:pt x="15084" y="310"/>
                    <a:pt x="15084" y="126"/>
                  </a:cubicBezTo>
                  <a:lnTo>
                    <a:pt x="15084" y="1"/>
                  </a:lnTo>
                  <a:close/>
                </a:path>
              </a:pathLst>
            </a:custGeom>
            <a:solidFill>
              <a:srgbClr val="C8E2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8"/>
            <p:cNvSpPr/>
            <p:nvPr/>
          </p:nvSpPr>
          <p:spPr>
            <a:xfrm>
              <a:off x="3884325" y="4209400"/>
              <a:ext cx="239150" cy="146700"/>
            </a:xfrm>
            <a:custGeom>
              <a:avLst/>
              <a:gdLst/>
              <a:ahLst/>
              <a:cxnLst/>
              <a:rect l="l" t="t" r="r" b="b"/>
              <a:pathLst>
                <a:path w="9566" h="5868" extrusionOk="0">
                  <a:moveTo>
                    <a:pt x="9565" y="1"/>
                  </a:moveTo>
                  <a:lnTo>
                    <a:pt x="0" y="5523"/>
                  </a:lnTo>
                  <a:lnTo>
                    <a:pt x="0" y="5867"/>
                  </a:lnTo>
                  <a:cubicBezTo>
                    <a:pt x="90" y="5867"/>
                    <a:pt x="179" y="5844"/>
                    <a:pt x="257" y="5797"/>
                  </a:cubicBezTo>
                  <a:lnTo>
                    <a:pt x="9306" y="574"/>
                  </a:lnTo>
                  <a:cubicBezTo>
                    <a:pt x="9467" y="482"/>
                    <a:pt x="9565" y="310"/>
                    <a:pt x="9565" y="126"/>
                  </a:cubicBezTo>
                  <a:lnTo>
                    <a:pt x="9565" y="1"/>
                  </a:lnTo>
                  <a:close/>
                </a:path>
              </a:pathLst>
            </a:custGeom>
            <a:solidFill>
              <a:srgbClr val="AAD1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8"/>
            <p:cNvSpPr/>
            <p:nvPr/>
          </p:nvSpPr>
          <p:spPr>
            <a:xfrm>
              <a:off x="3887950" y="4047175"/>
              <a:ext cx="270725" cy="303225"/>
            </a:xfrm>
            <a:custGeom>
              <a:avLst/>
              <a:gdLst/>
              <a:ahLst/>
              <a:cxnLst/>
              <a:rect l="l" t="t" r="r" b="b"/>
              <a:pathLst>
                <a:path w="10829" h="12129" extrusionOk="0">
                  <a:moveTo>
                    <a:pt x="10648" y="1"/>
                  </a:moveTo>
                  <a:lnTo>
                    <a:pt x="1287" y="5406"/>
                  </a:lnTo>
                  <a:cubicBezTo>
                    <a:pt x="1170" y="5474"/>
                    <a:pt x="1090" y="5589"/>
                    <a:pt x="1066" y="5723"/>
                  </a:cubicBezTo>
                  <a:lnTo>
                    <a:pt x="1" y="12087"/>
                  </a:lnTo>
                  <a:cubicBezTo>
                    <a:pt x="72" y="12115"/>
                    <a:pt x="147" y="12128"/>
                    <a:pt x="222" y="12128"/>
                  </a:cubicBezTo>
                  <a:cubicBezTo>
                    <a:pt x="328" y="12128"/>
                    <a:pt x="434" y="12100"/>
                    <a:pt x="529" y="12045"/>
                  </a:cubicBezTo>
                  <a:lnTo>
                    <a:pt x="9537" y="6846"/>
                  </a:lnTo>
                  <a:cubicBezTo>
                    <a:pt x="9696" y="6754"/>
                    <a:pt x="9805" y="6597"/>
                    <a:pt x="9835" y="6418"/>
                  </a:cubicBezTo>
                  <a:lnTo>
                    <a:pt x="10821" y="537"/>
                  </a:lnTo>
                  <a:cubicBezTo>
                    <a:pt x="10827" y="504"/>
                    <a:pt x="10829" y="470"/>
                    <a:pt x="10829" y="435"/>
                  </a:cubicBezTo>
                  <a:cubicBezTo>
                    <a:pt x="10829" y="271"/>
                    <a:pt x="10764" y="116"/>
                    <a:pt x="10648" y="1"/>
                  </a:cubicBezTo>
                  <a:close/>
                </a:path>
              </a:pathLst>
            </a:custGeom>
            <a:solidFill>
              <a:srgbClr val="EFF6F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8"/>
            <p:cNvSpPr/>
            <p:nvPr/>
          </p:nvSpPr>
          <p:spPr>
            <a:xfrm>
              <a:off x="3884325" y="4044800"/>
              <a:ext cx="269850" cy="304600"/>
            </a:xfrm>
            <a:custGeom>
              <a:avLst/>
              <a:gdLst/>
              <a:ahLst/>
              <a:cxnLst/>
              <a:rect l="l" t="t" r="r" b="b"/>
              <a:pathLst>
                <a:path w="10794" h="12184" extrusionOk="0">
                  <a:moveTo>
                    <a:pt x="10668" y="0"/>
                  </a:moveTo>
                  <a:lnTo>
                    <a:pt x="1288" y="5415"/>
                  </a:lnTo>
                  <a:cubicBezTo>
                    <a:pt x="1171" y="5484"/>
                    <a:pt x="1090" y="5599"/>
                    <a:pt x="1068" y="5733"/>
                  </a:cubicBezTo>
                  <a:lnTo>
                    <a:pt x="0" y="12107"/>
                  </a:lnTo>
                  <a:lnTo>
                    <a:pt x="62" y="12142"/>
                  </a:lnTo>
                  <a:cubicBezTo>
                    <a:pt x="89" y="12157"/>
                    <a:pt x="117" y="12172"/>
                    <a:pt x="146" y="12184"/>
                  </a:cubicBezTo>
                  <a:lnTo>
                    <a:pt x="1210" y="5820"/>
                  </a:lnTo>
                  <a:cubicBezTo>
                    <a:pt x="1233" y="5686"/>
                    <a:pt x="1313" y="5571"/>
                    <a:pt x="1430" y="5502"/>
                  </a:cubicBezTo>
                  <a:lnTo>
                    <a:pt x="10793" y="96"/>
                  </a:lnTo>
                  <a:cubicBezTo>
                    <a:pt x="10755" y="57"/>
                    <a:pt x="10713" y="25"/>
                    <a:pt x="10668" y="0"/>
                  </a:cubicBezTo>
                  <a:close/>
                </a:path>
              </a:pathLst>
            </a:custGeom>
            <a:solidFill>
              <a:srgbClr val="C8E2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8"/>
            <p:cNvSpPr/>
            <p:nvPr/>
          </p:nvSpPr>
          <p:spPr>
            <a:xfrm>
              <a:off x="4013725" y="4181100"/>
              <a:ext cx="41575" cy="42325"/>
            </a:xfrm>
            <a:custGeom>
              <a:avLst/>
              <a:gdLst/>
              <a:ahLst/>
              <a:cxnLst/>
              <a:rect l="l" t="t" r="r" b="b"/>
              <a:pathLst>
                <a:path w="1663" h="1693" extrusionOk="0">
                  <a:moveTo>
                    <a:pt x="1356" y="1"/>
                  </a:moveTo>
                  <a:cubicBezTo>
                    <a:pt x="1246" y="1"/>
                    <a:pt x="1107" y="44"/>
                    <a:pt x="951" y="134"/>
                  </a:cubicBezTo>
                  <a:cubicBezTo>
                    <a:pt x="517" y="384"/>
                    <a:pt x="109" y="907"/>
                    <a:pt x="44" y="1302"/>
                  </a:cubicBezTo>
                  <a:cubicBezTo>
                    <a:pt x="1" y="1555"/>
                    <a:pt x="108" y="1693"/>
                    <a:pt x="306" y="1693"/>
                  </a:cubicBezTo>
                  <a:cubicBezTo>
                    <a:pt x="417" y="1693"/>
                    <a:pt x="556" y="1649"/>
                    <a:pt x="712" y="1559"/>
                  </a:cubicBezTo>
                  <a:cubicBezTo>
                    <a:pt x="1148" y="1308"/>
                    <a:pt x="1552" y="785"/>
                    <a:pt x="1619" y="391"/>
                  </a:cubicBezTo>
                  <a:cubicBezTo>
                    <a:pt x="1662" y="139"/>
                    <a:pt x="1554" y="1"/>
                    <a:pt x="1356" y="1"/>
                  </a:cubicBezTo>
                  <a:close/>
                </a:path>
              </a:pathLst>
            </a:custGeom>
            <a:solidFill>
              <a:srgbClr val="AAD1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2" name="Google Shape;222;p8"/>
          <p:cNvSpPr txBox="1">
            <a:spLocks noGrp="1"/>
          </p:cNvSpPr>
          <p:nvPr>
            <p:ph type="ctrTitle"/>
          </p:nvPr>
        </p:nvSpPr>
        <p:spPr>
          <a:xfrm>
            <a:off x="441700" y="564998"/>
            <a:ext cx="4067100" cy="1676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sz="4400">
                <a:solidFill>
                  <a:schemeClr val="lt1"/>
                </a:solidFill>
              </a:rPr>
              <a:t>Data Analytics in Student Success</a:t>
            </a:r>
            <a:endParaRPr sz="4400">
              <a:solidFill>
                <a:schemeClr val="lt1"/>
              </a:solidFill>
            </a:endParaRPr>
          </a:p>
        </p:txBody>
      </p:sp>
      <p:sp>
        <p:nvSpPr>
          <p:cNvPr id="223" name="Google Shape;223;p8"/>
          <p:cNvSpPr txBox="1">
            <a:spLocks noGrp="1"/>
          </p:cNvSpPr>
          <p:nvPr>
            <p:ph type="subTitle" idx="1"/>
          </p:nvPr>
        </p:nvSpPr>
        <p:spPr>
          <a:xfrm>
            <a:off x="1265900" y="2185484"/>
            <a:ext cx="2418600" cy="602104"/>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b="1"/>
              <a:t>DAI Final Capstone</a:t>
            </a:r>
            <a:endParaRPr/>
          </a:p>
          <a:p>
            <a:pPr marL="0" lvl="0" indent="0" algn="ctr" rtl="0">
              <a:lnSpc>
                <a:spcPct val="100000"/>
              </a:lnSpc>
              <a:spcBef>
                <a:spcPts val="600"/>
              </a:spcBef>
              <a:spcAft>
                <a:spcPts val="600"/>
              </a:spcAft>
              <a:buSzPts val="2800"/>
              <a:buNone/>
            </a:pPr>
            <a:r>
              <a:rPr lang="en"/>
              <a:t>Evelyn Davis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6"/>
          <p:cNvSpPr txBox="1"/>
          <p:nvPr/>
        </p:nvSpPr>
        <p:spPr>
          <a:xfrm>
            <a:off x="457200" y="411475"/>
            <a:ext cx="8229600" cy="371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400"/>
              <a:buFont typeface="Dosis SemiBold"/>
              <a:buNone/>
            </a:pPr>
            <a:r>
              <a:rPr lang="en" sz="3600" b="0" i="0" u="none" strike="noStrike" cap="none">
                <a:solidFill>
                  <a:schemeClr val="accent2"/>
                </a:solidFill>
                <a:latin typeface="Dosis SemiBold"/>
                <a:ea typeface="Dosis SemiBold"/>
                <a:cs typeface="Dosis SemiBold"/>
                <a:sym typeface="Dosis SemiBold"/>
              </a:rPr>
              <a:t>SUMMARY SUGGESTION</a:t>
            </a:r>
            <a:endParaRPr sz="1400" b="0" i="0" u="none" strike="noStrike" cap="none">
              <a:solidFill>
                <a:srgbClr val="000000"/>
              </a:solidFill>
              <a:latin typeface="Arial"/>
              <a:ea typeface="Arial"/>
              <a:cs typeface="Arial"/>
              <a:sym typeface="Arial"/>
            </a:endParaRPr>
          </a:p>
        </p:txBody>
      </p:sp>
      <p:sp>
        <p:nvSpPr>
          <p:cNvPr id="390" name="Google Shape;390;p16"/>
          <p:cNvSpPr/>
          <p:nvPr/>
        </p:nvSpPr>
        <p:spPr>
          <a:xfrm>
            <a:off x="4252950" y="2859629"/>
            <a:ext cx="638100" cy="6381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Fira Sans Extra Condensed"/>
              <a:ea typeface="Fira Sans Extra Condensed"/>
              <a:cs typeface="Fira Sans Extra Condensed"/>
              <a:sym typeface="Fira Sans Extra Condensed"/>
            </a:endParaRPr>
          </a:p>
        </p:txBody>
      </p:sp>
      <p:grpSp>
        <p:nvGrpSpPr>
          <p:cNvPr id="391" name="Google Shape;391;p16"/>
          <p:cNvGrpSpPr/>
          <p:nvPr/>
        </p:nvGrpSpPr>
        <p:grpSpPr>
          <a:xfrm>
            <a:off x="3234600" y="2434787"/>
            <a:ext cx="2674800" cy="2408884"/>
            <a:chOff x="3234600" y="2434788"/>
            <a:chExt cx="2674800" cy="2358245"/>
          </a:xfrm>
        </p:grpSpPr>
        <p:sp>
          <p:nvSpPr>
            <p:cNvPr id="392" name="Google Shape;392;p16"/>
            <p:cNvSpPr txBox="1"/>
            <p:nvPr/>
          </p:nvSpPr>
          <p:spPr>
            <a:xfrm>
              <a:off x="3541500" y="2434788"/>
              <a:ext cx="2061000" cy="273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 sz="2100" b="1" i="0" u="none" strike="noStrike" cap="none">
                  <a:solidFill>
                    <a:schemeClr val="dk1"/>
                  </a:solidFill>
                  <a:latin typeface="Fira Sans Extra Condensed"/>
                  <a:ea typeface="Fira Sans Extra Condensed"/>
                  <a:cs typeface="Fira Sans Extra Condensed"/>
                  <a:sym typeface="Fira Sans Extra Condensed"/>
                </a:rPr>
                <a:t>Students</a:t>
              </a:r>
              <a:endParaRPr sz="2100" b="1" i="0" u="none" strike="noStrike" cap="none">
                <a:solidFill>
                  <a:schemeClr val="dk1"/>
                </a:solidFill>
                <a:latin typeface="Fira Sans Extra Condensed"/>
                <a:ea typeface="Fira Sans Extra Condensed"/>
                <a:cs typeface="Fira Sans Extra Condensed"/>
                <a:sym typeface="Fira Sans Extra Condensed"/>
              </a:endParaRPr>
            </a:p>
          </p:txBody>
        </p:sp>
        <p:sp>
          <p:nvSpPr>
            <p:cNvPr id="393" name="Google Shape;393;p16"/>
            <p:cNvSpPr txBox="1"/>
            <p:nvPr/>
          </p:nvSpPr>
          <p:spPr>
            <a:xfrm>
              <a:off x="3234600" y="3648650"/>
              <a:ext cx="2674800" cy="1144383"/>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chemeClr val="dk1"/>
                </a:buClr>
                <a:buSzPts val="1400"/>
                <a:buFont typeface="Roboto"/>
                <a:buChar char="✓"/>
              </a:pPr>
              <a:r>
                <a:rPr lang="en" sz="1400" b="0" i="0" u="none" strike="noStrike" cap="none" dirty="0">
                  <a:solidFill>
                    <a:schemeClr val="dk1"/>
                  </a:solidFill>
                  <a:latin typeface="Raleway Light"/>
                  <a:ea typeface="Raleway Light"/>
                  <a:cs typeface="Raleway Light"/>
                  <a:sym typeface="Raleway Light"/>
                </a:rPr>
                <a:t>Encourage students engagement in class</a:t>
              </a:r>
            </a:p>
            <a:p>
              <a:pPr marL="457200" marR="0" lvl="0" indent="-317500" algn="l" rtl="0">
                <a:lnSpc>
                  <a:spcPct val="100000"/>
                </a:lnSpc>
                <a:spcBef>
                  <a:spcPts val="0"/>
                </a:spcBef>
                <a:spcAft>
                  <a:spcPts val="0"/>
                </a:spcAft>
                <a:buClr>
                  <a:schemeClr val="dk1"/>
                </a:buClr>
                <a:buSzPts val="1400"/>
                <a:buFont typeface="Roboto"/>
                <a:buChar char="✓"/>
              </a:pPr>
              <a:r>
                <a:rPr lang="en" dirty="0">
                  <a:solidFill>
                    <a:schemeClr val="dk1"/>
                  </a:solidFill>
                  <a:latin typeface="Raleway Light"/>
                  <a:ea typeface="Raleway Light"/>
                  <a:cs typeface="Raleway Light"/>
                  <a:sym typeface="Raleway Light"/>
                </a:rPr>
                <a:t>Encourage students to participate in the group discussion</a:t>
              </a:r>
              <a:endParaRPr sz="1400" b="0" i="0" u="none" strike="noStrike" cap="none" dirty="0">
                <a:solidFill>
                  <a:schemeClr val="dk1"/>
                </a:solidFill>
                <a:latin typeface="Raleway Light"/>
                <a:ea typeface="Raleway Light"/>
                <a:cs typeface="Raleway Light"/>
                <a:sym typeface="Raleway Light"/>
              </a:endParaRPr>
            </a:p>
          </p:txBody>
        </p:sp>
      </p:grpSp>
      <p:sp>
        <p:nvSpPr>
          <p:cNvPr id="394" name="Google Shape;394;p16"/>
          <p:cNvSpPr/>
          <p:nvPr/>
        </p:nvSpPr>
        <p:spPr>
          <a:xfrm>
            <a:off x="1475550" y="1622704"/>
            <a:ext cx="638100" cy="6381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Fira Sans Extra Condensed"/>
              <a:ea typeface="Fira Sans Extra Condensed"/>
              <a:cs typeface="Fira Sans Extra Condensed"/>
              <a:sym typeface="Fira Sans Extra Condensed"/>
            </a:endParaRPr>
          </a:p>
        </p:txBody>
      </p:sp>
      <p:grpSp>
        <p:nvGrpSpPr>
          <p:cNvPr id="395" name="Google Shape;395;p16"/>
          <p:cNvGrpSpPr/>
          <p:nvPr/>
        </p:nvGrpSpPr>
        <p:grpSpPr>
          <a:xfrm>
            <a:off x="457200" y="1197862"/>
            <a:ext cx="2674800" cy="2450773"/>
            <a:chOff x="457200" y="1197863"/>
            <a:chExt cx="2674800" cy="2342880"/>
          </a:xfrm>
        </p:grpSpPr>
        <p:sp>
          <p:nvSpPr>
            <p:cNvPr id="396" name="Google Shape;396;p16"/>
            <p:cNvSpPr txBox="1"/>
            <p:nvPr/>
          </p:nvSpPr>
          <p:spPr>
            <a:xfrm>
              <a:off x="764100" y="1197863"/>
              <a:ext cx="2061000" cy="273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 sz="2100" b="1" i="0" u="none" strike="noStrike" cap="none">
                  <a:solidFill>
                    <a:schemeClr val="dk1"/>
                  </a:solidFill>
                  <a:latin typeface="Fira Sans Extra Condensed"/>
                  <a:ea typeface="Fira Sans Extra Condensed"/>
                  <a:cs typeface="Fira Sans Extra Condensed"/>
                  <a:sym typeface="Fira Sans Extra Condensed"/>
                </a:rPr>
                <a:t>Activities</a:t>
              </a:r>
              <a:endParaRPr sz="2100" b="1" i="0" u="none" strike="noStrike" cap="none">
                <a:solidFill>
                  <a:schemeClr val="dk1"/>
                </a:solidFill>
                <a:latin typeface="Fira Sans Extra Condensed"/>
                <a:ea typeface="Fira Sans Extra Condensed"/>
                <a:cs typeface="Fira Sans Extra Condensed"/>
                <a:sym typeface="Fira Sans Extra Condensed"/>
              </a:endParaRPr>
            </a:p>
          </p:txBody>
        </p:sp>
        <p:sp>
          <p:nvSpPr>
            <p:cNvPr id="397" name="Google Shape;397;p16"/>
            <p:cNvSpPr txBox="1"/>
            <p:nvPr/>
          </p:nvSpPr>
          <p:spPr>
            <a:xfrm>
              <a:off x="457200" y="2411724"/>
              <a:ext cx="2674800" cy="1129019"/>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chemeClr val="dk1"/>
                </a:buClr>
                <a:buSzPts val="1400"/>
                <a:buFont typeface="Roboto"/>
                <a:buChar char="✓"/>
              </a:pPr>
              <a:r>
                <a:rPr lang="en" sz="1400" b="0" i="0" u="none" strike="noStrike" cap="none" dirty="0">
                  <a:solidFill>
                    <a:schemeClr val="dk1"/>
                  </a:solidFill>
                  <a:latin typeface="Raleway Light"/>
                  <a:ea typeface="Raleway Light"/>
                  <a:cs typeface="Raleway Light"/>
                  <a:sym typeface="Raleway Light"/>
                </a:rPr>
                <a:t>Create more group activities</a:t>
              </a:r>
              <a:endParaRPr sz="1400" b="0" i="0" u="none" strike="noStrike" cap="none" dirty="0">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Roboto"/>
                <a:buChar char="✓"/>
              </a:pPr>
              <a:r>
                <a:rPr lang="en" dirty="0">
                  <a:solidFill>
                    <a:schemeClr val="dk1"/>
                  </a:solidFill>
                  <a:latin typeface="Raleway Light"/>
                  <a:ea typeface="Raleway Light"/>
                  <a:cs typeface="Raleway Light"/>
                  <a:sym typeface="Raleway Light"/>
                </a:rPr>
                <a:t>E</a:t>
              </a:r>
              <a:r>
                <a:rPr lang="en" sz="1400" b="0" i="0" u="none" strike="noStrike" cap="none" dirty="0">
                  <a:solidFill>
                    <a:schemeClr val="dk1"/>
                  </a:solidFill>
                  <a:latin typeface="Raleway Light"/>
                  <a:ea typeface="Raleway Light"/>
                  <a:cs typeface="Raleway Light"/>
                  <a:sym typeface="Raleway Light"/>
                </a:rPr>
                <a:t>ncourage students to visit more course content</a:t>
              </a:r>
              <a:endParaRPr sz="1400" b="0" i="0" u="none" strike="noStrike" cap="none" dirty="0">
                <a:solidFill>
                  <a:srgbClr val="000000"/>
                </a:solidFill>
                <a:latin typeface="Arial"/>
                <a:ea typeface="Arial"/>
                <a:cs typeface="Arial"/>
                <a:sym typeface="Arial"/>
              </a:endParaRPr>
            </a:p>
            <a:p>
              <a:pPr marL="457200" marR="0" lvl="0" indent="-228600" algn="l" rtl="0">
                <a:lnSpc>
                  <a:spcPct val="100000"/>
                </a:lnSpc>
                <a:spcBef>
                  <a:spcPts val="0"/>
                </a:spcBef>
                <a:spcAft>
                  <a:spcPts val="0"/>
                </a:spcAft>
                <a:buClr>
                  <a:schemeClr val="dk1"/>
                </a:buClr>
                <a:buSzPts val="1400"/>
                <a:buFont typeface="Roboto"/>
                <a:buNone/>
              </a:pPr>
              <a:endParaRPr sz="1400" b="0" i="0" u="none" strike="noStrike" cap="none" dirty="0">
                <a:solidFill>
                  <a:schemeClr val="dk1"/>
                </a:solidFill>
                <a:latin typeface="Roboto"/>
                <a:ea typeface="Roboto"/>
                <a:cs typeface="Roboto"/>
                <a:sym typeface="Roboto"/>
              </a:endParaRPr>
            </a:p>
          </p:txBody>
        </p:sp>
      </p:grpSp>
      <p:sp>
        <p:nvSpPr>
          <p:cNvPr id="398" name="Google Shape;398;p16"/>
          <p:cNvSpPr/>
          <p:nvPr/>
        </p:nvSpPr>
        <p:spPr>
          <a:xfrm>
            <a:off x="7030350" y="1622704"/>
            <a:ext cx="638100" cy="6381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Fira Sans Extra Condensed"/>
              <a:ea typeface="Fira Sans Extra Condensed"/>
              <a:cs typeface="Fira Sans Extra Condensed"/>
              <a:sym typeface="Fira Sans Extra Condensed"/>
            </a:endParaRPr>
          </a:p>
        </p:txBody>
      </p:sp>
      <p:grpSp>
        <p:nvGrpSpPr>
          <p:cNvPr id="399" name="Google Shape;399;p16"/>
          <p:cNvGrpSpPr/>
          <p:nvPr/>
        </p:nvGrpSpPr>
        <p:grpSpPr>
          <a:xfrm>
            <a:off x="6012000" y="1197863"/>
            <a:ext cx="2674800" cy="2299862"/>
            <a:chOff x="6012000" y="1197863"/>
            <a:chExt cx="2674800" cy="2299862"/>
          </a:xfrm>
        </p:grpSpPr>
        <p:sp>
          <p:nvSpPr>
            <p:cNvPr id="400" name="Google Shape;400;p16"/>
            <p:cNvSpPr txBox="1"/>
            <p:nvPr/>
          </p:nvSpPr>
          <p:spPr>
            <a:xfrm>
              <a:off x="6318900" y="1197863"/>
              <a:ext cx="2061000" cy="273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 sz="2100" b="1" i="0" u="none" strike="noStrike" cap="none">
                  <a:solidFill>
                    <a:schemeClr val="dk1"/>
                  </a:solidFill>
                  <a:latin typeface="Fira Sans Extra Condensed"/>
                  <a:ea typeface="Fira Sans Extra Condensed"/>
                  <a:cs typeface="Fira Sans Extra Condensed"/>
                  <a:sym typeface="Fira Sans Extra Condensed"/>
                </a:rPr>
                <a:t>Feedback</a:t>
              </a:r>
              <a:endParaRPr sz="2100" b="1" i="0" u="none" strike="noStrike" cap="none">
                <a:solidFill>
                  <a:schemeClr val="dk1"/>
                </a:solidFill>
                <a:latin typeface="Fira Sans Extra Condensed"/>
                <a:ea typeface="Fira Sans Extra Condensed"/>
                <a:cs typeface="Fira Sans Extra Condensed"/>
                <a:sym typeface="Fira Sans Extra Condensed"/>
              </a:endParaRPr>
            </a:p>
          </p:txBody>
        </p:sp>
        <p:sp>
          <p:nvSpPr>
            <p:cNvPr id="401" name="Google Shape;401;p16"/>
            <p:cNvSpPr txBox="1"/>
            <p:nvPr/>
          </p:nvSpPr>
          <p:spPr>
            <a:xfrm>
              <a:off x="6012000" y="2411725"/>
              <a:ext cx="2674800" cy="10860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chemeClr val="dk1"/>
                </a:buClr>
                <a:buSzPts val="1400"/>
                <a:buFont typeface="Roboto"/>
                <a:buChar char="✓"/>
              </a:pPr>
              <a:r>
                <a:rPr lang="en" sz="1400" b="0" i="0" u="none" strike="noStrike" cap="none">
                  <a:solidFill>
                    <a:schemeClr val="dk1"/>
                  </a:solidFill>
                  <a:latin typeface="Raleway Light"/>
                  <a:ea typeface="Raleway Light"/>
                  <a:cs typeface="Raleway Light"/>
                  <a:sym typeface="Raleway Light"/>
                </a:rPr>
                <a:t>Give valuable feedback to students in class</a:t>
              </a:r>
              <a:endParaRPr sz="1400" b="0" i="0" u="none" strike="noStrike" cap="none">
                <a:solidFill>
                  <a:schemeClr val="dk1"/>
                </a:solidFill>
                <a:latin typeface="Raleway Light"/>
                <a:ea typeface="Raleway Light"/>
                <a:cs typeface="Raleway Light"/>
                <a:sym typeface="Raleway Light"/>
              </a:endParaRPr>
            </a:p>
            <a:p>
              <a:pPr marL="457200" marR="0" lvl="0" indent="-317500" algn="l" rtl="0">
                <a:lnSpc>
                  <a:spcPct val="100000"/>
                </a:lnSpc>
                <a:spcBef>
                  <a:spcPts val="0"/>
                </a:spcBef>
                <a:spcAft>
                  <a:spcPts val="0"/>
                </a:spcAft>
                <a:buClr>
                  <a:schemeClr val="dk1"/>
                </a:buClr>
                <a:buSzPts val="1400"/>
                <a:buFont typeface="Roboto"/>
                <a:buChar char="✓"/>
              </a:pPr>
              <a:r>
                <a:rPr lang="en" sz="1400" b="0" i="0" u="none" strike="noStrike" cap="none">
                  <a:solidFill>
                    <a:schemeClr val="dk1"/>
                  </a:solidFill>
                  <a:latin typeface="Raleway Light"/>
                  <a:ea typeface="Raleway Light"/>
                  <a:cs typeface="Raleway Light"/>
                  <a:sym typeface="Raleway Light"/>
                </a:rPr>
                <a:t>Monitor students’ behaviors progress</a:t>
              </a:r>
              <a:endParaRPr sz="1400" b="0" i="0" u="none" strike="noStrike" cap="none">
                <a:solidFill>
                  <a:schemeClr val="dk1"/>
                </a:solidFill>
                <a:latin typeface="Raleway Light"/>
                <a:ea typeface="Raleway Light"/>
                <a:cs typeface="Raleway Light"/>
                <a:sym typeface="Raleway Light"/>
              </a:endParaRPr>
            </a:p>
          </p:txBody>
        </p:sp>
      </p:grpSp>
      <p:cxnSp>
        <p:nvCxnSpPr>
          <p:cNvPr id="402" name="Google Shape;402;p16"/>
          <p:cNvCxnSpPr>
            <a:stCxn id="394" idx="3"/>
            <a:endCxn id="390" idx="1"/>
          </p:cNvCxnSpPr>
          <p:nvPr/>
        </p:nvCxnSpPr>
        <p:spPr>
          <a:xfrm>
            <a:off x="2113650" y="1941754"/>
            <a:ext cx="2139300" cy="1236900"/>
          </a:xfrm>
          <a:prstGeom prst="bentConnector3">
            <a:avLst>
              <a:gd name="adj1" fmla="val 50000"/>
            </a:avLst>
          </a:prstGeom>
          <a:noFill/>
          <a:ln w="9525" cap="flat" cmpd="sng">
            <a:solidFill>
              <a:schemeClr val="dk2"/>
            </a:solidFill>
            <a:prstDash val="solid"/>
            <a:round/>
            <a:headEnd type="none" w="sm" len="sm"/>
            <a:tailEnd type="triangle" w="med" len="med"/>
          </a:ln>
        </p:spPr>
      </p:cxnSp>
      <p:cxnSp>
        <p:nvCxnSpPr>
          <p:cNvPr id="403" name="Google Shape;403;p16"/>
          <p:cNvCxnSpPr>
            <a:stCxn id="398" idx="1"/>
            <a:endCxn id="390" idx="3"/>
          </p:cNvCxnSpPr>
          <p:nvPr/>
        </p:nvCxnSpPr>
        <p:spPr>
          <a:xfrm flipH="1">
            <a:off x="4891050" y="1941754"/>
            <a:ext cx="2139300" cy="1236900"/>
          </a:xfrm>
          <a:prstGeom prst="bentConnector3">
            <a:avLst>
              <a:gd name="adj1" fmla="val 50000"/>
            </a:avLst>
          </a:prstGeom>
          <a:noFill/>
          <a:ln w="9525" cap="flat" cmpd="sng">
            <a:solidFill>
              <a:schemeClr val="dk2"/>
            </a:solidFill>
            <a:prstDash val="solid"/>
            <a:round/>
            <a:headEnd type="none" w="sm" len="sm"/>
            <a:tailEnd type="triangle" w="med" len="med"/>
          </a:ln>
        </p:spPr>
      </p:cxnSp>
      <p:sp>
        <p:nvSpPr>
          <p:cNvPr id="404" name="Google Shape;404;p16"/>
          <p:cNvSpPr/>
          <p:nvPr/>
        </p:nvSpPr>
        <p:spPr>
          <a:xfrm>
            <a:off x="3858600" y="1181263"/>
            <a:ext cx="1426800" cy="3621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chemeClr val="dk1"/>
                </a:solidFill>
                <a:latin typeface="Fira Sans Extra Condensed"/>
                <a:ea typeface="Fira Sans Extra Condensed"/>
                <a:cs typeface="Fira Sans Extra Condensed"/>
                <a:sym typeface="Fira Sans Extra Condensed"/>
              </a:rPr>
              <a:t>Evaluation</a:t>
            </a:r>
            <a:endParaRPr sz="1400" b="0" i="0" u="none" strike="noStrike" cap="none">
              <a:solidFill>
                <a:schemeClr val="dk1"/>
              </a:solidFill>
              <a:latin typeface="Arial"/>
              <a:ea typeface="Arial"/>
              <a:cs typeface="Arial"/>
              <a:sym typeface="Arial"/>
            </a:endParaRPr>
          </a:p>
        </p:txBody>
      </p:sp>
      <p:sp>
        <p:nvSpPr>
          <p:cNvPr id="405" name="Google Shape;405;p16"/>
          <p:cNvSpPr/>
          <p:nvPr/>
        </p:nvSpPr>
        <p:spPr>
          <a:xfrm>
            <a:off x="1081200" y="4010588"/>
            <a:ext cx="1426800" cy="3621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chemeClr val="dk1"/>
                </a:solidFill>
                <a:latin typeface="Fira Sans Extra Condensed"/>
                <a:ea typeface="Fira Sans Extra Condensed"/>
                <a:cs typeface="Fira Sans Extra Condensed"/>
                <a:sym typeface="Fira Sans Extra Condensed"/>
              </a:rPr>
              <a:t>Observations</a:t>
            </a:r>
            <a:endParaRPr sz="1400" b="0" i="0" u="none" strike="noStrike" cap="none">
              <a:solidFill>
                <a:schemeClr val="dk1"/>
              </a:solidFill>
              <a:latin typeface="Arial"/>
              <a:ea typeface="Arial"/>
              <a:cs typeface="Arial"/>
              <a:sym typeface="Arial"/>
            </a:endParaRPr>
          </a:p>
        </p:txBody>
      </p:sp>
      <p:sp>
        <p:nvSpPr>
          <p:cNvPr id="406" name="Google Shape;406;p16"/>
          <p:cNvSpPr/>
          <p:nvPr/>
        </p:nvSpPr>
        <p:spPr>
          <a:xfrm>
            <a:off x="6636000" y="4010588"/>
            <a:ext cx="1426800" cy="3621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chemeClr val="dk1"/>
                </a:solidFill>
                <a:latin typeface="Fira Sans Extra Condensed"/>
                <a:ea typeface="Fira Sans Extra Condensed"/>
                <a:cs typeface="Fira Sans Extra Condensed"/>
                <a:sym typeface="Fira Sans Extra Condensed"/>
              </a:rPr>
              <a:t>Grades</a:t>
            </a:r>
            <a:endParaRPr sz="1400" b="0" i="0" u="none" strike="noStrike" cap="none">
              <a:solidFill>
                <a:schemeClr val="dk1"/>
              </a:solidFill>
              <a:latin typeface="Arial"/>
              <a:ea typeface="Arial"/>
              <a:cs typeface="Arial"/>
              <a:sym typeface="Arial"/>
            </a:endParaRPr>
          </a:p>
        </p:txBody>
      </p:sp>
      <p:cxnSp>
        <p:nvCxnSpPr>
          <p:cNvPr id="407" name="Google Shape;407;p16"/>
          <p:cNvCxnSpPr>
            <a:stCxn id="404" idx="2"/>
            <a:endCxn id="405" idx="3"/>
          </p:cNvCxnSpPr>
          <p:nvPr/>
        </p:nvCxnSpPr>
        <p:spPr>
          <a:xfrm flipH="1">
            <a:off x="2508000" y="1543363"/>
            <a:ext cx="2064000" cy="2648400"/>
          </a:xfrm>
          <a:prstGeom prst="straightConnector1">
            <a:avLst/>
          </a:prstGeom>
          <a:noFill/>
          <a:ln w="9525" cap="flat" cmpd="sng">
            <a:solidFill>
              <a:schemeClr val="accent2"/>
            </a:solidFill>
            <a:prstDash val="dash"/>
            <a:round/>
            <a:headEnd type="none" w="sm" len="sm"/>
            <a:tailEnd type="none" w="sm" len="sm"/>
          </a:ln>
        </p:spPr>
      </p:cxnSp>
      <p:cxnSp>
        <p:nvCxnSpPr>
          <p:cNvPr id="408" name="Google Shape;408;p16"/>
          <p:cNvCxnSpPr>
            <a:stCxn id="404" idx="2"/>
            <a:endCxn id="406" idx="1"/>
          </p:cNvCxnSpPr>
          <p:nvPr/>
        </p:nvCxnSpPr>
        <p:spPr>
          <a:xfrm>
            <a:off x="4572000" y="1543363"/>
            <a:ext cx="2064000" cy="2648400"/>
          </a:xfrm>
          <a:prstGeom prst="straightConnector1">
            <a:avLst/>
          </a:prstGeom>
          <a:noFill/>
          <a:ln w="9525" cap="flat" cmpd="sng">
            <a:solidFill>
              <a:schemeClr val="accent2"/>
            </a:solidFill>
            <a:prstDash val="dash"/>
            <a:round/>
            <a:headEnd type="none" w="sm" len="sm"/>
            <a:tailEnd type="none" w="sm" len="sm"/>
          </a:ln>
        </p:spPr>
      </p:cxnSp>
      <p:cxnSp>
        <p:nvCxnSpPr>
          <p:cNvPr id="409" name="Google Shape;409;p16"/>
          <p:cNvCxnSpPr>
            <a:cxnSpLocks/>
            <a:stCxn id="405" idx="3"/>
            <a:endCxn id="393" idx="1"/>
          </p:cNvCxnSpPr>
          <p:nvPr/>
        </p:nvCxnSpPr>
        <p:spPr>
          <a:xfrm>
            <a:off x="2508000" y="4191638"/>
            <a:ext cx="726600" cy="67555"/>
          </a:xfrm>
          <a:prstGeom prst="straightConnector1">
            <a:avLst/>
          </a:prstGeom>
          <a:noFill/>
          <a:ln w="9525" cap="flat" cmpd="sng">
            <a:solidFill>
              <a:schemeClr val="accent2"/>
            </a:solidFill>
            <a:prstDash val="dash"/>
            <a:round/>
            <a:headEnd type="none" w="sm" len="sm"/>
            <a:tailEnd type="none" w="sm" len="sm"/>
          </a:ln>
        </p:spPr>
      </p:cxnSp>
      <p:cxnSp>
        <p:nvCxnSpPr>
          <p:cNvPr id="410" name="Google Shape;410;p16"/>
          <p:cNvCxnSpPr>
            <a:cxnSpLocks/>
            <a:stCxn id="393" idx="3"/>
            <a:endCxn id="406" idx="1"/>
          </p:cNvCxnSpPr>
          <p:nvPr/>
        </p:nvCxnSpPr>
        <p:spPr>
          <a:xfrm flipV="1">
            <a:off x="5909400" y="4191638"/>
            <a:ext cx="726600" cy="67555"/>
          </a:xfrm>
          <a:prstGeom prst="straightConnector1">
            <a:avLst/>
          </a:prstGeom>
          <a:noFill/>
          <a:ln w="9525" cap="flat" cmpd="sng">
            <a:solidFill>
              <a:schemeClr val="accent2"/>
            </a:solidFill>
            <a:prstDash val="dash"/>
            <a:round/>
            <a:headEnd type="none" w="sm" len="sm"/>
            <a:tailEnd type="none" w="sm" len="sm"/>
          </a:ln>
        </p:spPr>
      </p:cxnSp>
      <p:grpSp>
        <p:nvGrpSpPr>
          <p:cNvPr id="411" name="Google Shape;411;p16"/>
          <p:cNvGrpSpPr/>
          <p:nvPr/>
        </p:nvGrpSpPr>
        <p:grpSpPr>
          <a:xfrm>
            <a:off x="1611834" y="1770784"/>
            <a:ext cx="365521" cy="341936"/>
            <a:chOff x="836147" y="2879993"/>
            <a:chExt cx="365521" cy="341936"/>
          </a:xfrm>
        </p:grpSpPr>
        <p:sp>
          <p:nvSpPr>
            <p:cNvPr id="412" name="Google Shape;412;p16"/>
            <p:cNvSpPr/>
            <p:nvPr/>
          </p:nvSpPr>
          <p:spPr>
            <a:xfrm>
              <a:off x="937080" y="3007826"/>
              <a:ext cx="50518" cy="43169"/>
            </a:xfrm>
            <a:custGeom>
              <a:avLst/>
              <a:gdLst/>
              <a:ahLst/>
              <a:cxnLst/>
              <a:rect l="l" t="t" r="r" b="b"/>
              <a:pathLst>
                <a:path w="1478" h="1263" extrusionOk="0">
                  <a:moveTo>
                    <a:pt x="834" y="0"/>
                  </a:moveTo>
                  <a:cubicBezTo>
                    <a:pt x="287" y="0"/>
                    <a:pt x="1" y="691"/>
                    <a:pt x="406" y="1072"/>
                  </a:cubicBezTo>
                  <a:cubicBezTo>
                    <a:pt x="530" y="1204"/>
                    <a:pt x="687" y="1263"/>
                    <a:pt x="843" y="1263"/>
                  </a:cubicBezTo>
                  <a:cubicBezTo>
                    <a:pt x="1164" y="1263"/>
                    <a:pt x="1477" y="1012"/>
                    <a:pt x="1477" y="643"/>
                  </a:cubicBezTo>
                  <a:cubicBezTo>
                    <a:pt x="1477" y="286"/>
                    <a:pt x="1192" y="0"/>
                    <a:pt x="83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16"/>
            <p:cNvSpPr/>
            <p:nvPr/>
          </p:nvSpPr>
          <p:spPr>
            <a:xfrm>
              <a:off x="923272" y="3072118"/>
              <a:ext cx="86305" cy="43169"/>
            </a:xfrm>
            <a:custGeom>
              <a:avLst/>
              <a:gdLst/>
              <a:ahLst/>
              <a:cxnLst/>
              <a:rect l="l" t="t" r="r" b="b"/>
              <a:pathLst>
                <a:path w="2525" h="1263" extrusionOk="0">
                  <a:moveTo>
                    <a:pt x="1238" y="1"/>
                  </a:moveTo>
                  <a:cubicBezTo>
                    <a:pt x="548" y="1"/>
                    <a:pt x="0" y="572"/>
                    <a:pt x="0" y="1263"/>
                  </a:cubicBezTo>
                  <a:lnTo>
                    <a:pt x="2524" y="1263"/>
                  </a:lnTo>
                  <a:cubicBezTo>
                    <a:pt x="2501" y="548"/>
                    <a:pt x="1953" y="1"/>
                    <a:pt x="126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16"/>
            <p:cNvSpPr/>
            <p:nvPr/>
          </p:nvSpPr>
          <p:spPr>
            <a:xfrm>
              <a:off x="857338" y="2943499"/>
              <a:ext cx="322352" cy="214138"/>
            </a:xfrm>
            <a:custGeom>
              <a:avLst/>
              <a:gdLst/>
              <a:ahLst/>
              <a:cxnLst/>
              <a:rect l="l" t="t" r="r" b="b"/>
              <a:pathLst>
                <a:path w="9431" h="6265" extrusionOk="0">
                  <a:moveTo>
                    <a:pt x="3198" y="1243"/>
                  </a:moveTo>
                  <a:cubicBezTo>
                    <a:pt x="3353" y="1243"/>
                    <a:pt x="3511" y="1272"/>
                    <a:pt x="3668" y="1335"/>
                  </a:cubicBezTo>
                  <a:cubicBezTo>
                    <a:pt x="4477" y="1668"/>
                    <a:pt x="4715" y="2740"/>
                    <a:pt x="4096" y="3383"/>
                  </a:cubicBezTo>
                  <a:cubicBezTo>
                    <a:pt x="4692" y="3716"/>
                    <a:pt x="5073" y="4335"/>
                    <a:pt x="5073" y="5026"/>
                  </a:cubicBezTo>
                  <a:lnTo>
                    <a:pt x="5049" y="5335"/>
                  </a:lnTo>
                  <a:cubicBezTo>
                    <a:pt x="5073" y="5502"/>
                    <a:pt x="4930" y="5645"/>
                    <a:pt x="4739" y="5645"/>
                  </a:cubicBezTo>
                  <a:lnTo>
                    <a:pt x="1619" y="5645"/>
                  </a:lnTo>
                  <a:cubicBezTo>
                    <a:pt x="1453" y="5645"/>
                    <a:pt x="1310" y="5502"/>
                    <a:pt x="1310" y="5335"/>
                  </a:cubicBezTo>
                  <a:lnTo>
                    <a:pt x="1310" y="5026"/>
                  </a:lnTo>
                  <a:cubicBezTo>
                    <a:pt x="1310" y="4335"/>
                    <a:pt x="1691" y="3692"/>
                    <a:pt x="2286" y="3383"/>
                  </a:cubicBezTo>
                  <a:cubicBezTo>
                    <a:pt x="2072" y="3144"/>
                    <a:pt x="1929" y="2835"/>
                    <a:pt x="1953" y="2525"/>
                  </a:cubicBezTo>
                  <a:cubicBezTo>
                    <a:pt x="1934" y="1790"/>
                    <a:pt x="2528" y="1243"/>
                    <a:pt x="3198" y="1243"/>
                  </a:cubicBezTo>
                  <a:close/>
                  <a:moveTo>
                    <a:pt x="953" y="1"/>
                  </a:moveTo>
                  <a:cubicBezTo>
                    <a:pt x="429" y="1"/>
                    <a:pt x="0" y="430"/>
                    <a:pt x="0" y="954"/>
                  </a:cubicBezTo>
                  <a:lnTo>
                    <a:pt x="0" y="6264"/>
                  </a:lnTo>
                  <a:lnTo>
                    <a:pt x="9431" y="6264"/>
                  </a:lnTo>
                  <a:lnTo>
                    <a:pt x="9431" y="2478"/>
                  </a:lnTo>
                  <a:cubicBezTo>
                    <a:pt x="9335" y="2502"/>
                    <a:pt x="9216" y="2502"/>
                    <a:pt x="9121" y="2525"/>
                  </a:cubicBezTo>
                  <a:lnTo>
                    <a:pt x="8264" y="2525"/>
                  </a:lnTo>
                  <a:lnTo>
                    <a:pt x="7287" y="3502"/>
                  </a:lnTo>
                  <a:cubicBezTo>
                    <a:pt x="7096" y="3686"/>
                    <a:pt x="6860" y="3768"/>
                    <a:pt x="6629" y="3768"/>
                  </a:cubicBezTo>
                  <a:cubicBezTo>
                    <a:pt x="6142" y="3768"/>
                    <a:pt x="5676" y="3400"/>
                    <a:pt x="5692" y="2835"/>
                  </a:cubicBezTo>
                  <a:lnTo>
                    <a:pt x="5692" y="2192"/>
                  </a:lnTo>
                  <a:cubicBezTo>
                    <a:pt x="5287" y="1906"/>
                    <a:pt x="5049" y="1430"/>
                    <a:pt x="5049" y="954"/>
                  </a:cubicBezTo>
                  <a:lnTo>
                    <a:pt x="504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16"/>
            <p:cNvSpPr/>
            <p:nvPr/>
          </p:nvSpPr>
          <p:spPr>
            <a:xfrm>
              <a:off x="836147" y="3178760"/>
              <a:ext cx="365521" cy="43169"/>
            </a:xfrm>
            <a:custGeom>
              <a:avLst/>
              <a:gdLst/>
              <a:ahLst/>
              <a:cxnLst/>
              <a:rect l="l" t="t" r="r" b="b"/>
              <a:pathLst>
                <a:path w="10694" h="1263" extrusionOk="0">
                  <a:moveTo>
                    <a:pt x="311" y="0"/>
                  </a:moveTo>
                  <a:cubicBezTo>
                    <a:pt x="144" y="0"/>
                    <a:pt x="1" y="143"/>
                    <a:pt x="25" y="334"/>
                  </a:cubicBezTo>
                  <a:cubicBezTo>
                    <a:pt x="25" y="834"/>
                    <a:pt x="430" y="1263"/>
                    <a:pt x="953" y="1263"/>
                  </a:cubicBezTo>
                  <a:lnTo>
                    <a:pt x="9765" y="1263"/>
                  </a:lnTo>
                  <a:cubicBezTo>
                    <a:pt x="10265" y="1263"/>
                    <a:pt x="10694" y="834"/>
                    <a:pt x="10694" y="334"/>
                  </a:cubicBezTo>
                  <a:cubicBezTo>
                    <a:pt x="10694" y="143"/>
                    <a:pt x="10575" y="0"/>
                    <a:pt x="104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16"/>
            <p:cNvSpPr/>
            <p:nvPr/>
          </p:nvSpPr>
          <p:spPr>
            <a:xfrm>
              <a:off x="1051036" y="2879993"/>
              <a:ext cx="150631" cy="171276"/>
            </a:xfrm>
            <a:custGeom>
              <a:avLst/>
              <a:gdLst/>
              <a:ahLst/>
              <a:cxnLst/>
              <a:rect l="l" t="t" r="r" b="b"/>
              <a:pathLst>
                <a:path w="4407" h="5011" extrusionOk="0">
                  <a:moveTo>
                    <a:pt x="3144" y="930"/>
                  </a:moveTo>
                  <a:cubicBezTo>
                    <a:pt x="3525" y="954"/>
                    <a:pt x="3525" y="1526"/>
                    <a:pt x="3144" y="1549"/>
                  </a:cubicBezTo>
                  <a:lnTo>
                    <a:pt x="1263" y="1549"/>
                  </a:lnTo>
                  <a:cubicBezTo>
                    <a:pt x="882" y="1526"/>
                    <a:pt x="882" y="954"/>
                    <a:pt x="1263" y="930"/>
                  </a:cubicBezTo>
                  <a:close/>
                  <a:moveTo>
                    <a:pt x="3144" y="2169"/>
                  </a:moveTo>
                  <a:cubicBezTo>
                    <a:pt x="3549" y="2169"/>
                    <a:pt x="3549" y="2812"/>
                    <a:pt x="3144" y="2812"/>
                  </a:cubicBezTo>
                  <a:lnTo>
                    <a:pt x="1263" y="2812"/>
                  </a:lnTo>
                  <a:cubicBezTo>
                    <a:pt x="858" y="2812"/>
                    <a:pt x="858" y="2169"/>
                    <a:pt x="1263" y="2169"/>
                  </a:cubicBezTo>
                  <a:close/>
                  <a:moveTo>
                    <a:pt x="912" y="1"/>
                  </a:moveTo>
                  <a:cubicBezTo>
                    <a:pt x="408" y="1"/>
                    <a:pt x="25" y="420"/>
                    <a:pt x="25" y="930"/>
                  </a:cubicBezTo>
                  <a:lnTo>
                    <a:pt x="25" y="2812"/>
                  </a:lnTo>
                  <a:cubicBezTo>
                    <a:pt x="1" y="3216"/>
                    <a:pt x="263" y="3574"/>
                    <a:pt x="644" y="3693"/>
                  </a:cubicBezTo>
                  <a:lnTo>
                    <a:pt x="644" y="4693"/>
                  </a:lnTo>
                  <a:cubicBezTo>
                    <a:pt x="644" y="4883"/>
                    <a:pt x="792" y="5010"/>
                    <a:pt x="947" y="5010"/>
                  </a:cubicBezTo>
                  <a:cubicBezTo>
                    <a:pt x="1025" y="5010"/>
                    <a:pt x="1104" y="4979"/>
                    <a:pt x="1168" y="4907"/>
                  </a:cubicBezTo>
                  <a:lnTo>
                    <a:pt x="2335" y="3764"/>
                  </a:lnTo>
                  <a:lnTo>
                    <a:pt x="3454" y="3764"/>
                  </a:lnTo>
                  <a:cubicBezTo>
                    <a:pt x="3978" y="3764"/>
                    <a:pt x="4383" y="3335"/>
                    <a:pt x="4407" y="2812"/>
                  </a:cubicBezTo>
                  <a:lnTo>
                    <a:pt x="4407" y="930"/>
                  </a:lnTo>
                  <a:cubicBezTo>
                    <a:pt x="4383" y="406"/>
                    <a:pt x="3978" y="1"/>
                    <a:pt x="3454" y="1"/>
                  </a:cubicBezTo>
                  <a:lnTo>
                    <a:pt x="954" y="1"/>
                  </a:lnTo>
                  <a:cubicBezTo>
                    <a:pt x="940" y="1"/>
                    <a:pt x="926" y="1"/>
                    <a:pt x="91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7" name="Google Shape;417;p16"/>
          <p:cNvGrpSpPr/>
          <p:nvPr/>
        </p:nvGrpSpPr>
        <p:grpSpPr>
          <a:xfrm>
            <a:off x="7165013" y="1758939"/>
            <a:ext cx="368768" cy="365624"/>
            <a:chOff x="7161600" y="4040130"/>
            <a:chExt cx="368768" cy="365624"/>
          </a:xfrm>
        </p:grpSpPr>
        <p:sp>
          <p:nvSpPr>
            <p:cNvPr id="418" name="Google Shape;418;p16"/>
            <p:cNvSpPr/>
            <p:nvPr/>
          </p:nvSpPr>
          <p:spPr>
            <a:xfrm>
              <a:off x="7317871" y="4185635"/>
              <a:ext cx="61080" cy="57833"/>
            </a:xfrm>
            <a:custGeom>
              <a:avLst/>
              <a:gdLst/>
              <a:ahLst/>
              <a:cxnLst/>
              <a:rect l="l" t="t" r="r" b="b"/>
              <a:pathLst>
                <a:path w="1787" h="1692" extrusionOk="0">
                  <a:moveTo>
                    <a:pt x="882" y="1"/>
                  </a:moveTo>
                  <a:lnTo>
                    <a:pt x="691" y="406"/>
                  </a:lnTo>
                  <a:cubicBezTo>
                    <a:pt x="644" y="501"/>
                    <a:pt x="548" y="572"/>
                    <a:pt x="453" y="572"/>
                  </a:cubicBezTo>
                  <a:lnTo>
                    <a:pt x="1" y="644"/>
                  </a:lnTo>
                  <a:lnTo>
                    <a:pt x="334" y="977"/>
                  </a:lnTo>
                  <a:cubicBezTo>
                    <a:pt x="406" y="1025"/>
                    <a:pt x="429" y="1144"/>
                    <a:pt x="429" y="1239"/>
                  </a:cubicBezTo>
                  <a:lnTo>
                    <a:pt x="334" y="1692"/>
                  </a:lnTo>
                  <a:lnTo>
                    <a:pt x="334" y="1692"/>
                  </a:lnTo>
                  <a:lnTo>
                    <a:pt x="739" y="1477"/>
                  </a:lnTo>
                  <a:cubicBezTo>
                    <a:pt x="787" y="1453"/>
                    <a:pt x="834" y="1453"/>
                    <a:pt x="882" y="1453"/>
                  </a:cubicBezTo>
                  <a:cubicBezTo>
                    <a:pt x="896" y="1446"/>
                    <a:pt x="910" y="1444"/>
                    <a:pt x="924" y="1444"/>
                  </a:cubicBezTo>
                  <a:cubicBezTo>
                    <a:pt x="957" y="1444"/>
                    <a:pt x="991" y="1460"/>
                    <a:pt x="1025" y="1477"/>
                  </a:cubicBezTo>
                  <a:lnTo>
                    <a:pt x="1430" y="1692"/>
                  </a:lnTo>
                  <a:lnTo>
                    <a:pt x="1358" y="1239"/>
                  </a:lnTo>
                  <a:cubicBezTo>
                    <a:pt x="1334" y="1144"/>
                    <a:pt x="1382" y="1025"/>
                    <a:pt x="1453" y="977"/>
                  </a:cubicBezTo>
                  <a:lnTo>
                    <a:pt x="1787" y="644"/>
                  </a:lnTo>
                  <a:lnTo>
                    <a:pt x="1334" y="572"/>
                  </a:lnTo>
                  <a:cubicBezTo>
                    <a:pt x="1215" y="572"/>
                    <a:pt x="1144" y="501"/>
                    <a:pt x="1096" y="406"/>
                  </a:cubicBezTo>
                  <a:lnTo>
                    <a:pt x="88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16"/>
            <p:cNvSpPr/>
            <p:nvPr/>
          </p:nvSpPr>
          <p:spPr>
            <a:xfrm>
              <a:off x="7219399" y="4115634"/>
              <a:ext cx="224665" cy="193083"/>
            </a:xfrm>
            <a:custGeom>
              <a:avLst/>
              <a:gdLst/>
              <a:ahLst/>
              <a:cxnLst/>
              <a:rect l="l" t="t" r="r" b="b"/>
              <a:pathLst>
                <a:path w="6573" h="5649" extrusionOk="0">
                  <a:moveTo>
                    <a:pt x="3751" y="1054"/>
                  </a:moveTo>
                  <a:cubicBezTo>
                    <a:pt x="3858" y="1054"/>
                    <a:pt x="3965" y="1108"/>
                    <a:pt x="4025" y="1215"/>
                  </a:cubicBezTo>
                  <a:lnTo>
                    <a:pt x="4453" y="2025"/>
                  </a:lnTo>
                  <a:lnTo>
                    <a:pt x="5358" y="2168"/>
                  </a:lnTo>
                  <a:cubicBezTo>
                    <a:pt x="5477" y="2192"/>
                    <a:pt x="5573" y="2263"/>
                    <a:pt x="5620" y="2382"/>
                  </a:cubicBezTo>
                  <a:cubicBezTo>
                    <a:pt x="5644" y="2501"/>
                    <a:pt x="5620" y="2620"/>
                    <a:pt x="5525" y="2692"/>
                  </a:cubicBezTo>
                  <a:lnTo>
                    <a:pt x="5549" y="2692"/>
                  </a:lnTo>
                  <a:lnTo>
                    <a:pt x="4882" y="3335"/>
                  </a:lnTo>
                  <a:lnTo>
                    <a:pt x="5049" y="4240"/>
                  </a:lnTo>
                  <a:cubicBezTo>
                    <a:pt x="5104" y="4444"/>
                    <a:pt x="4929" y="4619"/>
                    <a:pt x="4747" y="4619"/>
                  </a:cubicBezTo>
                  <a:cubicBezTo>
                    <a:pt x="4696" y="4619"/>
                    <a:pt x="4644" y="4605"/>
                    <a:pt x="4596" y="4573"/>
                  </a:cubicBezTo>
                  <a:lnTo>
                    <a:pt x="3763" y="4168"/>
                  </a:lnTo>
                  <a:lnTo>
                    <a:pt x="2953" y="4597"/>
                  </a:lnTo>
                  <a:cubicBezTo>
                    <a:pt x="2900" y="4628"/>
                    <a:pt x="2844" y="4643"/>
                    <a:pt x="2790" y="4643"/>
                  </a:cubicBezTo>
                  <a:cubicBezTo>
                    <a:pt x="2598" y="4643"/>
                    <a:pt x="2426" y="4467"/>
                    <a:pt x="2501" y="4263"/>
                  </a:cubicBezTo>
                  <a:lnTo>
                    <a:pt x="2644" y="3335"/>
                  </a:lnTo>
                  <a:lnTo>
                    <a:pt x="1977" y="2692"/>
                  </a:lnTo>
                  <a:cubicBezTo>
                    <a:pt x="1881" y="2620"/>
                    <a:pt x="1858" y="2501"/>
                    <a:pt x="1905" y="2382"/>
                  </a:cubicBezTo>
                  <a:cubicBezTo>
                    <a:pt x="1929" y="2263"/>
                    <a:pt x="2024" y="2192"/>
                    <a:pt x="2143" y="2168"/>
                  </a:cubicBezTo>
                  <a:lnTo>
                    <a:pt x="3072" y="2025"/>
                  </a:lnTo>
                  <a:lnTo>
                    <a:pt x="3477" y="1215"/>
                  </a:lnTo>
                  <a:cubicBezTo>
                    <a:pt x="3537" y="1108"/>
                    <a:pt x="3644" y="1054"/>
                    <a:pt x="3751" y="1054"/>
                  </a:cubicBezTo>
                  <a:close/>
                  <a:moveTo>
                    <a:pt x="3763" y="1"/>
                  </a:moveTo>
                  <a:cubicBezTo>
                    <a:pt x="1262" y="1"/>
                    <a:pt x="0" y="3049"/>
                    <a:pt x="1762" y="4811"/>
                  </a:cubicBezTo>
                  <a:cubicBezTo>
                    <a:pt x="2341" y="5390"/>
                    <a:pt x="3050" y="5649"/>
                    <a:pt x="3745" y="5649"/>
                  </a:cubicBezTo>
                  <a:cubicBezTo>
                    <a:pt x="5191" y="5649"/>
                    <a:pt x="6573" y="4525"/>
                    <a:pt x="6573" y="2835"/>
                  </a:cubicBezTo>
                  <a:cubicBezTo>
                    <a:pt x="6573" y="1263"/>
                    <a:pt x="5311" y="24"/>
                    <a:pt x="376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16"/>
            <p:cNvSpPr/>
            <p:nvPr/>
          </p:nvSpPr>
          <p:spPr>
            <a:xfrm>
              <a:off x="7174623" y="4040130"/>
              <a:ext cx="345970" cy="338245"/>
            </a:xfrm>
            <a:custGeom>
              <a:avLst/>
              <a:gdLst/>
              <a:ahLst/>
              <a:cxnLst/>
              <a:rect l="l" t="t" r="r" b="b"/>
              <a:pathLst>
                <a:path w="10122" h="9896" extrusionOk="0">
                  <a:moveTo>
                    <a:pt x="5045" y="1580"/>
                  </a:moveTo>
                  <a:cubicBezTo>
                    <a:pt x="6820" y="1580"/>
                    <a:pt x="8526" y="2962"/>
                    <a:pt x="8526" y="5044"/>
                  </a:cubicBezTo>
                  <a:cubicBezTo>
                    <a:pt x="8502" y="6925"/>
                    <a:pt x="6978" y="8473"/>
                    <a:pt x="5073" y="8473"/>
                  </a:cubicBezTo>
                  <a:cubicBezTo>
                    <a:pt x="2001" y="8473"/>
                    <a:pt x="477" y="4758"/>
                    <a:pt x="2644" y="2591"/>
                  </a:cubicBezTo>
                  <a:cubicBezTo>
                    <a:pt x="3342" y="1892"/>
                    <a:pt x="4201" y="1580"/>
                    <a:pt x="5045" y="1580"/>
                  </a:cubicBezTo>
                  <a:close/>
                  <a:moveTo>
                    <a:pt x="5061" y="1"/>
                  </a:moveTo>
                  <a:cubicBezTo>
                    <a:pt x="4739" y="1"/>
                    <a:pt x="4418" y="126"/>
                    <a:pt x="4168" y="376"/>
                  </a:cubicBezTo>
                  <a:cubicBezTo>
                    <a:pt x="4042" y="502"/>
                    <a:pt x="3874" y="560"/>
                    <a:pt x="3708" y="560"/>
                  </a:cubicBezTo>
                  <a:cubicBezTo>
                    <a:pt x="3654" y="560"/>
                    <a:pt x="3601" y="554"/>
                    <a:pt x="3549" y="543"/>
                  </a:cubicBezTo>
                  <a:cubicBezTo>
                    <a:pt x="3447" y="517"/>
                    <a:pt x="3345" y="505"/>
                    <a:pt x="3245" y="505"/>
                  </a:cubicBezTo>
                  <a:cubicBezTo>
                    <a:pt x="2683" y="505"/>
                    <a:pt x="2162" y="882"/>
                    <a:pt x="2001" y="1448"/>
                  </a:cubicBezTo>
                  <a:cubicBezTo>
                    <a:pt x="1953" y="1686"/>
                    <a:pt x="1786" y="1852"/>
                    <a:pt x="1548" y="1900"/>
                  </a:cubicBezTo>
                  <a:cubicBezTo>
                    <a:pt x="1239" y="1995"/>
                    <a:pt x="953" y="2210"/>
                    <a:pt x="786" y="2495"/>
                  </a:cubicBezTo>
                  <a:cubicBezTo>
                    <a:pt x="619" y="2781"/>
                    <a:pt x="572" y="3138"/>
                    <a:pt x="667" y="3448"/>
                  </a:cubicBezTo>
                  <a:cubicBezTo>
                    <a:pt x="715" y="3686"/>
                    <a:pt x="667" y="3900"/>
                    <a:pt x="500" y="4067"/>
                  </a:cubicBezTo>
                  <a:cubicBezTo>
                    <a:pt x="0" y="4567"/>
                    <a:pt x="0" y="5353"/>
                    <a:pt x="500" y="5853"/>
                  </a:cubicBezTo>
                  <a:cubicBezTo>
                    <a:pt x="667" y="6020"/>
                    <a:pt x="715" y="6258"/>
                    <a:pt x="667" y="6472"/>
                  </a:cubicBezTo>
                  <a:cubicBezTo>
                    <a:pt x="477" y="7139"/>
                    <a:pt x="881" y="7830"/>
                    <a:pt x="1548" y="8020"/>
                  </a:cubicBezTo>
                  <a:cubicBezTo>
                    <a:pt x="1786" y="8068"/>
                    <a:pt x="1953" y="8235"/>
                    <a:pt x="2001" y="8473"/>
                  </a:cubicBezTo>
                  <a:cubicBezTo>
                    <a:pt x="2159" y="9028"/>
                    <a:pt x="2664" y="9401"/>
                    <a:pt x="3213" y="9401"/>
                  </a:cubicBezTo>
                  <a:cubicBezTo>
                    <a:pt x="3324" y="9401"/>
                    <a:pt x="3437" y="9386"/>
                    <a:pt x="3549" y="9354"/>
                  </a:cubicBezTo>
                  <a:cubicBezTo>
                    <a:pt x="3601" y="9342"/>
                    <a:pt x="3654" y="9336"/>
                    <a:pt x="3708" y="9336"/>
                  </a:cubicBezTo>
                  <a:cubicBezTo>
                    <a:pt x="3874" y="9336"/>
                    <a:pt x="4042" y="9394"/>
                    <a:pt x="4168" y="9521"/>
                  </a:cubicBezTo>
                  <a:cubicBezTo>
                    <a:pt x="4418" y="9771"/>
                    <a:pt x="4739" y="9896"/>
                    <a:pt x="5061" y="9896"/>
                  </a:cubicBezTo>
                  <a:cubicBezTo>
                    <a:pt x="5382" y="9896"/>
                    <a:pt x="5704" y="9771"/>
                    <a:pt x="5954" y="9521"/>
                  </a:cubicBezTo>
                  <a:cubicBezTo>
                    <a:pt x="6080" y="9394"/>
                    <a:pt x="6247" y="9336"/>
                    <a:pt x="6414" y="9336"/>
                  </a:cubicBezTo>
                  <a:cubicBezTo>
                    <a:pt x="6468" y="9336"/>
                    <a:pt x="6521" y="9342"/>
                    <a:pt x="6573" y="9354"/>
                  </a:cubicBezTo>
                  <a:cubicBezTo>
                    <a:pt x="6685" y="9386"/>
                    <a:pt x="6798" y="9401"/>
                    <a:pt x="6909" y="9401"/>
                  </a:cubicBezTo>
                  <a:cubicBezTo>
                    <a:pt x="7458" y="9401"/>
                    <a:pt x="7963" y="9028"/>
                    <a:pt x="8121" y="8473"/>
                  </a:cubicBezTo>
                  <a:cubicBezTo>
                    <a:pt x="8169" y="8235"/>
                    <a:pt x="8335" y="8068"/>
                    <a:pt x="8574" y="8020"/>
                  </a:cubicBezTo>
                  <a:cubicBezTo>
                    <a:pt x="9240" y="7830"/>
                    <a:pt x="9645" y="7139"/>
                    <a:pt x="9455" y="6472"/>
                  </a:cubicBezTo>
                  <a:cubicBezTo>
                    <a:pt x="9407" y="6258"/>
                    <a:pt x="9455" y="6020"/>
                    <a:pt x="9621" y="5853"/>
                  </a:cubicBezTo>
                  <a:cubicBezTo>
                    <a:pt x="10121" y="5353"/>
                    <a:pt x="10121" y="4567"/>
                    <a:pt x="9621" y="4067"/>
                  </a:cubicBezTo>
                  <a:cubicBezTo>
                    <a:pt x="9455" y="3900"/>
                    <a:pt x="9407" y="3662"/>
                    <a:pt x="9455" y="3448"/>
                  </a:cubicBezTo>
                  <a:cubicBezTo>
                    <a:pt x="9645" y="2781"/>
                    <a:pt x="9240" y="2091"/>
                    <a:pt x="8574" y="1900"/>
                  </a:cubicBezTo>
                  <a:cubicBezTo>
                    <a:pt x="8359" y="1852"/>
                    <a:pt x="8169" y="1662"/>
                    <a:pt x="8121" y="1448"/>
                  </a:cubicBezTo>
                  <a:cubicBezTo>
                    <a:pt x="8026" y="1114"/>
                    <a:pt x="7811" y="852"/>
                    <a:pt x="7526" y="662"/>
                  </a:cubicBezTo>
                  <a:cubicBezTo>
                    <a:pt x="7338" y="552"/>
                    <a:pt x="7119" y="494"/>
                    <a:pt x="6904" y="494"/>
                  </a:cubicBezTo>
                  <a:cubicBezTo>
                    <a:pt x="6791" y="494"/>
                    <a:pt x="6679" y="510"/>
                    <a:pt x="6573" y="543"/>
                  </a:cubicBezTo>
                  <a:cubicBezTo>
                    <a:pt x="6515" y="554"/>
                    <a:pt x="6459" y="560"/>
                    <a:pt x="6404" y="560"/>
                  </a:cubicBezTo>
                  <a:cubicBezTo>
                    <a:pt x="6234" y="560"/>
                    <a:pt x="6080" y="502"/>
                    <a:pt x="5954" y="376"/>
                  </a:cubicBezTo>
                  <a:cubicBezTo>
                    <a:pt x="5704" y="126"/>
                    <a:pt x="5382" y="1"/>
                    <a:pt x="506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16"/>
            <p:cNvSpPr/>
            <p:nvPr/>
          </p:nvSpPr>
          <p:spPr>
            <a:xfrm>
              <a:off x="7428580" y="4308546"/>
              <a:ext cx="101788" cy="97208"/>
            </a:xfrm>
            <a:custGeom>
              <a:avLst/>
              <a:gdLst/>
              <a:ahLst/>
              <a:cxnLst/>
              <a:rect l="l" t="t" r="r" b="b"/>
              <a:pathLst>
                <a:path w="2978" h="2844" extrusionOk="0">
                  <a:moveTo>
                    <a:pt x="2358" y="1"/>
                  </a:moveTo>
                  <a:cubicBezTo>
                    <a:pt x="2096" y="382"/>
                    <a:pt x="1739" y="644"/>
                    <a:pt x="1310" y="763"/>
                  </a:cubicBezTo>
                  <a:cubicBezTo>
                    <a:pt x="1167" y="1239"/>
                    <a:pt x="834" y="1668"/>
                    <a:pt x="405" y="1906"/>
                  </a:cubicBezTo>
                  <a:cubicBezTo>
                    <a:pt x="286" y="1977"/>
                    <a:pt x="143" y="2049"/>
                    <a:pt x="0" y="2073"/>
                  </a:cubicBezTo>
                  <a:lnTo>
                    <a:pt x="643" y="2739"/>
                  </a:lnTo>
                  <a:cubicBezTo>
                    <a:pt x="698" y="2812"/>
                    <a:pt x="780" y="2843"/>
                    <a:pt x="869" y="2843"/>
                  </a:cubicBezTo>
                  <a:cubicBezTo>
                    <a:pt x="897" y="2843"/>
                    <a:pt x="925" y="2840"/>
                    <a:pt x="953" y="2835"/>
                  </a:cubicBezTo>
                  <a:cubicBezTo>
                    <a:pt x="1048" y="2811"/>
                    <a:pt x="1144" y="2716"/>
                    <a:pt x="1167" y="2620"/>
                  </a:cubicBezTo>
                  <a:lnTo>
                    <a:pt x="1548" y="1430"/>
                  </a:lnTo>
                  <a:lnTo>
                    <a:pt x="2739" y="1049"/>
                  </a:lnTo>
                  <a:cubicBezTo>
                    <a:pt x="2858" y="1001"/>
                    <a:pt x="2930" y="929"/>
                    <a:pt x="2953" y="810"/>
                  </a:cubicBezTo>
                  <a:cubicBezTo>
                    <a:pt x="2977" y="715"/>
                    <a:pt x="2953" y="596"/>
                    <a:pt x="2882" y="525"/>
                  </a:cubicBezTo>
                  <a:lnTo>
                    <a:pt x="2882" y="501"/>
                  </a:lnTo>
                  <a:lnTo>
                    <a:pt x="235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16"/>
            <p:cNvSpPr/>
            <p:nvPr/>
          </p:nvSpPr>
          <p:spPr>
            <a:xfrm>
              <a:off x="7161600" y="4308546"/>
              <a:ext cx="105035" cy="96729"/>
            </a:xfrm>
            <a:custGeom>
              <a:avLst/>
              <a:gdLst/>
              <a:ahLst/>
              <a:cxnLst/>
              <a:rect l="l" t="t" r="r" b="b"/>
              <a:pathLst>
                <a:path w="3073" h="2830" extrusionOk="0">
                  <a:moveTo>
                    <a:pt x="715" y="1"/>
                  </a:moveTo>
                  <a:lnTo>
                    <a:pt x="191" y="501"/>
                  </a:lnTo>
                  <a:cubicBezTo>
                    <a:pt x="0" y="667"/>
                    <a:pt x="72" y="977"/>
                    <a:pt x="310" y="1025"/>
                  </a:cubicBezTo>
                  <a:lnTo>
                    <a:pt x="1501" y="1430"/>
                  </a:lnTo>
                  <a:lnTo>
                    <a:pt x="1905" y="2620"/>
                  </a:lnTo>
                  <a:cubicBezTo>
                    <a:pt x="1929" y="2716"/>
                    <a:pt x="2001" y="2787"/>
                    <a:pt x="2120" y="2811"/>
                  </a:cubicBezTo>
                  <a:cubicBezTo>
                    <a:pt x="2146" y="2824"/>
                    <a:pt x="2175" y="2830"/>
                    <a:pt x="2204" y="2830"/>
                  </a:cubicBezTo>
                  <a:cubicBezTo>
                    <a:pt x="2280" y="2830"/>
                    <a:pt x="2361" y="2791"/>
                    <a:pt x="2429" y="2739"/>
                  </a:cubicBezTo>
                  <a:lnTo>
                    <a:pt x="3072" y="2073"/>
                  </a:lnTo>
                  <a:cubicBezTo>
                    <a:pt x="2929" y="2025"/>
                    <a:pt x="2787" y="1977"/>
                    <a:pt x="2668" y="1906"/>
                  </a:cubicBezTo>
                  <a:cubicBezTo>
                    <a:pt x="2239" y="1668"/>
                    <a:pt x="1905" y="1239"/>
                    <a:pt x="1786" y="763"/>
                  </a:cubicBezTo>
                  <a:cubicBezTo>
                    <a:pt x="1358" y="644"/>
                    <a:pt x="977" y="382"/>
                    <a:pt x="7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3" name="Google Shape;423;p16"/>
          <p:cNvGrpSpPr/>
          <p:nvPr/>
        </p:nvGrpSpPr>
        <p:grpSpPr>
          <a:xfrm>
            <a:off x="4378662" y="2995605"/>
            <a:ext cx="386679" cy="366136"/>
            <a:chOff x="7156712" y="4627821"/>
            <a:chExt cx="386679" cy="366136"/>
          </a:xfrm>
        </p:grpSpPr>
        <p:sp>
          <p:nvSpPr>
            <p:cNvPr id="424" name="Google Shape;424;p16"/>
            <p:cNvSpPr/>
            <p:nvPr/>
          </p:nvSpPr>
          <p:spPr>
            <a:xfrm>
              <a:off x="7453805" y="4770078"/>
              <a:ext cx="89586" cy="159586"/>
            </a:xfrm>
            <a:custGeom>
              <a:avLst/>
              <a:gdLst/>
              <a:ahLst/>
              <a:cxnLst/>
              <a:rect l="l" t="t" r="r" b="b"/>
              <a:pathLst>
                <a:path w="2621" h="4669" extrusionOk="0">
                  <a:moveTo>
                    <a:pt x="1620" y="0"/>
                  </a:moveTo>
                  <a:cubicBezTo>
                    <a:pt x="1501" y="119"/>
                    <a:pt x="1358" y="215"/>
                    <a:pt x="1215" y="286"/>
                  </a:cubicBezTo>
                  <a:lnTo>
                    <a:pt x="1001" y="381"/>
                  </a:lnTo>
                  <a:lnTo>
                    <a:pt x="1001" y="2834"/>
                  </a:lnTo>
                  <a:cubicBezTo>
                    <a:pt x="1" y="3192"/>
                    <a:pt x="263" y="4668"/>
                    <a:pt x="1310" y="4668"/>
                  </a:cubicBezTo>
                  <a:cubicBezTo>
                    <a:pt x="2382" y="4668"/>
                    <a:pt x="2620" y="3192"/>
                    <a:pt x="1620" y="2834"/>
                  </a:cubicBezTo>
                  <a:lnTo>
                    <a:pt x="162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16"/>
            <p:cNvSpPr/>
            <p:nvPr/>
          </p:nvSpPr>
          <p:spPr>
            <a:xfrm>
              <a:off x="7156712" y="4627821"/>
              <a:ext cx="350858" cy="193561"/>
            </a:xfrm>
            <a:custGeom>
              <a:avLst/>
              <a:gdLst/>
              <a:ahLst/>
              <a:cxnLst/>
              <a:rect l="l" t="t" r="r" b="b"/>
              <a:pathLst>
                <a:path w="10265" h="5663" extrusionOk="0">
                  <a:moveTo>
                    <a:pt x="5278" y="1"/>
                  </a:moveTo>
                  <a:cubicBezTo>
                    <a:pt x="4841" y="1"/>
                    <a:pt x="4406" y="102"/>
                    <a:pt x="4001" y="304"/>
                  </a:cubicBezTo>
                  <a:lnTo>
                    <a:pt x="929" y="1829"/>
                  </a:lnTo>
                  <a:cubicBezTo>
                    <a:pt x="0" y="2186"/>
                    <a:pt x="0" y="3496"/>
                    <a:pt x="929" y="3877"/>
                  </a:cubicBezTo>
                  <a:lnTo>
                    <a:pt x="4001" y="5377"/>
                  </a:lnTo>
                  <a:cubicBezTo>
                    <a:pt x="4406" y="5567"/>
                    <a:pt x="4841" y="5663"/>
                    <a:pt x="5278" y="5663"/>
                  </a:cubicBezTo>
                  <a:cubicBezTo>
                    <a:pt x="5716" y="5663"/>
                    <a:pt x="6156" y="5567"/>
                    <a:pt x="6573" y="5377"/>
                  </a:cubicBezTo>
                  <a:lnTo>
                    <a:pt x="9621" y="3877"/>
                  </a:lnTo>
                  <a:cubicBezTo>
                    <a:pt x="9931" y="3734"/>
                    <a:pt x="10145" y="3472"/>
                    <a:pt x="10264" y="3162"/>
                  </a:cubicBezTo>
                  <a:lnTo>
                    <a:pt x="6454" y="3162"/>
                  </a:lnTo>
                  <a:cubicBezTo>
                    <a:pt x="6236" y="3555"/>
                    <a:pt x="5819" y="3787"/>
                    <a:pt x="5384" y="3787"/>
                  </a:cubicBezTo>
                  <a:cubicBezTo>
                    <a:pt x="5344" y="3787"/>
                    <a:pt x="5304" y="3785"/>
                    <a:pt x="5263" y="3781"/>
                  </a:cubicBezTo>
                  <a:lnTo>
                    <a:pt x="5287" y="3781"/>
                  </a:lnTo>
                  <a:cubicBezTo>
                    <a:pt x="4573" y="3781"/>
                    <a:pt x="4025" y="3377"/>
                    <a:pt x="4025" y="2853"/>
                  </a:cubicBezTo>
                  <a:cubicBezTo>
                    <a:pt x="4025" y="2329"/>
                    <a:pt x="4573" y="1900"/>
                    <a:pt x="5287" y="1900"/>
                  </a:cubicBezTo>
                  <a:cubicBezTo>
                    <a:pt x="5309" y="1899"/>
                    <a:pt x="5331" y="1898"/>
                    <a:pt x="5352" y="1898"/>
                  </a:cubicBezTo>
                  <a:cubicBezTo>
                    <a:pt x="5804" y="1898"/>
                    <a:pt x="6228" y="2134"/>
                    <a:pt x="6478" y="2543"/>
                  </a:cubicBezTo>
                  <a:lnTo>
                    <a:pt x="10264" y="2543"/>
                  </a:lnTo>
                  <a:cubicBezTo>
                    <a:pt x="10169" y="2233"/>
                    <a:pt x="9931" y="1972"/>
                    <a:pt x="9645" y="1829"/>
                  </a:cubicBezTo>
                  <a:lnTo>
                    <a:pt x="6573" y="304"/>
                  </a:lnTo>
                  <a:cubicBezTo>
                    <a:pt x="6156" y="102"/>
                    <a:pt x="5716" y="1"/>
                    <a:pt x="527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16"/>
            <p:cNvSpPr/>
            <p:nvPr/>
          </p:nvSpPr>
          <p:spPr>
            <a:xfrm>
              <a:off x="7315444" y="4714741"/>
              <a:ext cx="43169" cy="21192"/>
            </a:xfrm>
            <a:custGeom>
              <a:avLst/>
              <a:gdLst/>
              <a:ahLst/>
              <a:cxnLst/>
              <a:rect l="l" t="t" r="r" b="b"/>
              <a:pathLst>
                <a:path w="1263" h="620" extrusionOk="0">
                  <a:moveTo>
                    <a:pt x="619" y="0"/>
                  </a:moveTo>
                  <a:cubicBezTo>
                    <a:pt x="623" y="0"/>
                    <a:pt x="627" y="0"/>
                    <a:pt x="631" y="0"/>
                  </a:cubicBezTo>
                  <a:lnTo>
                    <a:pt x="631" y="0"/>
                  </a:lnTo>
                  <a:cubicBezTo>
                    <a:pt x="635" y="0"/>
                    <a:pt x="639" y="0"/>
                    <a:pt x="643" y="0"/>
                  </a:cubicBezTo>
                  <a:close/>
                  <a:moveTo>
                    <a:pt x="631" y="0"/>
                  </a:moveTo>
                  <a:cubicBezTo>
                    <a:pt x="257" y="4"/>
                    <a:pt x="0" y="192"/>
                    <a:pt x="0" y="310"/>
                  </a:cubicBezTo>
                  <a:cubicBezTo>
                    <a:pt x="0" y="429"/>
                    <a:pt x="262" y="619"/>
                    <a:pt x="643" y="619"/>
                  </a:cubicBezTo>
                  <a:cubicBezTo>
                    <a:pt x="1024" y="619"/>
                    <a:pt x="1262" y="429"/>
                    <a:pt x="1262" y="310"/>
                  </a:cubicBezTo>
                  <a:cubicBezTo>
                    <a:pt x="1262" y="192"/>
                    <a:pt x="1006" y="4"/>
                    <a:pt x="63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16"/>
            <p:cNvSpPr/>
            <p:nvPr/>
          </p:nvSpPr>
          <p:spPr>
            <a:xfrm>
              <a:off x="7229960" y="4804258"/>
              <a:ext cx="214924" cy="103429"/>
            </a:xfrm>
            <a:custGeom>
              <a:avLst/>
              <a:gdLst/>
              <a:ahLst/>
              <a:cxnLst/>
              <a:rect l="l" t="t" r="r" b="b"/>
              <a:pathLst>
                <a:path w="6288" h="3026" extrusionOk="0">
                  <a:moveTo>
                    <a:pt x="1" y="1"/>
                  </a:moveTo>
                  <a:lnTo>
                    <a:pt x="1" y="1453"/>
                  </a:lnTo>
                  <a:cubicBezTo>
                    <a:pt x="1" y="2358"/>
                    <a:pt x="1358" y="3025"/>
                    <a:pt x="3144" y="3025"/>
                  </a:cubicBezTo>
                  <a:cubicBezTo>
                    <a:pt x="4930" y="3025"/>
                    <a:pt x="6288" y="2358"/>
                    <a:pt x="6288" y="1453"/>
                  </a:cubicBezTo>
                  <a:lnTo>
                    <a:pt x="6288" y="1"/>
                  </a:lnTo>
                  <a:lnTo>
                    <a:pt x="4692" y="786"/>
                  </a:lnTo>
                  <a:cubicBezTo>
                    <a:pt x="4204" y="1025"/>
                    <a:pt x="3674" y="1144"/>
                    <a:pt x="3141" y="1144"/>
                  </a:cubicBezTo>
                  <a:cubicBezTo>
                    <a:pt x="2608" y="1144"/>
                    <a:pt x="2073" y="1025"/>
                    <a:pt x="1572" y="786"/>
                  </a:cubicBezTo>
                  <a:lnTo>
                    <a:pt x="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16"/>
            <p:cNvSpPr/>
            <p:nvPr/>
          </p:nvSpPr>
          <p:spPr>
            <a:xfrm>
              <a:off x="7466828" y="4939372"/>
              <a:ext cx="64361" cy="54585"/>
            </a:xfrm>
            <a:custGeom>
              <a:avLst/>
              <a:gdLst/>
              <a:ahLst/>
              <a:cxnLst/>
              <a:rect l="l" t="t" r="r" b="b"/>
              <a:pathLst>
                <a:path w="1883" h="1597" extrusionOk="0">
                  <a:moveTo>
                    <a:pt x="1" y="1"/>
                  </a:moveTo>
                  <a:lnTo>
                    <a:pt x="1" y="1311"/>
                  </a:lnTo>
                  <a:cubicBezTo>
                    <a:pt x="1" y="1453"/>
                    <a:pt x="144" y="1596"/>
                    <a:pt x="310" y="1596"/>
                  </a:cubicBezTo>
                  <a:lnTo>
                    <a:pt x="1549" y="1596"/>
                  </a:lnTo>
                  <a:cubicBezTo>
                    <a:pt x="1739" y="1596"/>
                    <a:pt x="1882" y="1477"/>
                    <a:pt x="1882" y="1311"/>
                  </a:cubicBezTo>
                  <a:lnTo>
                    <a:pt x="1882" y="25"/>
                  </a:lnTo>
                  <a:lnTo>
                    <a:pt x="1882" y="1"/>
                  </a:lnTo>
                  <a:cubicBezTo>
                    <a:pt x="1608" y="215"/>
                    <a:pt x="1275" y="322"/>
                    <a:pt x="941" y="322"/>
                  </a:cubicBezTo>
                  <a:cubicBezTo>
                    <a:pt x="608" y="322"/>
                    <a:pt x="275" y="215"/>
                    <a:pt x="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17"/>
          <p:cNvSpPr txBox="1">
            <a:spLocks noGrp="1"/>
          </p:cNvSpPr>
          <p:nvPr>
            <p:ph type="ctrTitle"/>
          </p:nvPr>
        </p:nvSpPr>
        <p:spPr>
          <a:xfrm flipH="1">
            <a:off x="4092830" y="1064448"/>
            <a:ext cx="3559800" cy="617034"/>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2400"/>
              <a:buNone/>
            </a:pPr>
            <a:r>
              <a:rPr lang="en"/>
              <a:t>FUTURE WORK</a:t>
            </a:r>
            <a:endParaRPr/>
          </a:p>
        </p:txBody>
      </p:sp>
      <p:sp>
        <p:nvSpPr>
          <p:cNvPr id="434" name="Google Shape;434;p17"/>
          <p:cNvSpPr txBox="1">
            <a:spLocks noGrp="1"/>
          </p:cNvSpPr>
          <p:nvPr>
            <p:ph type="subTitle" idx="1"/>
          </p:nvPr>
        </p:nvSpPr>
        <p:spPr>
          <a:xfrm flipH="1">
            <a:off x="5187515" y="1790792"/>
            <a:ext cx="3190768" cy="2028157"/>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SzPts val="1200"/>
              <a:buFont typeface="Arial"/>
              <a:buChar char="•"/>
            </a:pPr>
            <a:r>
              <a:rPr lang="en"/>
              <a:t>More data: The original data only has 480 instance and 16 attributes, collecting more data could improve accuracy.</a:t>
            </a:r>
            <a:endParaRPr/>
          </a:p>
          <a:p>
            <a:pPr marL="285750" lvl="0" indent="-209550" algn="l" rtl="0">
              <a:lnSpc>
                <a:spcPct val="100000"/>
              </a:lnSpc>
              <a:spcBef>
                <a:spcPts val="0"/>
              </a:spcBef>
              <a:spcAft>
                <a:spcPts val="0"/>
              </a:spcAft>
              <a:buSzPts val="1200"/>
              <a:buFont typeface="Arial"/>
              <a:buNone/>
            </a:pPr>
            <a:endParaRPr/>
          </a:p>
          <a:p>
            <a:pPr marL="285750" lvl="0" indent="-285750" algn="l" rtl="0">
              <a:lnSpc>
                <a:spcPct val="100000"/>
              </a:lnSpc>
              <a:spcBef>
                <a:spcPts val="0"/>
              </a:spcBef>
              <a:spcAft>
                <a:spcPts val="0"/>
              </a:spcAft>
              <a:buSzPts val="1200"/>
              <a:buFont typeface="Arial"/>
              <a:buChar char="•"/>
            </a:pPr>
            <a:r>
              <a:rPr lang="en"/>
              <a:t>Hypothesis testing: Welch two sample T-test, and Chi-squared test to see if student behaviour differ by demographic features.</a:t>
            </a:r>
            <a:endParaRPr/>
          </a:p>
        </p:txBody>
      </p:sp>
      <p:grpSp>
        <p:nvGrpSpPr>
          <p:cNvPr id="435" name="Google Shape;435;p17"/>
          <p:cNvGrpSpPr/>
          <p:nvPr/>
        </p:nvGrpSpPr>
        <p:grpSpPr>
          <a:xfrm>
            <a:off x="306951" y="741892"/>
            <a:ext cx="4346824" cy="3659715"/>
            <a:chOff x="1139950" y="3708450"/>
            <a:chExt cx="2345200" cy="1757950"/>
          </a:xfrm>
        </p:grpSpPr>
        <p:sp>
          <p:nvSpPr>
            <p:cNvPr id="436" name="Google Shape;436;p17"/>
            <p:cNvSpPr/>
            <p:nvPr/>
          </p:nvSpPr>
          <p:spPr>
            <a:xfrm>
              <a:off x="2299175" y="5168775"/>
              <a:ext cx="203325" cy="117350"/>
            </a:xfrm>
            <a:custGeom>
              <a:avLst/>
              <a:gdLst/>
              <a:ahLst/>
              <a:cxnLst/>
              <a:rect l="l" t="t" r="r" b="b"/>
              <a:pathLst>
                <a:path w="8133" h="4694" extrusionOk="0">
                  <a:moveTo>
                    <a:pt x="4066" y="1"/>
                  </a:moveTo>
                  <a:cubicBezTo>
                    <a:pt x="1821" y="1"/>
                    <a:pt x="0" y="1052"/>
                    <a:pt x="0" y="2348"/>
                  </a:cubicBezTo>
                  <a:cubicBezTo>
                    <a:pt x="0" y="3644"/>
                    <a:pt x="1821" y="4693"/>
                    <a:pt x="4066" y="4693"/>
                  </a:cubicBezTo>
                  <a:cubicBezTo>
                    <a:pt x="6313" y="4693"/>
                    <a:pt x="8133" y="3644"/>
                    <a:pt x="8133" y="2348"/>
                  </a:cubicBezTo>
                  <a:cubicBezTo>
                    <a:pt x="8133" y="1052"/>
                    <a:pt x="6313" y="1"/>
                    <a:pt x="4066" y="1"/>
                  </a:cubicBezTo>
                  <a:close/>
                </a:path>
              </a:pathLst>
            </a:custGeom>
            <a:solidFill>
              <a:srgbClr val="C1CF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17"/>
            <p:cNvSpPr/>
            <p:nvPr/>
          </p:nvSpPr>
          <p:spPr>
            <a:xfrm>
              <a:off x="1507575" y="4491575"/>
              <a:ext cx="297025" cy="312375"/>
            </a:xfrm>
            <a:custGeom>
              <a:avLst/>
              <a:gdLst/>
              <a:ahLst/>
              <a:cxnLst/>
              <a:rect l="l" t="t" r="r" b="b"/>
              <a:pathLst>
                <a:path w="11881" h="12495" extrusionOk="0">
                  <a:moveTo>
                    <a:pt x="11880" y="0"/>
                  </a:moveTo>
                  <a:lnTo>
                    <a:pt x="0" y="7251"/>
                  </a:lnTo>
                  <a:lnTo>
                    <a:pt x="9083" y="12495"/>
                  </a:lnTo>
                  <a:lnTo>
                    <a:pt x="11880" y="9770"/>
                  </a:lnTo>
                  <a:lnTo>
                    <a:pt x="11880" y="0"/>
                  </a:lnTo>
                  <a:close/>
                </a:path>
              </a:pathLst>
            </a:custGeom>
            <a:solidFill>
              <a:srgbClr val="C1CF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17"/>
            <p:cNvSpPr/>
            <p:nvPr/>
          </p:nvSpPr>
          <p:spPr>
            <a:xfrm>
              <a:off x="3174800" y="4849450"/>
              <a:ext cx="291625" cy="166200"/>
            </a:xfrm>
            <a:custGeom>
              <a:avLst/>
              <a:gdLst/>
              <a:ahLst/>
              <a:cxnLst/>
              <a:rect l="l" t="t" r="r" b="b"/>
              <a:pathLst>
                <a:path w="11665" h="6648" extrusionOk="0">
                  <a:moveTo>
                    <a:pt x="5353" y="0"/>
                  </a:moveTo>
                  <a:cubicBezTo>
                    <a:pt x="5136" y="0"/>
                    <a:pt x="4918" y="48"/>
                    <a:pt x="4753" y="144"/>
                  </a:cubicBezTo>
                  <a:lnTo>
                    <a:pt x="333" y="2697"/>
                  </a:lnTo>
                  <a:cubicBezTo>
                    <a:pt x="1" y="2889"/>
                    <a:pt x="1" y="3200"/>
                    <a:pt x="333" y="3392"/>
                  </a:cubicBezTo>
                  <a:lnTo>
                    <a:pt x="5694" y="6503"/>
                  </a:lnTo>
                  <a:cubicBezTo>
                    <a:pt x="5860" y="6599"/>
                    <a:pt x="6078" y="6647"/>
                    <a:pt x="6296" y="6647"/>
                  </a:cubicBezTo>
                  <a:cubicBezTo>
                    <a:pt x="6513" y="6647"/>
                    <a:pt x="6729" y="6600"/>
                    <a:pt x="6894" y="6504"/>
                  </a:cubicBezTo>
                  <a:lnTo>
                    <a:pt x="11332" y="3943"/>
                  </a:lnTo>
                  <a:cubicBezTo>
                    <a:pt x="11664" y="3751"/>
                    <a:pt x="11664" y="3439"/>
                    <a:pt x="11332" y="3249"/>
                  </a:cubicBezTo>
                  <a:lnTo>
                    <a:pt x="5954" y="144"/>
                  </a:lnTo>
                  <a:cubicBezTo>
                    <a:pt x="5788" y="48"/>
                    <a:pt x="5571" y="0"/>
                    <a:pt x="5353" y="0"/>
                  </a:cubicBezTo>
                  <a:close/>
                </a:path>
              </a:pathLst>
            </a:custGeom>
            <a:solidFill>
              <a:srgbClr val="C1CF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17"/>
            <p:cNvSpPr/>
            <p:nvPr/>
          </p:nvSpPr>
          <p:spPr>
            <a:xfrm>
              <a:off x="2866675" y="3951475"/>
              <a:ext cx="70825" cy="108775"/>
            </a:xfrm>
            <a:custGeom>
              <a:avLst/>
              <a:gdLst/>
              <a:ahLst/>
              <a:cxnLst/>
              <a:rect l="l" t="t" r="r" b="b"/>
              <a:pathLst>
                <a:path w="2833" h="4351" extrusionOk="0">
                  <a:moveTo>
                    <a:pt x="2820" y="1"/>
                  </a:moveTo>
                  <a:lnTo>
                    <a:pt x="0" y="1630"/>
                  </a:lnTo>
                  <a:lnTo>
                    <a:pt x="0" y="2716"/>
                  </a:lnTo>
                  <a:lnTo>
                    <a:pt x="2832" y="4351"/>
                  </a:lnTo>
                  <a:lnTo>
                    <a:pt x="2820" y="1"/>
                  </a:lnTo>
                  <a:close/>
                </a:path>
              </a:pathLst>
            </a:custGeom>
            <a:solidFill>
              <a:srgbClr val="3636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17"/>
            <p:cNvSpPr/>
            <p:nvPr/>
          </p:nvSpPr>
          <p:spPr>
            <a:xfrm>
              <a:off x="3433625" y="4232850"/>
              <a:ext cx="30925" cy="702225"/>
            </a:xfrm>
            <a:custGeom>
              <a:avLst/>
              <a:gdLst/>
              <a:ahLst/>
              <a:cxnLst/>
              <a:rect l="l" t="t" r="r" b="b"/>
              <a:pathLst>
                <a:path w="1237" h="28089" extrusionOk="0">
                  <a:moveTo>
                    <a:pt x="957" y="0"/>
                  </a:moveTo>
                  <a:lnTo>
                    <a:pt x="4" y="550"/>
                  </a:lnTo>
                  <a:cubicBezTo>
                    <a:pt x="185" y="865"/>
                    <a:pt x="296" y="1217"/>
                    <a:pt x="296" y="1538"/>
                  </a:cubicBezTo>
                  <a:cubicBezTo>
                    <a:pt x="296" y="1538"/>
                    <a:pt x="297" y="2553"/>
                    <a:pt x="295" y="2554"/>
                  </a:cubicBezTo>
                  <a:lnTo>
                    <a:pt x="294" y="27341"/>
                  </a:lnTo>
                  <a:cubicBezTo>
                    <a:pt x="294" y="27522"/>
                    <a:pt x="290" y="27921"/>
                    <a:pt x="1" y="28089"/>
                  </a:cubicBezTo>
                  <a:lnTo>
                    <a:pt x="764" y="27647"/>
                  </a:lnTo>
                  <a:cubicBezTo>
                    <a:pt x="1024" y="27498"/>
                    <a:pt x="1235" y="27118"/>
                    <a:pt x="1235" y="26798"/>
                  </a:cubicBezTo>
                  <a:lnTo>
                    <a:pt x="1235" y="2011"/>
                  </a:lnTo>
                  <a:cubicBezTo>
                    <a:pt x="1235" y="2011"/>
                    <a:pt x="1236" y="2005"/>
                    <a:pt x="1235" y="1990"/>
                  </a:cubicBezTo>
                  <a:cubicBezTo>
                    <a:pt x="1235" y="1974"/>
                    <a:pt x="1234" y="1954"/>
                    <a:pt x="1234" y="1927"/>
                  </a:cubicBezTo>
                  <a:cubicBezTo>
                    <a:pt x="1235" y="1905"/>
                    <a:pt x="1234" y="1880"/>
                    <a:pt x="1235" y="1853"/>
                  </a:cubicBezTo>
                  <a:cubicBezTo>
                    <a:pt x="1235" y="1828"/>
                    <a:pt x="1235" y="1799"/>
                    <a:pt x="1235" y="1763"/>
                  </a:cubicBezTo>
                  <a:cubicBezTo>
                    <a:pt x="1234" y="1697"/>
                    <a:pt x="1235" y="1619"/>
                    <a:pt x="1234" y="1535"/>
                  </a:cubicBezTo>
                  <a:lnTo>
                    <a:pt x="1234" y="1350"/>
                  </a:lnTo>
                  <a:lnTo>
                    <a:pt x="1234" y="928"/>
                  </a:lnTo>
                  <a:cubicBezTo>
                    <a:pt x="1234" y="626"/>
                    <a:pt x="1130" y="293"/>
                    <a:pt x="957" y="0"/>
                  </a:cubicBezTo>
                  <a:close/>
                </a:path>
              </a:pathLst>
            </a:custGeom>
            <a:solidFill>
              <a:srgbClr val="5C5C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17"/>
            <p:cNvSpPr/>
            <p:nvPr/>
          </p:nvSpPr>
          <p:spPr>
            <a:xfrm>
              <a:off x="2937125" y="3960000"/>
              <a:ext cx="503925" cy="976750"/>
            </a:xfrm>
            <a:custGeom>
              <a:avLst/>
              <a:gdLst/>
              <a:ahLst/>
              <a:cxnLst/>
              <a:rect l="l" t="t" r="r" b="b"/>
              <a:pathLst>
                <a:path w="20157" h="39070" extrusionOk="0">
                  <a:moveTo>
                    <a:pt x="356" y="0"/>
                  </a:moveTo>
                  <a:cubicBezTo>
                    <a:pt x="319" y="0"/>
                    <a:pt x="283" y="3"/>
                    <a:pt x="247" y="7"/>
                  </a:cubicBezTo>
                  <a:cubicBezTo>
                    <a:pt x="212" y="10"/>
                    <a:pt x="177" y="16"/>
                    <a:pt x="143" y="24"/>
                  </a:cubicBezTo>
                  <a:cubicBezTo>
                    <a:pt x="113" y="32"/>
                    <a:pt x="84" y="40"/>
                    <a:pt x="56" y="51"/>
                  </a:cubicBezTo>
                  <a:cubicBezTo>
                    <a:pt x="48" y="52"/>
                    <a:pt x="41" y="54"/>
                    <a:pt x="35" y="60"/>
                  </a:cubicBezTo>
                  <a:cubicBezTo>
                    <a:pt x="24" y="63"/>
                    <a:pt x="12" y="67"/>
                    <a:pt x="2" y="71"/>
                  </a:cubicBezTo>
                  <a:lnTo>
                    <a:pt x="1" y="75"/>
                  </a:lnTo>
                  <a:lnTo>
                    <a:pt x="12" y="2923"/>
                  </a:lnTo>
                  <a:lnTo>
                    <a:pt x="14" y="4009"/>
                  </a:lnTo>
                  <a:lnTo>
                    <a:pt x="89" y="26867"/>
                  </a:lnTo>
                  <a:cubicBezTo>
                    <a:pt x="90" y="27505"/>
                    <a:pt x="541" y="28281"/>
                    <a:pt x="1097" y="28599"/>
                  </a:cubicBezTo>
                  <a:lnTo>
                    <a:pt x="16395" y="37358"/>
                  </a:lnTo>
                  <a:lnTo>
                    <a:pt x="19151" y="38934"/>
                  </a:lnTo>
                  <a:cubicBezTo>
                    <a:pt x="19311" y="39026"/>
                    <a:pt x="19462" y="39069"/>
                    <a:pt x="19597" y="39069"/>
                  </a:cubicBezTo>
                  <a:cubicBezTo>
                    <a:pt x="19928" y="39069"/>
                    <a:pt x="20156" y="38805"/>
                    <a:pt x="20156" y="38351"/>
                  </a:cubicBezTo>
                  <a:lnTo>
                    <a:pt x="20156" y="13465"/>
                  </a:lnTo>
                  <a:lnTo>
                    <a:pt x="20156" y="12451"/>
                  </a:lnTo>
                  <a:cubicBezTo>
                    <a:pt x="20156" y="12131"/>
                    <a:pt x="20044" y="11777"/>
                    <a:pt x="19864" y="11464"/>
                  </a:cubicBezTo>
                  <a:cubicBezTo>
                    <a:pt x="19677" y="11140"/>
                    <a:pt x="19441" y="10890"/>
                    <a:pt x="19152" y="10719"/>
                  </a:cubicBezTo>
                  <a:lnTo>
                    <a:pt x="18275" y="10212"/>
                  </a:lnTo>
                  <a:lnTo>
                    <a:pt x="18274" y="10209"/>
                  </a:lnTo>
                  <a:lnTo>
                    <a:pt x="756" y="97"/>
                  </a:lnTo>
                  <a:cubicBezTo>
                    <a:pt x="733" y="86"/>
                    <a:pt x="708" y="74"/>
                    <a:pt x="683" y="64"/>
                  </a:cubicBezTo>
                  <a:cubicBezTo>
                    <a:pt x="656" y="52"/>
                    <a:pt x="628" y="42"/>
                    <a:pt x="599" y="34"/>
                  </a:cubicBezTo>
                  <a:lnTo>
                    <a:pt x="545" y="19"/>
                  </a:lnTo>
                  <a:cubicBezTo>
                    <a:pt x="519" y="13"/>
                    <a:pt x="492" y="10"/>
                    <a:pt x="464" y="7"/>
                  </a:cubicBezTo>
                  <a:cubicBezTo>
                    <a:pt x="428" y="3"/>
                    <a:pt x="392" y="0"/>
                    <a:pt x="356" y="0"/>
                  </a:cubicBezTo>
                  <a:close/>
                </a:path>
              </a:pathLst>
            </a:custGeom>
            <a:solidFill>
              <a:srgbClr val="4949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17"/>
            <p:cNvSpPr/>
            <p:nvPr/>
          </p:nvSpPr>
          <p:spPr>
            <a:xfrm>
              <a:off x="2878425" y="3974025"/>
              <a:ext cx="547175" cy="986200"/>
            </a:xfrm>
            <a:custGeom>
              <a:avLst/>
              <a:gdLst/>
              <a:ahLst/>
              <a:cxnLst/>
              <a:rect l="l" t="t" r="r" b="b"/>
              <a:pathLst>
                <a:path w="21887" h="39448" extrusionOk="0">
                  <a:moveTo>
                    <a:pt x="2676" y="0"/>
                  </a:moveTo>
                  <a:lnTo>
                    <a:pt x="1" y="1541"/>
                  </a:lnTo>
                  <a:lnTo>
                    <a:pt x="19211" y="12635"/>
                  </a:lnTo>
                  <a:lnTo>
                    <a:pt x="19176" y="39447"/>
                  </a:lnTo>
                  <a:lnTo>
                    <a:pt x="21597" y="38050"/>
                  </a:lnTo>
                  <a:cubicBezTo>
                    <a:pt x="21775" y="37946"/>
                    <a:pt x="21885" y="37755"/>
                    <a:pt x="21885" y="37549"/>
                  </a:cubicBezTo>
                  <a:lnTo>
                    <a:pt x="21886" y="11759"/>
                  </a:lnTo>
                  <a:cubicBezTo>
                    <a:pt x="21886" y="11346"/>
                    <a:pt x="21666" y="10964"/>
                    <a:pt x="21308" y="10757"/>
                  </a:cubicBezTo>
                  <a:lnTo>
                    <a:pt x="267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17"/>
            <p:cNvSpPr/>
            <p:nvPr/>
          </p:nvSpPr>
          <p:spPr>
            <a:xfrm>
              <a:off x="3357825" y="4253525"/>
              <a:ext cx="67775" cy="706700"/>
            </a:xfrm>
            <a:custGeom>
              <a:avLst/>
              <a:gdLst/>
              <a:ahLst/>
              <a:cxnLst/>
              <a:rect l="l" t="t" r="r" b="b"/>
              <a:pathLst>
                <a:path w="2711" h="28268" extrusionOk="0">
                  <a:moveTo>
                    <a:pt x="2555" y="1"/>
                  </a:moveTo>
                  <a:lnTo>
                    <a:pt x="35" y="1455"/>
                  </a:lnTo>
                  <a:lnTo>
                    <a:pt x="0" y="28267"/>
                  </a:lnTo>
                  <a:lnTo>
                    <a:pt x="2420" y="26870"/>
                  </a:lnTo>
                  <a:cubicBezTo>
                    <a:pt x="2598" y="26766"/>
                    <a:pt x="2709" y="26575"/>
                    <a:pt x="2709" y="26369"/>
                  </a:cubicBezTo>
                  <a:lnTo>
                    <a:pt x="2710" y="579"/>
                  </a:lnTo>
                  <a:cubicBezTo>
                    <a:pt x="2710" y="376"/>
                    <a:pt x="2656" y="177"/>
                    <a:pt x="2555" y="1"/>
                  </a:cubicBezTo>
                  <a:close/>
                </a:path>
              </a:pathLst>
            </a:custGeom>
            <a:solidFill>
              <a:srgbClr val="DAE6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17"/>
            <p:cNvSpPr/>
            <p:nvPr/>
          </p:nvSpPr>
          <p:spPr>
            <a:xfrm>
              <a:off x="2879550" y="3968175"/>
              <a:ext cx="77000" cy="43050"/>
            </a:xfrm>
            <a:custGeom>
              <a:avLst/>
              <a:gdLst/>
              <a:ahLst/>
              <a:cxnLst/>
              <a:rect l="l" t="t" r="r" b="b"/>
              <a:pathLst>
                <a:path w="3080" h="1722" extrusionOk="0">
                  <a:moveTo>
                    <a:pt x="2744" y="1"/>
                  </a:moveTo>
                  <a:cubicBezTo>
                    <a:pt x="2634" y="1"/>
                    <a:pt x="2512" y="30"/>
                    <a:pt x="2415" y="86"/>
                  </a:cubicBezTo>
                  <a:lnTo>
                    <a:pt x="195" y="1365"/>
                  </a:lnTo>
                  <a:cubicBezTo>
                    <a:pt x="29" y="1460"/>
                    <a:pt x="0" y="1599"/>
                    <a:pt x="131" y="1674"/>
                  </a:cubicBezTo>
                  <a:cubicBezTo>
                    <a:pt x="186" y="1706"/>
                    <a:pt x="260" y="1721"/>
                    <a:pt x="340" y="1721"/>
                  </a:cubicBezTo>
                  <a:cubicBezTo>
                    <a:pt x="450" y="1721"/>
                    <a:pt x="571" y="1692"/>
                    <a:pt x="667" y="1636"/>
                  </a:cubicBezTo>
                  <a:lnTo>
                    <a:pt x="2884" y="356"/>
                  </a:lnTo>
                  <a:cubicBezTo>
                    <a:pt x="3050" y="261"/>
                    <a:pt x="3080" y="122"/>
                    <a:pt x="2951" y="47"/>
                  </a:cubicBezTo>
                  <a:cubicBezTo>
                    <a:pt x="2896" y="16"/>
                    <a:pt x="2823" y="1"/>
                    <a:pt x="2744" y="1"/>
                  </a:cubicBezTo>
                  <a:close/>
                </a:path>
              </a:pathLst>
            </a:custGeom>
            <a:solidFill>
              <a:srgbClr val="FFDB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17"/>
            <p:cNvSpPr/>
            <p:nvPr/>
          </p:nvSpPr>
          <p:spPr>
            <a:xfrm>
              <a:off x="3339600" y="4287075"/>
              <a:ext cx="30950" cy="702250"/>
            </a:xfrm>
            <a:custGeom>
              <a:avLst/>
              <a:gdLst/>
              <a:ahLst/>
              <a:cxnLst/>
              <a:rect l="l" t="t" r="r" b="b"/>
              <a:pathLst>
                <a:path w="1238" h="28090" extrusionOk="0">
                  <a:moveTo>
                    <a:pt x="959" y="1"/>
                  </a:moveTo>
                  <a:lnTo>
                    <a:pt x="1" y="554"/>
                  </a:lnTo>
                  <a:cubicBezTo>
                    <a:pt x="183" y="868"/>
                    <a:pt x="295" y="1220"/>
                    <a:pt x="295" y="1544"/>
                  </a:cubicBezTo>
                  <a:cubicBezTo>
                    <a:pt x="295" y="1544"/>
                    <a:pt x="295" y="2554"/>
                    <a:pt x="296" y="2556"/>
                  </a:cubicBezTo>
                  <a:lnTo>
                    <a:pt x="295" y="16646"/>
                  </a:lnTo>
                  <a:lnTo>
                    <a:pt x="295" y="27343"/>
                  </a:lnTo>
                  <a:cubicBezTo>
                    <a:pt x="295" y="27511"/>
                    <a:pt x="301" y="27915"/>
                    <a:pt x="2" y="28089"/>
                  </a:cubicBezTo>
                  <a:lnTo>
                    <a:pt x="2" y="28089"/>
                  </a:lnTo>
                  <a:lnTo>
                    <a:pt x="764" y="27649"/>
                  </a:lnTo>
                  <a:cubicBezTo>
                    <a:pt x="1024" y="27499"/>
                    <a:pt x="1234" y="27119"/>
                    <a:pt x="1234" y="26800"/>
                  </a:cubicBezTo>
                  <a:lnTo>
                    <a:pt x="1234" y="17191"/>
                  </a:lnTo>
                  <a:cubicBezTo>
                    <a:pt x="1234" y="17191"/>
                    <a:pt x="1236" y="2013"/>
                    <a:pt x="1236" y="2008"/>
                  </a:cubicBezTo>
                  <a:lnTo>
                    <a:pt x="1236" y="1966"/>
                  </a:lnTo>
                  <a:cubicBezTo>
                    <a:pt x="1237" y="1890"/>
                    <a:pt x="1237" y="1738"/>
                    <a:pt x="1236" y="1535"/>
                  </a:cubicBezTo>
                  <a:lnTo>
                    <a:pt x="1235" y="1351"/>
                  </a:lnTo>
                  <a:lnTo>
                    <a:pt x="1235" y="928"/>
                  </a:lnTo>
                  <a:cubicBezTo>
                    <a:pt x="1235" y="627"/>
                    <a:pt x="1131" y="294"/>
                    <a:pt x="959" y="1"/>
                  </a:cubicBezTo>
                  <a:close/>
                  <a:moveTo>
                    <a:pt x="2" y="28089"/>
                  </a:moveTo>
                  <a:lnTo>
                    <a:pt x="1" y="28089"/>
                  </a:lnTo>
                  <a:cubicBezTo>
                    <a:pt x="1" y="28089"/>
                    <a:pt x="2" y="28089"/>
                    <a:pt x="2" y="28089"/>
                  </a:cubicBezTo>
                  <a:close/>
                </a:path>
              </a:pathLst>
            </a:custGeom>
            <a:solidFill>
              <a:srgbClr val="5C5C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17"/>
            <p:cNvSpPr/>
            <p:nvPr/>
          </p:nvSpPr>
          <p:spPr>
            <a:xfrm>
              <a:off x="2843150" y="3996950"/>
              <a:ext cx="503875" cy="994100"/>
            </a:xfrm>
            <a:custGeom>
              <a:avLst/>
              <a:gdLst/>
              <a:ahLst/>
              <a:cxnLst/>
              <a:rect l="l" t="t" r="r" b="b"/>
              <a:pathLst>
                <a:path w="20155" h="39764" extrusionOk="0">
                  <a:moveTo>
                    <a:pt x="2" y="0"/>
                  </a:moveTo>
                  <a:cubicBezTo>
                    <a:pt x="1" y="13"/>
                    <a:pt x="1" y="26"/>
                    <a:pt x="2" y="39"/>
                  </a:cubicBezTo>
                  <a:lnTo>
                    <a:pt x="2" y="39"/>
                  </a:lnTo>
                  <a:lnTo>
                    <a:pt x="2" y="0"/>
                  </a:lnTo>
                  <a:close/>
                  <a:moveTo>
                    <a:pt x="2" y="39"/>
                  </a:moveTo>
                  <a:lnTo>
                    <a:pt x="6" y="27421"/>
                  </a:lnTo>
                  <a:cubicBezTo>
                    <a:pt x="6" y="28059"/>
                    <a:pt x="459" y="28835"/>
                    <a:pt x="1014" y="29152"/>
                  </a:cubicBezTo>
                  <a:lnTo>
                    <a:pt x="19149" y="39629"/>
                  </a:lnTo>
                  <a:cubicBezTo>
                    <a:pt x="19309" y="39721"/>
                    <a:pt x="19460" y="39764"/>
                    <a:pt x="19594" y="39764"/>
                  </a:cubicBezTo>
                  <a:cubicBezTo>
                    <a:pt x="19925" y="39764"/>
                    <a:pt x="20153" y="39501"/>
                    <a:pt x="20154" y="39046"/>
                  </a:cubicBezTo>
                  <a:lnTo>
                    <a:pt x="20154" y="35881"/>
                  </a:lnTo>
                  <a:lnTo>
                    <a:pt x="20153" y="14159"/>
                  </a:lnTo>
                  <a:lnTo>
                    <a:pt x="20153" y="13146"/>
                  </a:lnTo>
                  <a:cubicBezTo>
                    <a:pt x="20153" y="12825"/>
                    <a:pt x="20040" y="12472"/>
                    <a:pt x="19859" y="12159"/>
                  </a:cubicBezTo>
                  <a:cubicBezTo>
                    <a:pt x="19690" y="11853"/>
                    <a:pt x="19445" y="11595"/>
                    <a:pt x="19148" y="11410"/>
                  </a:cubicBezTo>
                  <a:lnTo>
                    <a:pt x="18273" y="10904"/>
                  </a:lnTo>
                  <a:lnTo>
                    <a:pt x="18272" y="10902"/>
                  </a:lnTo>
                  <a:lnTo>
                    <a:pt x="3772" y="2532"/>
                  </a:lnTo>
                  <a:lnTo>
                    <a:pt x="1002" y="933"/>
                  </a:lnTo>
                  <a:lnTo>
                    <a:pt x="416" y="594"/>
                  </a:lnTo>
                  <a:cubicBezTo>
                    <a:pt x="344" y="552"/>
                    <a:pt x="276" y="501"/>
                    <a:pt x="212" y="445"/>
                  </a:cubicBezTo>
                  <a:cubicBezTo>
                    <a:pt x="185" y="419"/>
                    <a:pt x="159" y="391"/>
                    <a:pt x="135" y="361"/>
                  </a:cubicBezTo>
                  <a:cubicBezTo>
                    <a:pt x="112" y="333"/>
                    <a:pt x="91" y="304"/>
                    <a:pt x="72" y="272"/>
                  </a:cubicBezTo>
                  <a:cubicBezTo>
                    <a:pt x="62" y="252"/>
                    <a:pt x="52" y="231"/>
                    <a:pt x="42" y="209"/>
                  </a:cubicBezTo>
                  <a:cubicBezTo>
                    <a:pt x="34" y="190"/>
                    <a:pt x="27" y="168"/>
                    <a:pt x="23" y="146"/>
                  </a:cubicBezTo>
                  <a:cubicBezTo>
                    <a:pt x="17" y="132"/>
                    <a:pt x="13" y="117"/>
                    <a:pt x="12" y="102"/>
                  </a:cubicBezTo>
                  <a:cubicBezTo>
                    <a:pt x="7" y="87"/>
                    <a:pt x="5" y="73"/>
                    <a:pt x="6" y="57"/>
                  </a:cubicBezTo>
                  <a:cubicBezTo>
                    <a:pt x="5" y="51"/>
                    <a:pt x="3" y="45"/>
                    <a:pt x="2" y="39"/>
                  </a:cubicBezTo>
                  <a:close/>
                </a:path>
              </a:pathLst>
            </a:custGeom>
            <a:solidFill>
              <a:srgbClr val="706E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17"/>
            <p:cNvSpPr/>
            <p:nvPr/>
          </p:nvSpPr>
          <p:spPr>
            <a:xfrm>
              <a:off x="2843175" y="3937975"/>
              <a:ext cx="614400" cy="362975"/>
            </a:xfrm>
            <a:custGeom>
              <a:avLst/>
              <a:gdLst/>
              <a:ahLst/>
              <a:cxnLst/>
              <a:rect l="l" t="t" r="r" b="b"/>
              <a:pathLst>
                <a:path w="24576" h="14519" extrusionOk="0">
                  <a:moveTo>
                    <a:pt x="4113" y="0"/>
                  </a:moveTo>
                  <a:cubicBezTo>
                    <a:pt x="3751" y="0"/>
                    <a:pt x="3388" y="80"/>
                    <a:pt x="3111" y="239"/>
                  </a:cubicBezTo>
                  <a:lnTo>
                    <a:pt x="417" y="1796"/>
                  </a:lnTo>
                  <a:cubicBezTo>
                    <a:pt x="147" y="1951"/>
                    <a:pt x="10" y="2153"/>
                    <a:pt x="0" y="2357"/>
                  </a:cubicBezTo>
                  <a:lnTo>
                    <a:pt x="1" y="2359"/>
                  </a:lnTo>
                  <a:lnTo>
                    <a:pt x="1" y="2397"/>
                  </a:lnTo>
                  <a:cubicBezTo>
                    <a:pt x="3" y="2404"/>
                    <a:pt x="3" y="2409"/>
                    <a:pt x="4" y="2416"/>
                  </a:cubicBezTo>
                  <a:cubicBezTo>
                    <a:pt x="4" y="2430"/>
                    <a:pt x="6" y="2446"/>
                    <a:pt x="11" y="2459"/>
                  </a:cubicBezTo>
                  <a:cubicBezTo>
                    <a:pt x="12" y="2475"/>
                    <a:pt x="15" y="2491"/>
                    <a:pt x="21" y="2505"/>
                  </a:cubicBezTo>
                  <a:cubicBezTo>
                    <a:pt x="26" y="2527"/>
                    <a:pt x="33" y="2547"/>
                    <a:pt x="41" y="2568"/>
                  </a:cubicBezTo>
                  <a:cubicBezTo>
                    <a:pt x="51" y="2590"/>
                    <a:pt x="61" y="2610"/>
                    <a:pt x="71" y="2631"/>
                  </a:cubicBezTo>
                  <a:cubicBezTo>
                    <a:pt x="90" y="2662"/>
                    <a:pt x="110" y="2692"/>
                    <a:pt x="134" y="2720"/>
                  </a:cubicBezTo>
                  <a:cubicBezTo>
                    <a:pt x="157" y="2750"/>
                    <a:pt x="184" y="2778"/>
                    <a:pt x="211" y="2803"/>
                  </a:cubicBezTo>
                  <a:cubicBezTo>
                    <a:pt x="274" y="2860"/>
                    <a:pt x="343" y="2909"/>
                    <a:pt x="415" y="2953"/>
                  </a:cubicBezTo>
                  <a:lnTo>
                    <a:pt x="1001" y="3291"/>
                  </a:lnTo>
                  <a:lnTo>
                    <a:pt x="3771" y="4890"/>
                  </a:lnTo>
                  <a:lnTo>
                    <a:pt x="18271" y="13261"/>
                  </a:lnTo>
                  <a:lnTo>
                    <a:pt x="18272" y="13263"/>
                  </a:lnTo>
                  <a:lnTo>
                    <a:pt x="19147" y="13768"/>
                  </a:lnTo>
                  <a:lnTo>
                    <a:pt x="19151" y="13769"/>
                  </a:lnTo>
                  <a:cubicBezTo>
                    <a:pt x="19427" y="13930"/>
                    <a:pt x="19675" y="14203"/>
                    <a:pt x="19858" y="14518"/>
                  </a:cubicBezTo>
                  <a:lnTo>
                    <a:pt x="20816" y="13965"/>
                  </a:lnTo>
                  <a:cubicBezTo>
                    <a:pt x="20647" y="13669"/>
                    <a:pt x="20411" y="13413"/>
                    <a:pt x="20150" y="13261"/>
                  </a:cubicBezTo>
                  <a:cubicBezTo>
                    <a:pt x="20022" y="13186"/>
                    <a:pt x="19897" y="13116"/>
                    <a:pt x="19785" y="13050"/>
                  </a:cubicBezTo>
                  <a:lnTo>
                    <a:pt x="19625" y="12958"/>
                  </a:lnTo>
                  <a:cubicBezTo>
                    <a:pt x="19451" y="12856"/>
                    <a:pt x="19318" y="12780"/>
                    <a:pt x="19252" y="12743"/>
                  </a:cubicBezTo>
                  <a:lnTo>
                    <a:pt x="19216" y="12722"/>
                  </a:lnTo>
                  <a:cubicBezTo>
                    <a:pt x="19214" y="12720"/>
                    <a:pt x="19212" y="12719"/>
                    <a:pt x="19211" y="12718"/>
                  </a:cubicBezTo>
                  <a:lnTo>
                    <a:pt x="3770" y="3804"/>
                  </a:lnTo>
                  <a:lnTo>
                    <a:pt x="1694" y="2605"/>
                  </a:lnTo>
                  <a:cubicBezTo>
                    <a:pt x="1474" y="2479"/>
                    <a:pt x="1474" y="2270"/>
                    <a:pt x="1694" y="2143"/>
                  </a:cubicBezTo>
                  <a:lnTo>
                    <a:pt x="3712" y="978"/>
                  </a:lnTo>
                  <a:cubicBezTo>
                    <a:pt x="3726" y="969"/>
                    <a:pt x="3742" y="962"/>
                    <a:pt x="3759" y="957"/>
                  </a:cubicBezTo>
                  <a:cubicBezTo>
                    <a:pt x="3769" y="949"/>
                    <a:pt x="3781" y="944"/>
                    <a:pt x="3793" y="941"/>
                  </a:cubicBezTo>
                  <a:cubicBezTo>
                    <a:pt x="3799" y="937"/>
                    <a:pt x="3806" y="933"/>
                    <a:pt x="3814" y="932"/>
                  </a:cubicBezTo>
                  <a:cubicBezTo>
                    <a:pt x="3842" y="921"/>
                    <a:pt x="3871" y="913"/>
                    <a:pt x="3901" y="906"/>
                  </a:cubicBezTo>
                  <a:cubicBezTo>
                    <a:pt x="3935" y="897"/>
                    <a:pt x="3970" y="891"/>
                    <a:pt x="4005" y="888"/>
                  </a:cubicBezTo>
                  <a:cubicBezTo>
                    <a:pt x="4041" y="884"/>
                    <a:pt x="4077" y="882"/>
                    <a:pt x="4114" y="882"/>
                  </a:cubicBezTo>
                  <a:cubicBezTo>
                    <a:pt x="4120" y="882"/>
                    <a:pt x="4126" y="882"/>
                    <a:pt x="4132" y="882"/>
                  </a:cubicBezTo>
                  <a:cubicBezTo>
                    <a:pt x="4162" y="882"/>
                    <a:pt x="4192" y="884"/>
                    <a:pt x="4222" y="888"/>
                  </a:cubicBezTo>
                  <a:cubicBezTo>
                    <a:pt x="4250" y="891"/>
                    <a:pt x="4277" y="894"/>
                    <a:pt x="4303" y="900"/>
                  </a:cubicBezTo>
                  <a:lnTo>
                    <a:pt x="4357" y="916"/>
                  </a:lnTo>
                  <a:cubicBezTo>
                    <a:pt x="4386" y="922"/>
                    <a:pt x="4414" y="932"/>
                    <a:pt x="4441" y="945"/>
                  </a:cubicBezTo>
                  <a:cubicBezTo>
                    <a:pt x="4466" y="955"/>
                    <a:pt x="4491" y="967"/>
                    <a:pt x="4513" y="978"/>
                  </a:cubicBezTo>
                  <a:lnTo>
                    <a:pt x="22032" y="11092"/>
                  </a:lnTo>
                  <a:lnTo>
                    <a:pt x="22033" y="11090"/>
                  </a:lnTo>
                  <a:lnTo>
                    <a:pt x="22913" y="11598"/>
                  </a:lnTo>
                  <a:cubicBezTo>
                    <a:pt x="23189" y="11759"/>
                    <a:pt x="23440" y="12032"/>
                    <a:pt x="23621" y="12345"/>
                  </a:cubicBezTo>
                  <a:lnTo>
                    <a:pt x="24575" y="11795"/>
                  </a:lnTo>
                  <a:cubicBezTo>
                    <a:pt x="24407" y="11499"/>
                    <a:pt x="24171" y="11242"/>
                    <a:pt x="23909" y="11092"/>
                  </a:cubicBezTo>
                  <a:cubicBezTo>
                    <a:pt x="23780" y="11016"/>
                    <a:pt x="23657" y="10946"/>
                    <a:pt x="23545" y="10880"/>
                  </a:cubicBezTo>
                  <a:lnTo>
                    <a:pt x="23385" y="10789"/>
                  </a:lnTo>
                  <a:cubicBezTo>
                    <a:pt x="23312" y="10745"/>
                    <a:pt x="23243" y="10707"/>
                    <a:pt x="23187" y="10673"/>
                  </a:cubicBezTo>
                  <a:cubicBezTo>
                    <a:pt x="23155" y="10656"/>
                    <a:pt x="23131" y="10640"/>
                    <a:pt x="23107" y="10627"/>
                  </a:cubicBezTo>
                  <a:cubicBezTo>
                    <a:pt x="23084" y="10614"/>
                    <a:pt x="23064" y="10602"/>
                    <a:pt x="23044" y="10592"/>
                  </a:cubicBezTo>
                  <a:cubicBezTo>
                    <a:pt x="23020" y="10579"/>
                    <a:pt x="23003" y="10567"/>
                    <a:pt x="22990" y="10558"/>
                  </a:cubicBezTo>
                  <a:cubicBezTo>
                    <a:pt x="22978" y="10550"/>
                    <a:pt x="22971" y="10549"/>
                    <a:pt x="22971" y="10549"/>
                  </a:cubicBezTo>
                  <a:lnTo>
                    <a:pt x="5115" y="239"/>
                  </a:lnTo>
                  <a:cubicBezTo>
                    <a:pt x="4839" y="80"/>
                    <a:pt x="4476" y="0"/>
                    <a:pt x="4113" y="0"/>
                  </a:cubicBezTo>
                  <a:close/>
                </a:path>
              </a:pathLst>
            </a:custGeom>
            <a:solidFill>
              <a:srgbClr val="898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17"/>
            <p:cNvSpPr/>
            <p:nvPr/>
          </p:nvSpPr>
          <p:spPr>
            <a:xfrm>
              <a:off x="2210750" y="4781625"/>
              <a:ext cx="1044075" cy="600350"/>
            </a:xfrm>
            <a:custGeom>
              <a:avLst/>
              <a:gdLst/>
              <a:ahLst/>
              <a:cxnLst/>
              <a:rect l="l" t="t" r="r" b="b"/>
              <a:pathLst>
                <a:path w="41763" h="24014" extrusionOk="0">
                  <a:moveTo>
                    <a:pt x="24168" y="1"/>
                  </a:moveTo>
                  <a:cubicBezTo>
                    <a:pt x="23950" y="1"/>
                    <a:pt x="23733" y="49"/>
                    <a:pt x="23567" y="145"/>
                  </a:cubicBezTo>
                  <a:lnTo>
                    <a:pt x="332" y="13559"/>
                  </a:lnTo>
                  <a:cubicBezTo>
                    <a:pt x="1" y="13749"/>
                    <a:pt x="1" y="14061"/>
                    <a:pt x="332" y="14252"/>
                  </a:cubicBezTo>
                  <a:lnTo>
                    <a:pt x="16990" y="23869"/>
                  </a:lnTo>
                  <a:cubicBezTo>
                    <a:pt x="17156" y="23965"/>
                    <a:pt x="17373" y="24013"/>
                    <a:pt x="17591" y="24013"/>
                  </a:cubicBezTo>
                  <a:cubicBezTo>
                    <a:pt x="17809" y="24013"/>
                    <a:pt x="18027" y="23965"/>
                    <a:pt x="18193" y="23869"/>
                  </a:cubicBezTo>
                  <a:lnTo>
                    <a:pt x="41431" y="10454"/>
                  </a:lnTo>
                  <a:cubicBezTo>
                    <a:pt x="41763" y="10262"/>
                    <a:pt x="41763" y="9951"/>
                    <a:pt x="41431" y="9760"/>
                  </a:cubicBezTo>
                  <a:lnTo>
                    <a:pt x="24769" y="145"/>
                  </a:lnTo>
                  <a:cubicBezTo>
                    <a:pt x="24603" y="49"/>
                    <a:pt x="24385" y="1"/>
                    <a:pt x="24168" y="1"/>
                  </a:cubicBezTo>
                  <a:close/>
                </a:path>
              </a:pathLst>
            </a:custGeom>
            <a:solidFill>
              <a:srgbClr val="C1CF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17"/>
            <p:cNvSpPr/>
            <p:nvPr/>
          </p:nvSpPr>
          <p:spPr>
            <a:xfrm>
              <a:off x="1670325" y="4770600"/>
              <a:ext cx="668375" cy="380750"/>
            </a:xfrm>
            <a:custGeom>
              <a:avLst/>
              <a:gdLst/>
              <a:ahLst/>
              <a:cxnLst/>
              <a:rect l="l" t="t" r="r" b="b"/>
              <a:pathLst>
                <a:path w="26735" h="15230" extrusionOk="0">
                  <a:moveTo>
                    <a:pt x="9008" y="1"/>
                  </a:moveTo>
                  <a:cubicBezTo>
                    <a:pt x="8788" y="1"/>
                    <a:pt x="8567" y="49"/>
                    <a:pt x="8400" y="145"/>
                  </a:cubicBezTo>
                  <a:lnTo>
                    <a:pt x="334" y="4775"/>
                  </a:lnTo>
                  <a:cubicBezTo>
                    <a:pt x="1" y="4967"/>
                    <a:pt x="1" y="5277"/>
                    <a:pt x="333" y="5468"/>
                  </a:cubicBezTo>
                  <a:lnTo>
                    <a:pt x="16990" y="15086"/>
                  </a:lnTo>
                  <a:cubicBezTo>
                    <a:pt x="17157" y="15182"/>
                    <a:pt x="17374" y="15229"/>
                    <a:pt x="17592" y="15229"/>
                  </a:cubicBezTo>
                  <a:cubicBezTo>
                    <a:pt x="17810" y="15229"/>
                    <a:pt x="18027" y="15182"/>
                    <a:pt x="18193" y="15086"/>
                  </a:cubicBezTo>
                  <a:lnTo>
                    <a:pt x="26403" y="10358"/>
                  </a:lnTo>
                  <a:cubicBezTo>
                    <a:pt x="26735" y="10167"/>
                    <a:pt x="26735" y="9859"/>
                    <a:pt x="26401" y="9669"/>
                  </a:cubicBezTo>
                  <a:lnTo>
                    <a:pt x="9606" y="142"/>
                  </a:lnTo>
                  <a:cubicBezTo>
                    <a:pt x="9440" y="48"/>
                    <a:pt x="9224" y="1"/>
                    <a:pt x="9008" y="1"/>
                  </a:cubicBezTo>
                  <a:close/>
                </a:path>
              </a:pathLst>
            </a:custGeom>
            <a:solidFill>
              <a:srgbClr val="C1CF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17"/>
            <p:cNvSpPr/>
            <p:nvPr/>
          </p:nvSpPr>
          <p:spPr>
            <a:xfrm>
              <a:off x="1701775" y="4138800"/>
              <a:ext cx="48075" cy="56125"/>
            </a:xfrm>
            <a:custGeom>
              <a:avLst/>
              <a:gdLst/>
              <a:ahLst/>
              <a:cxnLst/>
              <a:rect l="l" t="t" r="r" b="b"/>
              <a:pathLst>
                <a:path w="1923" h="2245" extrusionOk="0">
                  <a:moveTo>
                    <a:pt x="1922" y="1"/>
                  </a:moveTo>
                  <a:lnTo>
                    <a:pt x="0" y="887"/>
                  </a:lnTo>
                  <a:lnTo>
                    <a:pt x="0" y="2244"/>
                  </a:lnTo>
                  <a:lnTo>
                    <a:pt x="1922" y="1266"/>
                  </a:lnTo>
                  <a:lnTo>
                    <a:pt x="1922" y="1"/>
                  </a:lnTo>
                  <a:close/>
                </a:path>
              </a:pathLst>
            </a:custGeom>
            <a:solidFill>
              <a:srgbClr val="4C68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17"/>
            <p:cNvSpPr/>
            <p:nvPr/>
          </p:nvSpPr>
          <p:spPr>
            <a:xfrm>
              <a:off x="1715775" y="4140825"/>
              <a:ext cx="126300" cy="81450"/>
            </a:xfrm>
            <a:custGeom>
              <a:avLst/>
              <a:gdLst/>
              <a:ahLst/>
              <a:cxnLst/>
              <a:rect l="l" t="t" r="r" b="b"/>
              <a:pathLst>
                <a:path w="5052" h="3258" extrusionOk="0">
                  <a:moveTo>
                    <a:pt x="2231" y="1"/>
                  </a:moveTo>
                  <a:lnTo>
                    <a:pt x="0" y="1157"/>
                  </a:lnTo>
                  <a:lnTo>
                    <a:pt x="2231" y="3257"/>
                  </a:lnTo>
                  <a:lnTo>
                    <a:pt x="5051" y="1629"/>
                  </a:lnTo>
                  <a:lnTo>
                    <a:pt x="223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17"/>
            <p:cNvSpPr/>
            <p:nvPr/>
          </p:nvSpPr>
          <p:spPr>
            <a:xfrm>
              <a:off x="1707075" y="4162050"/>
              <a:ext cx="68775" cy="57900"/>
            </a:xfrm>
            <a:custGeom>
              <a:avLst/>
              <a:gdLst/>
              <a:ahLst/>
              <a:cxnLst/>
              <a:rect l="l" t="t" r="r" b="b"/>
              <a:pathLst>
                <a:path w="2751" h="2316" extrusionOk="0">
                  <a:moveTo>
                    <a:pt x="716" y="0"/>
                  </a:moveTo>
                  <a:cubicBezTo>
                    <a:pt x="548" y="0"/>
                    <a:pt x="384" y="36"/>
                    <a:pt x="260" y="107"/>
                  </a:cubicBezTo>
                  <a:cubicBezTo>
                    <a:pt x="1" y="258"/>
                    <a:pt x="14" y="509"/>
                    <a:pt x="291" y="669"/>
                  </a:cubicBezTo>
                  <a:lnTo>
                    <a:pt x="1521" y="2190"/>
                  </a:lnTo>
                  <a:cubicBezTo>
                    <a:pt x="1665" y="2273"/>
                    <a:pt x="1852" y="2315"/>
                    <a:pt x="2035" y="2315"/>
                  </a:cubicBezTo>
                  <a:cubicBezTo>
                    <a:pt x="2203" y="2315"/>
                    <a:pt x="2367" y="2280"/>
                    <a:pt x="2491" y="2208"/>
                  </a:cubicBezTo>
                  <a:cubicBezTo>
                    <a:pt x="2751" y="2057"/>
                    <a:pt x="2737" y="1806"/>
                    <a:pt x="2461" y="1647"/>
                  </a:cubicBezTo>
                  <a:lnTo>
                    <a:pt x="1231" y="126"/>
                  </a:lnTo>
                  <a:cubicBezTo>
                    <a:pt x="1087" y="43"/>
                    <a:pt x="899" y="0"/>
                    <a:pt x="716" y="0"/>
                  </a:cubicBezTo>
                  <a:close/>
                </a:path>
              </a:pathLst>
            </a:custGeom>
            <a:solidFill>
              <a:srgbClr val="FFDB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17"/>
            <p:cNvSpPr/>
            <p:nvPr/>
          </p:nvSpPr>
          <p:spPr>
            <a:xfrm>
              <a:off x="1525425" y="4226850"/>
              <a:ext cx="279175" cy="449475"/>
            </a:xfrm>
            <a:custGeom>
              <a:avLst/>
              <a:gdLst/>
              <a:ahLst/>
              <a:cxnLst/>
              <a:rect l="l" t="t" r="r" b="b"/>
              <a:pathLst>
                <a:path w="11167" h="17979" extrusionOk="0">
                  <a:moveTo>
                    <a:pt x="10834" y="1"/>
                  </a:moveTo>
                  <a:cubicBezTo>
                    <a:pt x="10754" y="1"/>
                    <a:pt x="10663" y="27"/>
                    <a:pt x="10568" y="82"/>
                  </a:cubicBezTo>
                  <a:lnTo>
                    <a:pt x="9889" y="475"/>
                  </a:lnTo>
                  <a:cubicBezTo>
                    <a:pt x="9752" y="554"/>
                    <a:pt x="9579" y="597"/>
                    <a:pt x="9401" y="612"/>
                  </a:cubicBezTo>
                  <a:lnTo>
                    <a:pt x="0" y="17979"/>
                  </a:lnTo>
                  <a:cubicBezTo>
                    <a:pt x="179" y="17964"/>
                    <a:pt x="353" y="17918"/>
                    <a:pt x="489" y="17840"/>
                  </a:cubicBezTo>
                  <a:lnTo>
                    <a:pt x="10567" y="12021"/>
                  </a:lnTo>
                  <a:cubicBezTo>
                    <a:pt x="10897" y="11830"/>
                    <a:pt x="11166" y="11365"/>
                    <a:pt x="11166" y="10981"/>
                  </a:cubicBezTo>
                  <a:lnTo>
                    <a:pt x="11166" y="428"/>
                  </a:lnTo>
                  <a:cubicBezTo>
                    <a:pt x="11166" y="157"/>
                    <a:pt x="11031" y="1"/>
                    <a:pt x="10834" y="1"/>
                  </a:cubicBezTo>
                  <a:close/>
                </a:path>
              </a:pathLst>
            </a:custGeom>
            <a:solidFill>
              <a:srgbClr val="6F89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17"/>
            <p:cNvSpPr/>
            <p:nvPr/>
          </p:nvSpPr>
          <p:spPr>
            <a:xfrm>
              <a:off x="1429200" y="4163550"/>
              <a:ext cx="331275" cy="512900"/>
            </a:xfrm>
            <a:custGeom>
              <a:avLst/>
              <a:gdLst/>
              <a:ahLst/>
              <a:cxnLst/>
              <a:rect l="l" t="t" r="r" b="b"/>
              <a:pathLst>
                <a:path w="13251" h="20516" extrusionOk="0">
                  <a:moveTo>
                    <a:pt x="9432" y="0"/>
                  </a:moveTo>
                  <a:lnTo>
                    <a:pt x="111" y="17196"/>
                  </a:lnTo>
                  <a:lnTo>
                    <a:pt x="102" y="17215"/>
                  </a:lnTo>
                  <a:cubicBezTo>
                    <a:pt x="21" y="17381"/>
                    <a:pt x="0" y="17752"/>
                    <a:pt x="227" y="17883"/>
                  </a:cubicBezTo>
                  <a:lnTo>
                    <a:pt x="3135" y="20372"/>
                  </a:lnTo>
                  <a:cubicBezTo>
                    <a:pt x="3301" y="20468"/>
                    <a:pt x="3517" y="20515"/>
                    <a:pt x="3732" y="20515"/>
                  </a:cubicBezTo>
                  <a:cubicBezTo>
                    <a:pt x="3771" y="20515"/>
                    <a:pt x="3810" y="20514"/>
                    <a:pt x="3849" y="20511"/>
                  </a:cubicBezTo>
                  <a:lnTo>
                    <a:pt x="13250" y="3144"/>
                  </a:lnTo>
                  <a:lnTo>
                    <a:pt x="13250" y="3144"/>
                  </a:lnTo>
                  <a:cubicBezTo>
                    <a:pt x="13211" y="3147"/>
                    <a:pt x="13171" y="3148"/>
                    <a:pt x="13132" y="3148"/>
                  </a:cubicBezTo>
                  <a:cubicBezTo>
                    <a:pt x="12916" y="3148"/>
                    <a:pt x="12701" y="3101"/>
                    <a:pt x="12535" y="3007"/>
                  </a:cubicBezTo>
                  <a:lnTo>
                    <a:pt x="10994" y="1306"/>
                  </a:lnTo>
                  <a:lnTo>
                    <a:pt x="9625" y="514"/>
                  </a:lnTo>
                  <a:cubicBezTo>
                    <a:pt x="9500" y="314"/>
                    <a:pt x="9354" y="165"/>
                    <a:pt x="9432" y="0"/>
                  </a:cubicBezTo>
                  <a:close/>
                </a:path>
              </a:pathLst>
            </a:custGeom>
            <a:solidFill>
              <a:srgbClr val="7FA8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17"/>
            <p:cNvSpPr/>
            <p:nvPr/>
          </p:nvSpPr>
          <p:spPr>
            <a:xfrm>
              <a:off x="1661525" y="4120775"/>
              <a:ext cx="184825" cy="121500"/>
            </a:xfrm>
            <a:custGeom>
              <a:avLst/>
              <a:gdLst/>
              <a:ahLst/>
              <a:cxnLst/>
              <a:rect l="l" t="t" r="r" b="b"/>
              <a:pathLst>
                <a:path w="7393" h="4860" extrusionOk="0">
                  <a:moveTo>
                    <a:pt x="3570" y="0"/>
                  </a:moveTo>
                  <a:cubicBezTo>
                    <a:pt x="3350" y="0"/>
                    <a:pt x="3109" y="58"/>
                    <a:pt x="2917" y="169"/>
                  </a:cubicBezTo>
                  <a:lnTo>
                    <a:pt x="332" y="1532"/>
                  </a:lnTo>
                  <a:cubicBezTo>
                    <a:pt x="1" y="1723"/>
                    <a:pt x="83" y="1937"/>
                    <a:pt x="332" y="2225"/>
                  </a:cubicBezTo>
                  <a:lnTo>
                    <a:pt x="3242" y="4716"/>
                  </a:lnTo>
                  <a:cubicBezTo>
                    <a:pt x="3408" y="4812"/>
                    <a:pt x="3625" y="4860"/>
                    <a:pt x="3843" y="4860"/>
                  </a:cubicBezTo>
                  <a:cubicBezTo>
                    <a:pt x="4060" y="4860"/>
                    <a:pt x="4278" y="4812"/>
                    <a:pt x="4445" y="4716"/>
                  </a:cubicBezTo>
                  <a:lnTo>
                    <a:pt x="7001" y="3239"/>
                  </a:lnTo>
                  <a:cubicBezTo>
                    <a:pt x="7333" y="3048"/>
                    <a:pt x="7392" y="2771"/>
                    <a:pt x="7133" y="2621"/>
                  </a:cubicBezTo>
                  <a:cubicBezTo>
                    <a:pt x="7024" y="2558"/>
                    <a:pt x="6876" y="2528"/>
                    <a:pt x="6716" y="2528"/>
                  </a:cubicBezTo>
                  <a:cubicBezTo>
                    <a:pt x="6497" y="2528"/>
                    <a:pt x="6255" y="2586"/>
                    <a:pt x="6063" y="2696"/>
                  </a:cubicBezTo>
                  <a:lnTo>
                    <a:pt x="4044" y="3862"/>
                  </a:lnTo>
                  <a:cubicBezTo>
                    <a:pt x="3989" y="3894"/>
                    <a:pt x="3916" y="3910"/>
                    <a:pt x="3843" y="3910"/>
                  </a:cubicBezTo>
                  <a:cubicBezTo>
                    <a:pt x="3771" y="3910"/>
                    <a:pt x="3698" y="3894"/>
                    <a:pt x="3643" y="3862"/>
                  </a:cubicBezTo>
                  <a:lnTo>
                    <a:pt x="1812" y="1994"/>
                  </a:lnTo>
                  <a:cubicBezTo>
                    <a:pt x="1702" y="1930"/>
                    <a:pt x="1702" y="1826"/>
                    <a:pt x="1812" y="1762"/>
                  </a:cubicBezTo>
                  <a:lnTo>
                    <a:pt x="3856" y="712"/>
                  </a:lnTo>
                  <a:cubicBezTo>
                    <a:pt x="4188" y="520"/>
                    <a:pt x="4247" y="244"/>
                    <a:pt x="3987" y="95"/>
                  </a:cubicBezTo>
                  <a:cubicBezTo>
                    <a:pt x="3878" y="31"/>
                    <a:pt x="3730" y="0"/>
                    <a:pt x="3570" y="0"/>
                  </a:cubicBezTo>
                  <a:close/>
                </a:path>
              </a:pathLst>
            </a:custGeom>
            <a:solidFill>
              <a:srgbClr val="AACA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17"/>
            <p:cNvSpPr/>
            <p:nvPr/>
          </p:nvSpPr>
          <p:spPr>
            <a:xfrm>
              <a:off x="1759300" y="3812850"/>
              <a:ext cx="421200" cy="975325"/>
            </a:xfrm>
            <a:custGeom>
              <a:avLst/>
              <a:gdLst/>
              <a:ahLst/>
              <a:cxnLst/>
              <a:rect l="l" t="t" r="r" b="b"/>
              <a:pathLst>
                <a:path w="16848" h="39013" extrusionOk="0">
                  <a:moveTo>
                    <a:pt x="16381" y="0"/>
                  </a:moveTo>
                  <a:lnTo>
                    <a:pt x="0" y="8906"/>
                  </a:lnTo>
                  <a:lnTo>
                    <a:pt x="0" y="9300"/>
                  </a:lnTo>
                  <a:lnTo>
                    <a:pt x="0" y="9636"/>
                  </a:lnTo>
                  <a:lnTo>
                    <a:pt x="0" y="39013"/>
                  </a:lnTo>
                  <a:cubicBezTo>
                    <a:pt x="179" y="39013"/>
                    <a:pt x="357" y="38993"/>
                    <a:pt x="531" y="38954"/>
                  </a:cubicBezTo>
                  <a:cubicBezTo>
                    <a:pt x="697" y="38917"/>
                    <a:pt x="855" y="38856"/>
                    <a:pt x="1002" y="38774"/>
                  </a:cubicBezTo>
                  <a:lnTo>
                    <a:pt x="12898" y="28653"/>
                  </a:lnTo>
                  <a:cubicBezTo>
                    <a:pt x="12938" y="28630"/>
                    <a:pt x="12976" y="28604"/>
                    <a:pt x="13014" y="28578"/>
                  </a:cubicBezTo>
                  <a:cubicBezTo>
                    <a:pt x="13513" y="28222"/>
                    <a:pt x="13899" y="27510"/>
                    <a:pt x="13901" y="26916"/>
                  </a:cubicBezTo>
                  <a:lnTo>
                    <a:pt x="13901" y="5960"/>
                  </a:lnTo>
                  <a:lnTo>
                    <a:pt x="14021" y="4811"/>
                  </a:lnTo>
                  <a:lnTo>
                    <a:pt x="16847" y="268"/>
                  </a:lnTo>
                  <a:lnTo>
                    <a:pt x="16842" y="266"/>
                  </a:lnTo>
                  <a:lnTo>
                    <a:pt x="16381" y="0"/>
                  </a:lnTo>
                  <a:close/>
                </a:path>
              </a:pathLst>
            </a:custGeom>
            <a:solidFill>
              <a:srgbClr val="7C25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17"/>
            <p:cNvSpPr/>
            <p:nvPr/>
          </p:nvSpPr>
          <p:spPr>
            <a:xfrm>
              <a:off x="1759200" y="3812850"/>
              <a:ext cx="428525" cy="975325"/>
            </a:xfrm>
            <a:custGeom>
              <a:avLst/>
              <a:gdLst/>
              <a:ahLst/>
              <a:cxnLst/>
              <a:rect l="l" t="t" r="r" b="b"/>
              <a:pathLst>
                <a:path w="17141" h="39013" extrusionOk="0">
                  <a:moveTo>
                    <a:pt x="16385" y="0"/>
                  </a:moveTo>
                  <a:lnTo>
                    <a:pt x="3" y="8904"/>
                  </a:lnTo>
                  <a:lnTo>
                    <a:pt x="3" y="9297"/>
                  </a:lnTo>
                  <a:lnTo>
                    <a:pt x="1" y="9633"/>
                  </a:lnTo>
                  <a:lnTo>
                    <a:pt x="1" y="9636"/>
                  </a:lnTo>
                  <a:lnTo>
                    <a:pt x="1" y="39011"/>
                  </a:lnTo>
                  <a:lnTo>
                    <a:pt x="3" y="39013"/>
                  </a:lnTo>
                  <a:cubicBezTo>
                    <a:pt x="182" y="39013"/>
                    <a:pt x="360" y="38992"/>
                    <a:pt x="534" y="38954"/>
                  </a:cubicBezTo>
                  <a:cubicBezTo>
                    <a:pt x="698" y="38915"/>
                    <a:pt x="855" y="38855"/>
                    <a:pt x="1002" y="38773"/>
                  </a:cubicBezTo>
                  <a:lnTo>
                    <a:pt x="13015" y="28578"/>
                  </a:lnTo>
                  <a:lnTo>
                    <a:pt x="13316" y="28404"/>
                  </a:lnTo>
                  <a:cubicBezTo>
                    <a:pt x="13870" y="28084"/>
                    <a:pt x="14318" y="27307"/>
                    <a:pt x="14318" y="26668"/>
                  </a:cubicBezTo>
                  <a:lnTo>
                    <a:pt x="14223" y="5774"/>
                  </a:lnTo>
                  <a:lnTo>
                    <a:pt x="17141" y="3104"/>
                  </a:lnTo>
                  <a:lnTo>
                    <a:pt x="17141" y="915"/>
                  </a:lnTo>
                  <a:cubicBezTo>
                    <a:pt x="17130" y="637"/>
                    <a:pt x="17063" y="401"/>
                    <a:pt x="16851" y="268"/>
                  </a:cubicBezTo>
                  <a:lnTo>
                    <a:pt x="16846" y="266"/>
                  </a:lnTo>
                  <a:lnTo>
                    <a:pt x="16385" y="0"/>
                  </a:lnTo>
                  <a:close/>
                </a:path>
              </a:pathLst>
            </a:custGeom>
            <a:solidFill>
              <a:srgbClr val="7C25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17"/>
            <p:cNvSpPr/>
            <p:nvPr/>
          </p:nvSpPr>
          <p:spPr>
            <a:xfrm>
              <a:off x="1791925" y="3836700"/>
              <a:ext cx="437675" cy="248725"/>
            </a:xfrm>
            <a:custGeom>
              <a:avLst/>
              <a:gdLst/>
              <a:ahLst/>
              <a:cxnLst/>
              <a:rect l="l" t="t" r="r" b="b"/>
              <a:pathLst>
                <a:path w="17507" h="9949" extrusionOk="0">
                  <a:moveTo>
                    <a:pt x="14905" y="0"/>
                  </a:moveTo>
                  <a:cubicBezTo>
                    <a:pt x="14805" y="0"/>
                    <a:pt x="14705" y="26"/>
                    <a:pt x="14615" y="78"/>
                  </a:cubicBezTo>
                  <a:lnTo>
                    <a:pt x="1" y="8499"/>
                  </a:lnTo>
                  <a:lnTo>
                    <a:pt x="2509" y="9948"/>
                  </a:lnTo>
                  <a:lnTo>
                    <a:pt x="17506" y="1414"/>
                  </a:lnTo>
                  <a:lnTo>
                    <a:pt x="15195" y="78"/>
                  </a:lnTo>
                  <a:cubicBezTo>
                    <a:pt x="15105" y="26"/>
                    <a:pt x="15005" y="0"/>
                    <a:pt x="149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17"/>
            <p:cNvSpPr/>
            <p:nvPr/>
          </p:nvSpPr>
          <p:spPr>
            <a:xfrm>
              <a:off x="1791025" y="4036125"/>
              <a:ext cx="83400" cy="46075"/>
            </a:xfrm>
            <a:custGeom>
              <a:avLst/>
              <a:gdLst/>
              <a:ahLst/>
              <a:cxnLst/>
              <a:rect l="l" t="t" r="r" b="b"/>
              <a:pathLst>
                <a:path w="3336" h="1843" extrusionOk="0">
                  <a:moveTo>
                    <a:pt x="717" y="1"/>
                  </a:moveTo>
                  <a:cubicBezTo>
                    <a:pt x="549" y="1"/>
                    <a:pt x="384" y="36"/>
                    <a:pt x="260" y="108"/>
                  </a:cubicBezTo>
                  <a:cubicBezTo>
                    <a:pt x="1" y="258"/>
                    <a:pt x="14" y="509"/>
                    <a:pt x="291" y="669"/>
                  </a:cubicBezTo>
                  <a:lnTo>
                    <a:pt x="2105" y="1718"/>
                  </a:lnTo>
                  <a:cubicBezTo>
                    <a:pt x="2250" y="1801"/>
                    <a:pt x="2437" y="1843"/>
                    <a:pt x="2620" y="1843"/>
                  </a:cubicBezTo>
                  <a:cubicBezTo>
                    <a:pt x="2788" y="1843"/>
                    <a:pt x="2952" y="1807"/>
                    <a:pt x="3076" y="1736"/>
                  </a:cubicBezTo>
                  <a:cubicBezTo>
                    <a:pt x="3336" y="1586"/>
                    <a:pt x="3322" y="1335"/>
                    <a:pt x="3046" y="1175"/>
                  </a:cubicBezTo>
                  <a:lnTo>
                    <a:pt x="1231" y="126"/>
                  </a:lnTo>
                  <a:cubicBezTo>
                    <a:pt x="1087" y="43"/>
                    <a:pt x="900" y="1"/>
                    <a:pt x="717" y="1"/>
                  </a:cubicBezTo>
                  <a:close/>
                </a:path>
              </a:pathLst>
            </a:custGeom>
            <a:solidFill>
              <a:srgbClr val="FFDB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17"/>
            <p:cNvSpPr/>
            <p:nvPr/>
          </p:nvSpPr>
          <p:spPr>
            <a:xfrm>
              <a:off x="1853200" y="3867075"/>
              <a:ext cx="428525" cy="975350"/>
            </a:xfrm>
            <a:custGeom>
              <a:avLst/>
              <a:gdLst/>
              <a:ahLst/>
              <a:cxnLst/>
              <a:rect l="l" t="t" r="r" b="b"/>
              <a:pathLst>
                <a:path w="17141" h="39014" extrusionOk="0">
                  <a:moveTo>
                    <a:pt x="16384" y="1"/>
                  </a:moveTo>
                  <a:lnTo>
                    <a:pt x="0" y="8906"/>
                  </a:lnTo>
                  <a:lnTo>
                    <a:pt x="0" y="9299"/>
                  </a:lnTo>
                  <a:lnTo>
                    <a:pt x="0" y="9638"/>
                  </a:lnTo>
                  <a:lnTo>
                    <a:pt x="0" y="39013"/>
                  </a:lnTo>
                  <a:cubicBezTo>
                    <a:pt x="3" y="39013"/>
                    <a:pt x="6" y="39013"/>
                    <a:pt x="8" y="39013"/>
                  </a:cubicBezTo>
                  <a:cubicBezTo>
                    <a:pt x="368" y="39013"/>
                    <a:pt x="726" y="38932"/>
                    <a:pt x="1001" y="38773"/>
                  </a:cubicBezTo>
                  <a:lnTo>
                    <a:pt x="16139" y="30035"/>
                  </a:lnTo>
                  <a:cubicBezTo>
                    <a:pt x="16692" y="29715"/>
                    <a:pt x="17141" y="28938"/>
                    <a:pt x="17141" y="28300"/>
                  </a:cubicBezTo>
                  <a:lnTo>
                    <a:pt x="17141" y="918"/>
                  </a:lnTo>
                  <a:cubicBezTo>
                    <a:pt x="17130" y="637"/>
                    <a:pt x="17058" y="400"/>
                    <a:pt x="16845" y="267"/>
                  </a:cubicBezTo>
                  <a:lnTo>
                    <a:pt x="16552" y="98"/>
                  </a:lnTo>
                  <a:lnTo>
                    <a:pt x="16384" y="1"/>
                  </a:lnTo>
                  <a:close/>
                </a:path>
              </a:pathLst>
            </a:custGeom>
            <a:solidFill>
              <a:srgbClr val="BF28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17"/>
            <p:cNvSpPr/>
            <p:nvPr/>
          </p:nvSpPr>
          <p:spPr>
            <a:xfrm>
              <a:off x="1750450" y="4040025"/>
              <a:ext cx="102775" cy="802400"/>
            </a:xfrm>
            <a:custGeom>
              <a:avLst/>
              <a:gdLst/>
              <a:ahLst/>
              <a:cxnLst/>
              <a:rect l="l" t="t" r="r" b="b"/>
              <a:pathLst>
                <a:path w="4111" h="32096" extrusionOk="0">
                  <a:moveTo>
                    <a:pt x="1" y="0"/>
                  </a:moveTo>
                  <a:lnTo>
                    <a:pt x="1" y="28905"/>
                  </a:lnTo>
                  <a:cubicBezTo>
                    <a:pt x="1" y="29543"/>
                    <a:pt x="450" y="30320"/>
                    <a:pt x="1003" y="30640"/>
                  </a:cubicBezTo>
                  <a:lnTo>
                    <a:pt x="3109" y="31856"/>
                  </a:lnTo>
                  <a:cubicBezTo>
                    <a:pt x="3503" y="32084"/>
                    <a:pt x="3996" y="32095"/>
                    <a:pt x="4093" y="32095"/>
                  </a:cubicBezTo>
                  <a:cubicBezTo>
                    <a:pt x="4105" y="32095"/>
                    <a:pt x="4110" y="32095"/>
                    <a:pt x="4110" y="32095"/>
                  </a:cubicBezTo>
                  <a:lnTo>
                    <a:pt x="4110" y="1988"/>
                  </a:lnTo>
                  <a:lnTo>
                    <a:pt x="1" y="0"/>
                  </a:lnTo>
                  <a:close/>
                </a:path>
              </a:pathLst>
            </a:custGeom>
            <a:solidFill>
              <a:srgbClr val="E747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17"/>
            <p:cNvSpPr/>
            <p:nvPr/>
          </p:nvSpPr>
          <p:spPr>
            <a:xfrm>
              <a:off x="1748775" y="3805800"/>
              <a:ext cx="525550" cy="293750"/>
            </a:xfrm>
            <a:custGeom>
              <a:avLst/>
              <a:gdLst/>
              <a:ahLst/>
              <a:cxnLst/>
              <a:rect l="l" t="t" r="r" b="b"/>
              <a:pathLst>
                <a:path w="21022" h="11750" extrusionOk="0">
                  <a:moveTo>
                    <a:pt x="16047" y="0"/>
                  </a:moveTo>
                  <a:cubicBezTo>
                    <a:pt x="15890" y="0"/>
                    <a:pt x="15730" y="31"/>
                    <a:pt x="15597" y="93"/>
                  </a:cubicBezTo>
                  <a:cubicBezTo>
                    <a:pt x="15579" y="100"/>
                    <a:pt x="15560" y="111"/>
                    <a:pt x="15543" y="121"/>
                  </a:cubicBezTo>
                  <a:cubicBezTo>
                    <a:pt x="15540" y="121"/>
                    <a:pt x="15535" y="124"/>
                    <a:pt x="15532" y="124"/>
                  </a:cubicBezTo>
                  <a:lnTo>
                    <a:pt x="7311" y="4865"/>
                  </a:lnTo>
                  <a:cubicBezTo>
                    <a:pt x="7307" y="4866"/>
                    <a:pt x="7305" y="4867"/>
                    <a:pt x="7303" y="4869"/>
                  </a:cubicBezTo>
                  <a:lnTo>
                    <a:pt x="7242" y="4904"/>
                  </a:lnTo>
                  <a:cubicBezTo>
                    <a:pt x="7199" y="4929"/>
                    <a:pt x="7135" y="4966"/>
                    <a:pt x="7049" y="5016"/>
                  </a:cubicBezTo>
                  <a:cubicBezTo>
                    <a:pt x="6990" y="5050"/>
                    <a:pt x="6925" y="5087"/>
                    <a:pt x="6854" y="5128"/>
                  </a:cubicBezTo>
                  <a:cubicBezTo>
                    <a:pt x="6781" y="5169"/>
                    <a:pt x="6702" y="5216"/>
                    <a:pt x="6612" y="5269"/>
                  </a:cubicBezTo>
                  <a:lnTo>
                    <a:pt x="6167" y="5525"/>
                  </a:lnTo>
                  <a:cubicBezTo>
                    <a:pt x="6004" y="5618"/>
                    <a:pt x="5827" y="5722"/>
                    <a:pt x="5637" y="5831"/>
                  </a:cubicBezTo>
                  <a:cubicBezTo>
                    <a:pt x="5491" y="5914"/>
                    <a:pt x="5339" y="6002"/>
                    <a:pt x="5183" y="6092"/>
                  </a:cubicBezTo>
                  <a:lnTo>
                    <a:pt x="4720" y="6360"/>
                  </a:lnTo>
                  <a:cubicBezTo>
                    <a:pt x="4641" y="6406"/>
                    <a:pt x="4561" y="6453"/>
                    <a:pt x="4477" y="6500"/>
                  </a:cubicBezTo>
                  <a:cubicBezTo>
                    <a:pt x="4314" y="6593"/>
                    <a:pt x="4145" y="6691"/>
                    <a:pt x="3972" y="6791"/>
                  </a:cubicBezTo>
                  <a:lnTo>
                    <a:pt x="3447" y="7095"/>
                  </a:lnTo>
                  <a:lnTo>
                    <a:pt x="2901" y="7410"/>
                  </a:lnTo>
                  <a:cubicBezTo>
                    <a:pt x="2894" y="7414"/>
                    <a:pt x="2890" y="7416"/>
                    <a:pt x="2890" y="7416"/>
                  </a:cubicBezTo>
                  <a:cubicBezTo>
                    <a:pt x="2888" y="7416"/>
                    <a:pt x="4855" y="6274"/>
                    <a:pt x="4854" y="6274"/>
                  </a:cubicBezTo>
                  <a:lnTo>
                    <a:pt x="4854" y="6274"/>
                  </a:lnTo>
                  <a:cubicBezTo>
                    <a:pt x="4854" y="6274"/>
                    <a:pt x="4850" y="6276"/>
                    <a:pt x="4842" y="6280"/>
                  </a:cubicBezTo>
                  <a:cubicBezTo>
                    <a:pt x="4267" y="6611"/>
                    <a:pt x="3680" y="6951"/>
                    <a:pt x="3100" y="7287"/>
                  </a:cubicBezTo>
                  <a:cubicBezTo>
                    <a:pt x="3003" y="7343"/>
                    <a:pt x="2907" y="7398"/>
                    <a:pt x="2810" y="7453"/>
                  </a:cubicBezTo>
                  <a:cubicBezTo>
                    <a:pt x="2427" y="7675"/>
                    <a:pt x="2047" y="7894"/>
                    <a:pt x="1676" y="8108"/>
                  </a:cubicBezTo>
                  <a:cubicBezTo>
                    <a:pt x="1609" y="8147"/>
                    <a:pt x="1540" y="8187"/>
                    <a:pt x="1471" y="8228"/>
                  </a:cubicBezTo>
                  <a:cubicBezTo>
                    <a:pt x="1403" y="8268"/>
                    <a:pt x="1333" y="8305"/>
                    <a:pt x="1267" y="8345"/>
                  </a:cubicBezTo>
                  <a:lnTo>
                    <a:pt x="922" y="8546"/>
                  </a:lnTo>
                  <a:lnTo>
                    <a:pt x="484" y="8799"/>
                  </a:lnTo>
                  <a:cubicBezTo>
                    <a:pt x="128" y="9005"/>
                    <a:pt x="0" y="9294"/>
                    <a:pt x="105" y="9558"/>
                  </a:cubicBezTo>
                  <a:lnTo>
                    <a:pt x="106" y="9559"/>
                  </a:lnTo>
                  <a:cubicBezTo>
                    <a:pt x="157" y="9689"/>
                    <a:pt x="261" y="9810"/>
                    <a:pt x="419" y="9916"/>
                  </a:cubicBezTo>
                  <a:lnTo>
                    <a:pt x="424" y="9918"/>
                  </a:lnTo>
                  <a:cubicBezTo>
                    <a:pt x="443" y="9932"/>
                    <a:pt x="462" y="9944"/>
                    <a:pt x="484" y="9956"/>
                  </a:cubicBezTo>
                  <a:lnTo>
                    <a:pt x="3175" y="11511"/>
                  </a:lnTo>
                  <a:cubicBezTo>
                    <a:pt x="3195" y="11522"/>
                    <a:pt x="3217" y="11535"/>
                    <a:pt x="3239" y="11545"/>
                  </a:cubicBezTo>
                  <a:cubicBezTo>
                    <a:pt x="3507" y="11684"/>
                    <a:pt x="3841" y="11750"/>
                    <a:pt x="4177" y="11750"/>
                  </a:cubicBezTo>
                  <a:cubicBezTo>
                    <a:pt x="4180" y="11750"/>
                    <a:pt x="4183" y="11750"/>
                    <a:pt x="4186" y="11750"/>
                  </a:cubicBezTo>
                  <a:cubicBezTo>
                    <a:pt x="4541" y="11750"/>
                    <a:pt x="4896" y="11670"/>
                    <a:pt x="5168" y="11517"/>
                  </a:cubicBezTo>
                  <a:lnTo>
                    <a:pt x="11065" y="8122"/>
                  </a:lnTo>
                  <a:lnTo>
                    <a:pt x="14322" y="6242"/>
                  </a:lnTo>
                  <a:lnTo>
                    <a:pt x="14642" y="6056"/>
                  </a:lnTo>
                  <a:lnTo>
                    <a:pt x="20229" y="2838"/>
                  </a:lnTo>
                  <a:cubicBezTo>
                    <a:pt x="20257" y="2822"/>
                    <a:pt x="20289" y="2802"/>
                    <a:pt x="20332" y="2780"/>
                  </a:cubicBezTo>
                  <a:cubicBezTo>
                    <a:pt x="20485" y="2691"/>
                    <a:pt x="20619" y="2640"/>
                    <a:pt x="20749" y="2640"/>
                  </a:cubicBezTo>
                  <a:cubicBezTo>
                    <a:pt x="20840" y="2640"/>
                    <a:pt x="20929" y="2665"/>
                    <a:pt x="21022" y="2718"/>
                  </a:cubicBezTo>
                  <a:lnTo>
                    <a:pt x="20258" y="2278"/>
                  </a:lnTo>
                  <a:cubicBezTo>
                    <a:pt x="20135" y="2206"/>
                    <a:pt x="19971" y="2171"/>
                    <a:pt x="19804" y="2171"/>
                  </a:cubicBezTo>
                  <a:cubicBezTo>
                    <a:pt x="19625" y="2171"/>
                    <a:pt x="19442" y="2211"/>
                    <a:pt x="19300" y="2291"/>
                  </a:cubicBezTo>
                  <a:cubicBezTo>
                    <a:pt x="19296" y="2291"/>
                    <a:pt x="19292" y="2295"/>
                    <a:pt x="19289" y="2295"/>
                  </a:cubicBezTo>
                  <a:lnTo>
                    <a:pt x="14760" y="4910"/>
                  </a:lnTo>
                  <a:lnTo>
                    <a:pt x="14442" y="5093"/>
                  </a:lnTo>
                  <a:lnTo>
                    <a:pt x="11066" y="7036"/>
                  </a:lnTo>
                  <a:cubicBezTo>
                    <a:pt x="11066" y="7036"/>
                    <a:pt x="10206" y="7532"/>
                    <a:pt x="8940" y="8263"/>
                  </a:cubicBezTo>
                  <a:lnTo>
                    <a:pt x="8478" y="8531"/>
                  </a:lnTo>
                  <a:cubicBezTo>
                    <a:pt x="8398" y="8575"/>
                    <a:pt x="8317" y="8622"/>
                    <a:pt x="8234" y="8671"/>
                  </a:cubicBezTo>
                  <a:cubicBezTo>
                    <a:pt x="8211" y="8684"/>
                    <a:pt x="8201" y="8690"/>
                    <a:pt x="8200" y="8690"/>
                  </a:cubicBezTo>
                  <a:cubicBezTo>
                    <a:pt x="8196" y="8690"/>
                    <a:pt x="9756" y="7784"/>
                    <a:pt x="9754" y="7784"/>
                  </a:cubicBezTo>
                  <a:lnTo>
                    <a:pt x="9754" y="7784"/>
                  </a:lnTo>
                  <a:cubicBezTo>
                    <a:pt x="9754" y="7784"/>
                    <a:pt x="9742" y="7791"/>
                    <a:pt x="9715" y="7807"/>
                  </a:cubicBezTo>
                  <a:lnTo>
                    <a:pt x="9169" y="8122"/>
                  </a:lnTo>
                  <a:cubicBezTo>
                    <a:pt x="8981" y="8230"/>
                    <a:pt x="8792" y="8340"/>
                    <a:pt x="8600" y="8451"/>
                  </a:cubicBezTo>
                  <a:cubicBezTo>
                    <a:pt x="8024" y="8782"/>
                    <a:pt x="7438" y="9122"/>
                    <a:pt x="6856" y="9457"/>
                  </a:cubicBezTo>
                  <a:cubicBezTo>
                    <a:pt x="6760" y="9513"/>
                    <a:pt x="6664" y="9567"/>
                    <a:pt x="6568" y="9624"/>
                  </a:cubicBezTo>
                  <a:cubicBezTo>
                    <a:pt x="6183" y="9846"/>
                    <a:pt x="5803" y="10064"/>
                    <a:pt x="5434" y="10279"/>
                  </a:cubicBezTo>
                  <a:cubicBezTo>
                    <a:pt x="5297" y="10358"/>
                    <a:pt x="5157" y="10437"/>
                    <a:pt x="5025" y="10516"/>
                  </a:cubicBezTo>
                  <a:lnTo>
                    <a:pt x="4678" y="10716"/>
                  </a:lnTo>
                  <a:cubicBezTo>
                    <a:pt x="4661" y="10727"/>
                    <a:pt x="4643" y="10736"/>
                    <a:pt x="4625" y="10744"/>
                  </a:cubicBezTo>
                  <a:lnTo>
                    <a:pt x="4622" y="10745"/>
                  </a:lnTo>
                  <a:cubicBezTo>
                    <a:pt x="4493" y="10805"/>
                    <a:pt x="4336" y="10835"/>
                    <a:pt x="4179" y="10835"/>
                  </a:cubicBezTo>
                  <a:cubicBezTo>
                    <a:pt x="3998" y="10835"/>
                    <a:pt x="3816" y="10795"/>
                    <a:pt x="3678" y="10715"/>
                  </a:cubicBezTo>
                  <a:lnTo>
                    <a:pt x="1664" y="9552"/>
                  </a:lnTo>
                  <a:cubicBezTo>
                    <a:pt x="1498" y="9456"/>
                    <a:pt x="1496" y="9301"/>
                    <a:pt x="1664" y="9204"/>
                  </a:cubicBezTo>
                  <a:lnTo>
                    <a:pt x="7309" y="5952"/>
                  </a:lnTo>
                  <a:lnTo>
                    <a:pt x="16472" y="667"/>
                  </a:lnTo>
                  <a:lnTo>
                    <a:pt x="16575" y="609"/>
                  </a:lnTo>
                  <a:cubicBezTo>
                    <a:pt x="16607" y="591"/>
                    <a:pt x="16638" y="574"/>
                    <a:pt x="16670" y="557"/>
                  </a:cubicBezTo>
                  <a:cubicBezTo>
                    <a:pt x="16783" y="500"/>
                    <a:pt x="16887" y="469"/>
                    <a:pt x="16990" y="469"/>
                  </a:cubicBezTo>
                  <a:cubicBezTo>
                    <a:pt x="17081" y="469"/>
                    <a:pt x="17171" y="493"/>
                    <a:pt x="17264" y="548"/>
                  </a:cubicBezTo>
                  <a:lnTo>
                    <a:pt x="16975" y="380"/>
                  </a:lnTo>
                  <a:lnTo>
                    <a:pt x="16502" y="107"/>
                  </a:lnTo>
                  <a:cubicBezTo>
                    <a:pt x="16378" y="36"/>
                    <a:pt x="16214" y="0"/>
                    <a:pt x="16047" y="0"/>
                  </a:cubicBezTo>
                  <a:close/>
                </a:path>
              </a:pathLst>
            </a:custGeom>
            <a:solidFill>
              <a:srgbClr val="FF66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17"/>
            <p:cNvSpPr/>
            <p:nvPr/>
          </p:nvSpPr>
          <p:spPr>
            <a:xfrm>
              <a:off x="1687075" y="4763000"/>
              <a:ext cx="94325" cy="94975"/>
            </a:xfrm>
            <a:custGeom>
              <a:avLst/>
              <a:gdLst/>
              <a:ahLst/>
              <a:cxnLst/>
              <a:rect l="l" t="t" r="r" b="b"/>
              <a:pathLst>
                <a:path w="3773" h="3799" extrusionOk="0">
                  <a:moveTo>
                    <a:pt x="941" y="0"/>
                  </a:moveTo>
                  <a:lnTo>
                    <a:pt x="1" y="542"/>
                  </a:lnTo>
                  <a:lnTo>
                    <a:pt x="1" y="3799"/>
                  </a:lnTo>
                  <a:lnTo>
                    <a:pt x="3773" y="1634"/>
                  </a:lnTo>
                  <a:lnTo>
                    <a:pt x="941" y="0"/>
                  </a:lnTo>
                  <a:close/>
                </a:path>
              </a:pathLst>
            </a:custGeom>
            <a:solidFill>
              <a:srgbClr val="3636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17"/>
            <p:cNvSpPr/>
            <p:nvPr/>
          </p:nvSpPr>
          <p:spPr>
            <a:xfrm>
              <a:off x="2110100" y="4762975"/>
              <a:ext cx="572825" cy="358425"/>
            </a:xfrm>
            <a:custGeom>
              <a:avLst/>
              <a:gdLst/>
              <a:ahLst/>
              <a:cxnLst/>
              <a:rect l="l" t="t" r="r" b="b"/>
              <a:pathLst>
                <a:path w="22913" h="14337" extrusionOk="0">
                  <a:moveTo>
                    <a:pt x="22913" y="0"/>
                  </a:moveTo>
                  <a:lnTo>
                    <a:pt x="22913" y="4"/>
                  </a:lnTo>
                  <a:lnTo>
                    <a:pt x="22913" y="4"/>
                  </a:lnTo>
                  <a:cubicBezTo>
                    <a:pt x="22913" y="2"/>
                    <a:pt x="22913" y="1"/>
                    <a:pt x="22913" y="0"/>
                  </a:cubicBezTo>
                  <a:close/>
                  <a:moveTo>
                    <a:pt x="22913" y="4"/>
                  </a:moveTo>
                  <a:lnTo>
                    <a:pt x="22913" y="4"/>
                  </a:lnTo>
                  <a:cubicBezTo>
                    <a:pt x="22911" y="337"/>
                    <a:pt x="22568" y="539"/>
                    <a:pt x="22412" y="629"/>
                  </a:cubicBezTo>
                  <a:lnTo>
                    <a:pt x="1881" y="12484"/>
                  </a:lnTo>
                  <a:cubicBezTo>
                    <a:pt x="1881" y="12486"/>
                    <a:pt x="1003" y="12993"/>
                    <a:pt x="1003" y="12993"/>
                  </a:cubicBezTo>
                  <a:cubicBezTo>
                    <a:pt x="724" y="13154"/>
                    <a:pt x="363" y="13234"/>
                    <a:pt x="0" y="13234"/>
                  </a:cubicBezTo>
                  <a:lnTo>
                    <a:pt x="0" y="14336"/>
                  </a:lnTo>
                  <a:cubicBezTo>
                    <a:pt x="5" y="14336"/>
                    <a:pt x="11" y="14336"/>
                    <a:pt x="16" y="14336"/>
                  </a:cubicBezTo>
                  <a:cubicBezTo>
                    <a:pt x="351" y="14336"/>
                    <a:pt x="685" y="14260"/>
                    <a:pt x="942" y="14112"/>
                  </a:cubicBezTo>
                  <a:cubicBezTo>
                    <a:pt x="1072" y="14038"/>
                    <a:pt x="1195" y="13966"/>
                    <a:pt x="1308" y="13900"/>
                  </a:cubicBezTo>
                  <a:lnTo>
                    <a:pt x="1467" y="13807"/>
                  </a:lnTo>
                  <a:cubicBezTo>
                    <a:pt x="1541" y="13766"/>
                    <a:pt x="1608" y="13727"/>
                    <a:pt x="1666" y="13694"/>
                  </a:cubicBezTo>
                  <a:cubicBezTo>
                    <a:pt x="1697" y="13676"/>
                    <a:pt x="1722" y="13661"/>
                    <a:pt x="1745" y="13648"/>
                  </a:cubicBezTo>
                  <a:cubicBezTo>
                    <a:pt x="1770" y="13634"/>
                    <a:pt x="1788" y="13623"/>
                    <a:pt x="1808" y="13611"/>
                  </a:cubicBezTo>
                  <a:cubicBezTo>
                    <a:pt x="1830" y="13598"/>
                    <a:pt x="1849" y="13588"/>
                    <a:pt x="1863" y="13581"/>
                  </a:cubicBezTo>
                  <a:cubicBezTo>
                    <a:pt x="1874" y="13573"/>
                    <a:pt x="1881" y="13570"/>
                    <a:pt x="1881" y="13570"/>
                  </a:cubicBezTo>
                  <a:lnTo>
                    <a:pt x="22412" y="1715"/>
                  </a:lnTo>
                  <a:cubicBezTo>
                    <a:pt x="22689" y="1554"/>
                    <a:pt x="22913" y="1181"/>
                    <a:pt x="22913" y="882"/>
                  </a:cubicBezTo>
                  <a:lnTo>
                    <a:pt x="22913" y="4"/>
                  </a:lnTo>
                  <a:close/>
                </a:path>
              </a:pathLst>
            </a:custGeom>
            <a:solidFill>
              <a:srgbClr val="5C5C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17"/>
            <p:cNvSpPr/>
            <p:nvPr/>
          </p:nvSpPr>
          <p:spPr>
            <a:xfrm>
              <a:off x="1695950" y="4527300"/>
              <a:ext cx="990425" cy="566525"/>
            </a:xfrm>
            <a:custGeom>
              <a:avLst/>
              <a:gdLst/>
              <a:ahLst/>
              <a:cxnLst/>
              <a:rect l="l" t="t" r="r" b="b"/>
              <a:pathLst>
                <a:path w="39617" h="22661" extrusionOk="0">
                  <a:moveTo>
                    <a:pt x="23310" y="0"/>
                  </a:moveTo>
                  <a:cubicBezTo>
                    <a:pt x="22950" y="0"/>
                    <a:pt x="22590" y="79"/>
                    <a:pt x="22316" y="236"/>
                  </a:cubicBezTo>
                  <a:lnTo>
                    <a:pt x="3416" y="11062"/>
                  </a:lnTo>
                  <a:lnTo>
                    <a:pt x="2475" y="11604"/>
                  </a:lnTo>
                  <a:lnTo>
                    <a:pt x="3" y="13018"/>
                  </a:lnTo>
                  <a:lnTo>
                    <a:pt x="0" y="13019"/>
                  </a:lnTo>
                  <a:cubicBezTo>
                    <a:pt x="2" y="13031"/>
                    <a:pt x="4" y="13043"/>
                    <a:pt x="8" y="13054"/>
                  </a:cubicBezTo>
                  <a:cubicBezTo>
                    <a:pt x="6" y="13063"/>
                    <a:pt x="6" y="13070"/>
                    <a:pt x="10" y="13077"/>
                  </a:cubicBezTo>
                  <a:cubicBezTo>
                    <a:pt x="15" y="13107"/>
                    <a:pt x="22" y="13136"/>
                    <a:pt x="31" y="13165"/>
                  </a:cubicBezTo>
                  <a:cubicBezTo>
                    <a:pt x="40" y="13200"/>
                    <a:pt x="52" y="13233"/>
                    <a:pt x="68" y="13265"/>
                  </a:cubicBezTo>
                  <a:cubicBezTo>
                    <a:pt x="82" y="13298"/>
                    <a:pt x="98" y="13331"/>
                    <a:pt x="116" y="13362"/>
                  </a:cubicBezTo>
                  <a:cubicBezTo>
                    <a:pt x="134" y="13395"/>
                    <a:pt x="154" y="13425"/>
                    <a:pt x="177" y="13452"/>
                  </a:cubicBezTo>
                  <a:cubicBezTo>
                    <a:pt x="192" y="13475"/>
                    <a:pt x="209" y="13497"/>
                    <a:pt x="227" y="13518"/>
                  </a:cubicBezTo>
                  <a:lnTo>
                    <a:pt x="267" y="13557"/>
                  </a:lnTo>
                  <a:cubicBezTo>
                    <a:pt x="289" y="13578"/>
                    <a:pt x="310" y="13597"/>
                    <a:pt x="335" y="13615"/>
                  </a:cubicBezTo>
                  <a:cubicBezTo>
                    <a:pt x="355" y="13631"/>
                    <a:pt x="378" y="13647"/>
                    <a:pt x="399" y="13661"/>
                  </a:cubicBezTo>
                  <a:lnTo>
                    <a:pt x="14684" y="21911"/>
                  </a:lnTo>
                  <a:lnTo>
                    <a:pt x="14686" y="21911"/>
                  </a:lnTo>
                  <a:lnTo>
                    <a:pt x="15563" y="22418"/>
                  </a:lnTo>
                  <a:cubicBezTo>
                    <a:pt x="15856" y="22579"/>
                    <a:pt x="16187" y="22660"/>
                    <a:pt x="16558" y="22660"/>
                  </a:cubicBezTo>
                  <a:cubicBezTo>
                    <a:pt x="16561" y="22660"/>
                    <a:pt x="16563" y="22660"/>
                    <a:pt x="16566" y="22660"/>
                  </a:cubicBezTo>
                  <a:cubicBezTo>
                    <a:pt x="16927" y="22660"/>
                    <a:pt x="17290" y="22579"/>
                    <a:pt x="17569" y="22419"/>
                  </a:cubicBezTo>
                  <a:lnTo>
                    <a:pt x="18445" y="21912"/>
                  </a:lnTo>
                  <a:lnTo>
                    <a:pt x="39063" y="10009"/>
                  </a:lnTo>
                  <a:cubicBezTo>
                    <a:pt x="39616" y="9689"/>
                    <a:pt x="39616" y="9169"/>
                    <a:pt x="39066" y="8847"/>
                  </a:cubicBezTo>
                  <a:lnTo>
                    <a:pt x="36323" y="7248"/>
                  </a:lnTo>
                  <a:lnTo>
                    <a:pt x="24320" y="244"/>
                  </a:lnTo>
                  <a:cubicBezTo>
                    <a:pt x="24041" y="81"/>
                    <a:pt x="23675" y="0"/>
                    <a:pt x="23310" y="0"/>
                  </a:cubicBezTo>
                  <a:close/>
                </a:path>
              </a:pathLst>
            </a:custGeom>
            <a:solidFill>
              <a:srgbClr val="4949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17"/>
            <p:cNvSpPr/>
            <p:nvPr/>
          </p:nvSpPr>
          <p:spPr>
            <a:xfrm>
              <a:off x="1710575" y="4684775"/>
              <a:ext cx="956250" cy="395175"/>
            </a:xfrm>
            <a:custGeom>
              <a:avLst/>
              <a:gdLst/>
              <a:ahLst/>
              <a:cxnLst/>
              <a:rect l="l" t="t" r="r" b="b"/>
              <a:pathLst>
                <a:path w="38250" h="15807" extrusionOk="0">
                  <a:moveTo>
                    <a:pt x="38249" y="1"/>
                  </a:moveTo>
                  <a:lnTo>
                    <a:pt x="15981" y="12897"/>
                  </a:lnTo>
                  <a:lnTo>
                    <a:pt x="1" y="3671"/>
                  </a:lnTo>
                  <a:lnTo>
                    <a:pt x="1" y="3671"/>
                  </a:lnTo>
                  <a:lnTo>
                    <a:pt x="3" y="6759"/>
                  </a:lnTo>
                  <a:lnTo>
                    <a:pt x="15402" y="15652"/>
                  </a:lnTo>
                  <a:cubicBezTo>
                    <a:pt x="15581" y="15755"/>
                    <a:pt x="15781" y="15806"/>
                    <a:pt x="15981" y="15806"/>
                  </a:cubicBezTo>
                  <a:cubicBezTo>
                    <a:pt x="16181" y="15806"/>
                    <a:pt x="16380" y="15755"/>
                    <a:pt x="16559" y="15652"/>
                  </a:cubicBezTo>
                  <a:lnTo>
                    <a:pt x="37960" y="3295"/>
                  </a:lnTo>
                  <a:cubicBezTo>
                    <a:pt x="38138" y="3192"/>
                    <a:pt x="38249" y="3000"/>
                    <a:pt x="38249" y="2794"/>
                  </a:cubicBezTo>
                  <a:lnTo>
                    <a:pt x="3824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17"/>
            <p:cNvSpPr/>
            <p:nvPr/>
          </p:nvSpPr>
          <p:spPr>
            <a:xfrm>
              <a:off x="2110100" y="4684775"/>
              <a:ext cx="556725" cy="395200"/>
            </a:xfrm>
            <a:custGeom>
              <a:avLst/>
              <a:gdLst/>
              <a:ahLst/>
              <a:cxnLst/>
              <a:rect l="l" t="t" r="r" b="b"/>
              <a:pathLst>
                <a:path w="22269" h="15808" extrusionOk="0">
                  <a:moveTo>
                    <a:pt x="22268" y="1"/>
                  </a:moveTo>
                  <a:lnTo>
                    <a:pt x="0" y="12897"/>
                  </a:lnTo>
                  <a:lnTo>
                    <a:pt x="0" y="15807"/>
                  </a:lnTo>
                  <a:cubicBezTo>
                    <a:pt x="203" y="15807"/>
                    <a:pt x="403" y="15753"/>
                    <a:pt x="579" y="15652"/>
                  </a:cubicBezTo>
                  <a:lnTo>
                    <a:pt x="21979" y="3296"/>
                  </a:lnTo>
                  <a:cubicBezTo>
                    <a:pt x="22157" y="3192"/>
                    <a:pt x="22268" y="3001"/>
                    <a:pt x="22268" y="2795"/>
                  </a:cubicBezTo>
                  <a:lnTo>
                    <a:pt x="22268" y="1"/>
                  </a:lnTo>
                  <a:close/>
                </a:path>
              </a:pathLst>
            </a:custGeom>
            <a:solidFill>
              <a:srgbClr val="DAE6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17"/>
            <p:cNvSpPr/>
            <p:nvPr/>
          </p:nvSpPr>
          <p:spPr>
            <a:xfrm>
              <a:off x="1704675" y="4780975"/>
              <a:ext cx="11800" cy="82700"/>
            </a:xfrm>
            <a:custGeom>
              <a:avLst/>
              <a:gdLst/>
              <a:ahLst/>
              <a:cxnLst/>
              <a:rect l="l" t="t" r="r" b="b"/>
              <a:pathLst>
                <a:path w="472" h="3308" extrusionOk="0">
                  <a:moveTo>
                    <a:pt x="149" y="1"/>
                  </a:moveTo>
                  <a:cubicBezTo>
                    <a:pt x="62" y="1"/>
                    <a:pt x="0" y="90"/>
                    <a:pt x="0" y="237"/>
                  </a:cubicBezTo>
                  <a:lnTo>
                    <a:pt x="3" y="2799"/>
                  </a:lnTo>
                  <a:cubicBezTo>
                    <a:pt x="3" y="2991"/>
                    <a:pt x="109" y="3206"/>
                    <a:pt x="237" y="3281"/>
                  </a:cubicBezTo>
                  <a:cubicBezTo>
                    <a:pt x="267" y="3299"/>
                    <a:pt x="295" y="3307"/>
                    <a:pt x="322" y="3307"/>
                  </a:cubicBezTo>
                  <a:cubicBezTo>
                    <a:pt x="409" y="3307"/>
                    <a:pt x="472" y="3216"/>
                    <a:pt x="472" y="3070"/>
                  </a:cubicBezTo>
                  <a:lnTo>
                    <a:pt x="472" y="510"/>
                  </a:lnTo>
                  <a:cubicBezTo>
                    <a:pt x="472" y="318"/>
                    <a:pt x="366" y="102"/>
                    <a:pt x="235" y="27"/>
                  </a:cubicBezTo>
                  <a:cubicBezTo>
                    <a:pt x="205" y="9"/>
                    <a:pt x="176" y="1"/>
                    <a:pt x="149" y="1"/>
                  </a:cubicBezTo>
                  <a:close/>
                </a:path>
              </a:pathLst>
            </a:custGeom>
            <a:solidFill>
              <a:srgbClr val="FFDB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17"/>
            <p:cNvSpPr/>
            <p:nvPr/>
          </p:nvSpPr>
          <p:spPr>
            <a:xfrm>
              <a:off x="2110125" y="4654425"/>
              <a:ext cx="572825" cy="358425"/>
            </a:xfrm>
            <a:custGeom>
              <a:avLst/>
              <a:gdLst/>
              <a:ahLst/>
              <a:cxnLst/>
              <a:rect l="l" t="t" r="r" b="b"/>
              <a:pathLst>
                <a:path w="22913" h="14337" extrusionOk="0">
                  <a:moveTo>
                    <a:pt x="22913" y="1"/>
                  </a:moveTo>
                  <a:cubicBezTo>
                    <a:pt x="22913" y="348"/>
                    <a:pt x="22559" y="545"/>
                    <a:pt x="22412" y="629"/>
                  </a:cubicBezTo>
                  <a:lnTo>
                    <a:pt x="13149" y="5977"/>
                  </a:lnTo>
                  <a:lnTo>
                    <a:pt x="1881" y="12484"/>
                  </a:lnTo>
                  <a:cubicBezTo>
                    <a:pt x="1879" y="12484"/>
                    <a:pt x="1004" y="12989"/>
                    <a:pt x="1004" y="12989"/>
                  </a:cubicBezTo>
                  <a:cubicBezTo>
                    <a:pt x="724" y="13150"/>
                    <a:pt x="363" y="13230"/>
                    <a:pt x="0" y="13230"/>
                  </a:cubicBezTo>
                  <a:lnTo>
                    <a:pt x="0" y="14337"/>
                  </a:lnTo>
                  <a:cubicBezTo>
                    <a:pt x="5" y="14337"/>
                    <a:pt x="11" y="14337"/>
                    <a:pt x="16" y="14337"/>
                  </a:cubicBezTo>
                  <a:cubicBezTo>
                    <a:pt x="351" y="14337"/>
                    <a:pt x="685" y="14261"/>
                    <a:pt x="943" y="14112"/>
                  </a:cubicBezTo>
                  <a:cubicBezTo>
                    <a:pt x="1072" y="14039"/>
                    <a:pt x="1195" y="13966"/>
                    <a:pt x="1308" y="13901"/>
                  </a:cubicBezTo>
                  <a:lnTo>
                    <a:pt x="1466" y="13808"/>
                  </a:lnTo>
                  <a:cubicBezTo>
                    <a:pt x="1642" y="13709"/>
                    <a:pt x="1774" y="13632"/>
                    <a:pt x="1839" y="13593"/>
                  </a:cubicBezTo>
                  <a:lnTo>
                    <a:pt x="1875" y="13572"/>
                  </a:lnTo>
                  <a:cubicBezTo>
                    <a:pt x="1880" y="13570"/>
                    <a:pt x="14090" y="6519"/>
                    <a:pt x="14090" y="6519"/>
                  </a:cubicBezTo>
                  <a:lnTo>
                    <a:pt x="22411" y="1715"/>
                  </a:lnTo>
                  <a:cubicBezTo>
                    <a:pt x="22688" y="1555"/>
                    <a:pt x="22913" y="1183"/>
                    <a:pt x="22913" y="883"/>
                  </a:cubicBezTo>
                  <a:lnTo>
                    <a:pt x="22913" y="1"/>
                  </a:lnTo>
                  <a:close/>
                </a:path>
              </a:pathLst>
            </a:custGeom>
            <a:solidFill>
              <a:srgbClr val="5C5C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17"/>
            <p:cNvSpPr/>
            <p:nvPr/>
          </p:nvSpPr>
          <p:spPr>
            <a:xfrm>
              <a:off x="1679450" y="4418675"/>
              <a:ext cx="1006950" cy="566525"/>
            </a:xfrm>
            <a:custGeom>
              <a:avLst/>
              <a:gdLst/>
              <a:ahLst/>
              <a:cxnLst/>
              <a:rect l="l" t="t" r="r" b="b"/>
              <a:pathLst>
                <a:path w="40278" h="22661" extrusionOk="0">
                  <a:moveTo>
                    <a:pt x="38" y="13386"/>
                  </a:moveTo>
                  <a:cubicBezTo>
                    <a:pt x="25" y="13392"/>
                    <a:pt x="12" y="13399"/>
                    <a:pt x="0" y="13408"/>
                  </a:cubicBezTo>
                  <a:lnTo>
                    <a:pt x="38" y="13386"/>
                  </a:lnTo>
                  <a:close/>
                  <a:moveTo>
                    <a:pt x="23797" y="0"/>
                  </a:moveTo>
                  <a:cubicBezTo>
                    <a:pt x="23438" y="0"/>
                    <a:pt x="23079" y="79"/>
                    <a:pt x="22805" y="237"/>
                  </a:cubicBezTo>
                  <a:lnTo>
                    <a:pt x="38" y="13386"/>
                  </a:lnTo>
                  <a:lnTo>
                    <a:pt x="38" y="13386"/>
                  </a:lnTo>
                  <a:cubicBezTo>
                    <a:pt x="42" y="13384"/>
                    <a:pt x="47" y="13383"/>
                    <a:pt x="51" y="13381"/>
                  </a:cubicBezTo>
                  <a:cubicBezTo>
                    <a:pt x="64" y="13374"/>
                    <a:pt x="79" y="13368"/>
                    <a:pt x="93" y="13366"/>
                  </a:cubicBezTo>
                  <a:cubicBezTo>
                    <a:pt x="107" y="13358"/>
                    <a:pt x="122" y="13353"/>
                    <a:pt x="137" y="13351"/>
                  </a:cubicBezTo>
                  <a:cubicBezTo>
                    <a:pt x="158" y="13345"/>
                    <a:pt x="180" y="13340"/>
                    <a:pt x="202" y="13338"/>
                  </a:cubicBezTo>
                  <a:cubicBezTo>
                    <a:pt x="225" y="13335"/>
                    <a:pt x="248" y="13333"/>
                    <a:pt x="272" y="13333"/>
                  </a:cubicBezTo>
                  <a:cubicBezTo>
                    <a:pt x="308" y="13333"/>
                    <a:pt x="344" y="13337"/>
                    <a:pt x="380" y="13343"/>
                  </a:cubicBezTo>
                  <a:cubicBezTo>
                    <a:pt x="418" y="13347"/>
                    <a:pt x="455" y="13356"/>
                    <a:pt x="491" y="13368"/>
                  </a:cubicBezTo>
                  <a:cubicBezTo>
                    <a:pt x="571" y="13394"/>
                    <a:pt x="648" y="13428"/>
                    <a:pt x="722" y="13469"/>
                  </a:cubicBezTo>
                  <a:lnTo>
                    <a:pt x="1308" y="13807"/>
                  </a:lnTo>
                  <a:lnTo>
                    <a:pt x="4078" y="15406"/>
                  </a:lnTo>
                  <a:lnTo>
                    <a:pt x="15345" y="21913"/>
                  </a:lnTo>
                  <a:lnTo>
                    <a:pt x="15347" y="21913"/>
                  </a:lnTo>
                  <a:lnTo>
                    <a:pt x="16222" y="22419"/>
                  </a:lnTo>
                  <a:cubicBezTo>
                    <a:pt x="16521" y="22577"/>
                    <a:pt x="16853" y="22660"/>
                    <a:pt x="17191" y="22660"/>
                  </a:cubicBezTo>
                  <a:cubicBezTo>
                    <a:pt x="17202" y="22660"/>
                    <a:pt x="17214" y="22660"/>
                    <a:pt x="17226" y="22660"/>
                  </a:cubicBezTo>
                  <a:cubicBezTo>
                    <a:pt x="17587" y="22660"/>
                    <a:pt x="17950" y="22580"/>
                    <a:pt x="18229" y="22421"/>
                  </a:cubicBezTo>
                  <a:lnTo>
                    <a:pt x="19105" y="21914"/>
                  </a:lnTo>
                  <a:lnTo>
                    <a:pt x="36984" y="11594"/>
                  </a:lnTo>
                  <a:lnTo>
                    <a:pt x="39725" y="10011"/>
                  </a:lnTo>
                  <a:cubicBezTo>
                    <a:pt x="40277" y="9689"/>
                    <a:pt x="40277" y="9170"/>
                    <a:pt x="39727" y="8848"/>
                  </a:cubicBezTo>
                  <a:lnTo>
                    <a:pt x="24810" y="245"/>
                  </a:lnTo>
                  <a:cubicBezTo>
                    <a:pt x="24531" y="82"/>
                    <a:pt x="24164" y="0"/>
                    <a:pt x="23797" y="0"/>
                  </a:cubicBezTo>
                  <a:close/>
                </a:path>
              </a:pathLst>
            </a:custGeom>
            <a:solidFill>
              <a:srgbClr val="898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17"/>
            <p:cNvSpPr/>
            <p:nvPr/>
          </p:nvSpPr>
          <p:spPr>
            <a:xfrm>
              <a:off x="1914775" y="4418700"/>
              <a:ext cx="515625" cy="308675"/>
            </a:xfrm>
            <a:custGeom>
              <a:avLst/>
              <a:gdLst/>
              <a:ahLst/>
              <a:cxnLst/>
              <a:rect l="l" t="t" r="r" b="b"/>
              <a:pathLst>
                <a:path w="20625" h="12347" extrusionOk="0">
                  <a:moveTo>
                    <a:pt x="14383" y="0"/>
                  </a:moveTo>
                  <a:cubicBezTo>
                    <a:pt x="14023" y="0"/>
                    <a:pt x="13665" y="79"/>
                    <a:pt x="13391" y="236"/>
                  </a:cubicBezTo>
                  <a:lnTo>
                    <a:pt x="0" y="7971"/>
                  </a:lnTo>
                  <a:lnTo>
                    <a:pt x="7460" y="12346"/>
                  </a:lnTo>
                  <a:lnTo>
                    <a:pt x="20625" y="3257"/>
                  </a:lnTo>
                  <a:lnTo>
                    <a:pt x="15395" y="244"/>
                  </a:lnTo>
                  <a:cubicBezTo>
                    <a:pt x="15116" y="82"/>
                    <a:pt x="14749" y="0"/>
                    <a:pt x="14383" y="0"/>
                  </a:cubicBezTo>
                  <a:close/>
                </a:path>
              </a:pathLst>
            </a:custGeom>
            <a:solidFill>
              <a:srgbClr val="C1CF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17"/>
            <p:cNvSpPr/>
            <p:nvPr/>
          </p:nvSpPr>
          <p:spPr>
            <a:xfrm>
              <a:off x="1672450" y="4752025"/>
              <a:ext cx="437675" cy="369400"/>
            </a:xfrm>
            <a:custGeom>
              <a:avLst/>
              <a:gdLst/>
              <a:ahLst/>
              <a:cxnLst/>
              <a:rect l="l" t="t" r="r" b="b"/>
              <a:pathLst>
                <a:path w="17507" h="14776" extrusionOk="0">
                  <a:moveTo>
                    <a:pt x="551" y="0"/>
                  </a:moveTo>
                  <a:cubicBezTo>
                    <a:pt x="528" y="0"/>
                    <a:pt x="505" y="3"/>
                    <a:pt x="482" y="5"/>
                  </a:cubicBezTo>
                  <a:cubicBezTo>
                    <a:pt x="459" y="7"/>
                    <a:pt x="437" y="12"/>
                    <a:pt x="417" y="19"/>
                  </a:cubicBezTo>
                  <a:cubicBezTo>
                    <a:pt x="401" y="21"/>
                    <a:pt x="387" y="25"/>
                    <a:pt x="372" y="33"/>
                  </a:cubicBezTo>
                  <a:cubicBezTo>
                    <a:pt x="358" y="36"/>
                    <a:pt x="344" y="42"/>
                    <a:pt x="331" y="50"/>
                  </a:cubicBezTo>
                  <a:cubicBezTo>
                    <a:pt x="324" y="52"/>
                    <a:pt x="319" y="53"/>
                    <a:pt x="313" y="56"/>
                  </a:cubicBezTo>
                  <a:lnTo>
                    <a:pt x="280" y="75"/>
                  </a:lnTo>
                  <a:lnTo>
                    <a:pt x="278" y="75"/>
                  </a:lnTo>
                  <a:cubicBezTo>
                    <a:pt x="105" y="186"/>
                    <a:pt x="0" y="406"/>
                    <a:pt x="0" y="716"/>
                  </a:cubicBezTo>
                  <a:lnTo>
                    <a:pt x="0" y="3829"/>
                  </a:lnTo>
                  <a:cubicBezTo>
                    <a:pt x="0" y="4467"/>
                    <a:pt x="449" y="5244"/>
                    <a:pt x="1002" y="5564"/>
                  </a:cubicBezTo>
                  <a:lnTo>
                    <a:pt x="15625" y="14008"/>
                  </a:lnTo>
                  <a:cubicBezTo>
                    <a:pt x="15625" y="14008"/>
                    <a:pt x="15632" y="14013"/>
                    <a:pt x="15643" y="14020"/>
                  </a:cubicBezTo>
                  <a:cubicBezTo>
                    <a:pt x="15658" y="14027"/>
                    <a:pt x="15676" y="14036"/>
                    <a:pt x="15699" y="14050"/>
                  </a:cubicBezTo>
                  <a:cubicBezTo>
                    <a:pt x="15718" y="14061"/>
                    <a:pt x="15736" y="14073"/>
                    <a:pt x="15761" y="14087"/>
                  </a:cubicBezTo>
                  <a:cubicBezTo>
                    <a:pt x="15784" y="14101"/>
                    <a:pt x="15810" y="14115"/>
                    <a:pt x="15840" y="14133"/>
                  </a:cubicBezTo>
                  <a:cubicBezTo>
                    <a:pt x="15898" y="14166"/>
                    <a:pt x="15965" y="14204"/>
                    <a:pt x="16039" y="14247"/>
                  </a:cubicBezTo>
                  <a:lnTo>
                    <a:pt x="16199" y="14340"/>
                  </a:lnTo>
                  <a:cubicBezTo>
                    <a:pt x="16313" y="14405"/>
                    <a:pt x="16435" y="14476"/>
                    <a:pt x="16565" y="14551"/>
                  </a:cubicBezTo>
                  <a:cubicBezTo>
                    <a:pt x="16822" y="14698"/>
                    <a:pt x="17155" y="14775"/>
                    <a:pt x="17491" y="14775"/>
                  </a:cubicBezTo>
                  <a:cubicBezTo>
                    <a:pt x="17496" y="14775"/>
                    <a:pt x="17501" y="14775"/>
                    <a:pt x="17506" y="14775"/>
                  </a:cubicBezTo>
                  <a:lnTo>
                    <a:pt x="17506" y="13674"/>
                  </a:lnTo>
                  <a:cubicBezTo>
                    <a:pt x="17143" y="13674"/>
                    <a:pt x="16782" y="13592"/>
                    <a:pt x="16505" y="13432"/>
                  </a:cubicBezTo>
                  <a:lnTo>
                    <a:pt x="15625" y="12925"/>
                  </a:lnTo>
                  <a:lnTo>
                    <a:pt x="15625" y="12923"/>
                  </a:lnTo>
                  <a:lnTo>
                    <a:pt x="1340" y="4673"/>
                  </a:lnTo>
                  <a:cubicBezTo>
                    <a:pt x="1319" y="4659"/>
                    <a:pt x="1296" y="4643"/>
                    <a:pt x="1275" y="4626"/>
                  </a:cubicBezTo>
                  <a:cubicBezTo>
                    <a:pt x="1250" y="4609"/>
                    <a:pt x="1228" y="4590"/>
                    <a:pt x="1208" y="4568"/>
                  </a:cubicBezTo>
                  <a:lnTo>
                    <a:pt x="1168" y="4530"/>
                  </a:lnTo>
                  <a:cubicBezTo>
                    <a:pt x="1150" y="4509"/>
                    <a:pt x="1133" y="4488"/>
                    <a:pt x="1118" y="4465"/>
                  </a:cubicBezTo>
                  <a:cubicBezTo>
                    <a:pt x="1095" y="4436"/>
                    <a:pt x="1074" y="4406"/>
                    <a:pt x="1057" y="4374"/>
                  </a:cubicBezTo>
                  <a:cubicBezTo>
                    <a:pt x="1039" y="4343"/>
                    <a:pt x="1024" y="4310"/>
                    <a:pt x="1009" y="4276"/>
                  </a:cubicBezTo>
                  <a:cubicBezTo>
                    <a:pt x="993" y="4245"/>
                    <a:pt x="981" y="4211"/>
                    <a:pt x="972" y="4177"/>
                  </a:cubicBezTo>
                  <a:cubicBezTo>
                    <a:pt x="963" y="4149"/>
                    <a:pt x="956" y="4120"/>
                    <a:pt x="951" y="4089"/>
                  </a:cubicBezTo>
                  <a:cubicBezTo>
                    <a:pt x="948" y="4082"/>
                    <a:pt x="946" y="4074"/>
                    <a:pt x="949" y="4066"/>
                  </a:cubicBezTo>
                  <a:cubicBezTo>
                    <a:pt x="944" y="4054"/>
                    <a:pt x="943" y="4041"/>
                    <a:pt x="944" y="4029"/>
                  </a:cubicBezTo>
                  <a:cubicBezTo>
                    <a:pt x="940" y="4012"/>
                    <a:pt x="939" y="3995"/>
                    <a:pt x="939" y="3978"/>
                  </a:cubicBezTo>
                  <a:lnTo>
                    <a:pt x="939" y="1647"/>
                  </a:lnTo>
                  <a:cubicBezTo>
                    <a:pt x="939" y="1466"/>
                    <a:pt x="1031" y="1361"/>
                    <a:pt x="1162" y="1361"/>
                  </a:cubicBezTo>
                  <a:cubicBezTo>
                    <a:pt x="1216" y="1361"/>
                    <a:pt x="1276" y="1379"/>
                    <a:pt x="1340" y="1416"/>
                  </a:cubicBezTo>
                  <a:lnTo>
                    <a:pt x="3415" y="2615"/>
                  </a:lnTo>
                  <a:lnTo>
                    <a:pt x="15625" y="9666"/>
                  </a:lnTo>
                  <a:cubicBezTo>
                    <a:pt x="15626" y="9666"/>
                    <a:pt x="15629" y="9666"/>
                    <a:pt x="15630" y="9668"/>
                  </a:cubicBezTo>
                  <a:lnTo>
                    <a:pt x="15667" y="9689"/>
                  </a:lnTo>
                  <a:cubicBezTo>
                    <a:pt x="15731" y="9728"/>
                    <a:pt x="15864" y="9805"/>
                    <a:pt x="16039" y="9904"/>
                  </a:cubicBezTo>
                  <a:lnTo>
                    <a:pt x="16199" y="9997"/>
                  </a:lnTo>
                  <a:cubicBezTo>
                    <a:pt x="16313" y="10062"/>
                    <a:pt x="16435" y="10133"/>
                    <a:pt x="16565" y="10208"/>
                  </a:cubicBezTo>
                  <a:cubicBezTo>
                    <a:pt x="16822" y="10356"/>
                    <a:pt x="17155" y="10433"/>
                    <a:pt x="17491" y="10433"/>
                  </a:cubicBezTo>
                  <a:cubicBezTo>
                    <a:pt x="17496" y="10433"/>
                    <a:pt x="17501" y="10433"/>
                    <a:pt x="17506" y="10433"/>
                  </a:cubicBezTo>
                  <a:lnTo>
                    <a:pt x="17506" y="9326"/>
                  </a:lnTo>
                  <a:cubicBezTo>
                    <a:pt x="17143" y="9326"/>
                    <a:pt x="16782" y="9248"/>
                    <a:pt x="16505" y="9088"/>
                  </a:cubicBezTo>
                  <a:lnTo>
                    <a:pt x="16502" y="9086"/>
                  </a:lnTo>
                  <a:lnTo>
                    <a:pt x="15627" y="8582"/>
                  </a:lnTo>
                  <a:lnTo>
                    <a:pt x="15625" y="8582"/>
                  </a:lnTo>
                  <a:lnTo>
                    <a:pt x="4358" y="2074"/>
                  </a:lnTo>
                  <a:lnTo>
                    <a:pt x="1587" y="476"/>
                  </a:lnTo>
                  <a:lnTo>
                    <a:pt x="1002" y="138"/>
                  </a:lnTo>
                  <a:cubicBezTo>
                    <a:pt x="928" y="95"/>
                    <a:pt x="851" y="62"/>
                    <a:pt x="770" y="35"/>
                  </a:cubicBezTo>
                  <a:cubicBezTo>
                    <a:pt x="734" y="24"/>
                    <a:pt x="697" y="16"/>
                    <a:pt x="659" y="10"/>
                  </a:cubicBezTo>
                  <a:cubicBezTo>
                    <a:pt x="623" y="4"/>
                    <a:pt x="587" y="0"/>
                    <a:pt x="551" y="0"/>
                  </a:cubicBezTo>
                  <a:close/>
                </a:path>
              </a:pathLst>
            </a:custGeom>
            <a:solidFill>
              <a:srgbClr val="706E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17"/>
            <p:cNvSpPr/>
            <p:nvPr/>
          </p:nvSpPr>
          <p:spPr>
            <a:xfrm>
              <a:off x="2227525" y="4993575"/>
              <a:ext cx="94325" cy="95000"/>
            </a:xfrm>
            <a:custGeom>
              <a:avLst/>
              <a:gdLst/>
              <a:ahLst/>
              <a:cxnLst/>
              <a:rect l="l" t="t" r="r" b="b"/>
              <a:pathLst>
                <a:path w="3773" h="3800" extrusionOk="0">
                  <a:moveTo>
                    <a:pt x="942" y="1"/>
                  </a:moveTo>
                  <a:lnTo>
                    <a:pt x="0" y="544"/>
                  </a:lnTo>
                  <a:lnTo>
                    <a:pt x="0" y="3799"/>
                  </a:lnTo>
                  <a:lnTo>
                    <a:pt x="3772" y="1635"/>
                  </a:lnTo>
                  <a:lnTo>
                    <a:pt x="942" y="1"/>
                  </a:lnTo>
                  <a:close/>
                </a:path>
              </a:pathLst>
            </a:custGeom>
            <a:solidFill>
              <a:srgbClr val="3451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17"/>
            <p:cNvSpPr/>
            <p:nvPr/>
          </p:nvSpPr>
          <p:spPr>
            <a:xfrm>
              <a:off x="2650525" y="4993550"/>
              <a:ext cx="572875" cy="358400"/>
            </a:xfrm>
            <a:custGeom>
              <a:avLst/>
              <a:gdLst/>
              <a:ahLst/>
              <a:cxnLst/>
              <a:rect l="l" t="t" r="r" b="b"/>
              <a:pathLst>
                <a:path w="22915" h="14336" extrusionOk="0">
                  <a:moveTo>
                    <a:pt x="22915" y="1"/>
                  </a:moveTo>
                  <a:cubicBezTo>
                    <a:pt x="22915" y="336"/>
                    <a:pt x="22571" y="539"/>
                    <a:pt x="22414" y="629"/>
                  </a:cubicBezTo>
                  <a:lnTo>
                    <a:pt x="1883" y="12484"/>
                  </a:lnTo>
                  <a:cubicBezTo>
                    <a:pt x="1883" y="12487"/>
                    <a:pt x="1004" y="12993"/>
                    <a:pt x="1004" y="12993"/>
                  </a:cubicBezTo>
                  <a:cubicBezTo>
                    <a:pt x="726" y="13154"/>
                    <a:pt x="365" y="13235"/>
                    <a:pt x="1" y="13235"/>
                  </a:cubicBezTo>
                  <a:lnTo>
                    <a:pt x="1" y="14335"/>
                  </a:lnTo>
                  <a:cubicBezTo>
                    <a:pt x="6" y="14335"/>
                    <a:pt x="11" y="14335"/>
                    <a:pt x="17" y="14335"/>
                  </a:cubicBezTo>
                  <a:cubicBezTo>
                    <a:pt x="352" y="14335"/>
                    <a:pt x="685" y="14259"/>
                    <a:pt x="943" y="14111"/>
                  </a:cubicBezTo>
                  <a:cubicBezTo>
                    <a:pt x="1072" y="14037"/>
                    <a:pt x="1195" y="13966"/>
                    <a:pt x="1309" y="13900"/>
                  </a:cubicBezTo>
                  <a:lnTo>
                    <a:pt x="1468" y="13808"/>
                  </a:lnTo>
                  <a:cubicBezTo>
                    <a:pt x="1543" y="13766"/>
                    <a:pt x="1609" y="13726"/>
                    <a:pt x="1667" y="13694"/>
                  </a:cubicBezTo>
                  <a:cubicBezTo>
                    <a:pt x="1697" y="13675"/>
                    <a:pt x="1723" y="13662"/>
                    <a:pt x="1747" y="13647"/>
                  </a:cubicBezTo>
                  <a:cubicBezTo>
                    <a:pt x="1770" y="13634"/>
                    <a:pt x="1790" y="13622"/>
                    <a:pt x="1808" y="13611"/>
                  </a:cubicBezTo>
                  <a:cubicBezTo>
                    <a:pt x="1831" y="13597"/>
                    <a:pt x="1851" y="13587"/>
                    <a:pt x="1864" y="13581"/>
                  </a:cubicBezTo>
                  <a:cubicBezTo>
                    <a:pt x="1876" y="13574"/>
                    <a:pt x="1883" y="13569"/>
                    <a:pt x="1883" y="13569"/>
                  </a:cubicBezTo>
                  <a:lnTo>
                    <a:pt x="22414" y="1715"/>
                  </a:lnTo>
                  <a:cubicBezTo>
                    <a:pt x="22690" y="1555"/>
                    <a:pt x="22915" y="1182"/>
                    <a:pt x="22915" y="883"/>
                  </a:cubicBezTo>
                  <a:lnTo>
                    <a:pt x="22915" y="1"/>
                  </a:lnTo>
                  <a:close/>
                </a:path>
              </a:pathLst>
            </a:custGeom>
            <a:solidFill>
              <a:srgbClr val="6F89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17"/>
            <p:cNvSpPr/>
            <p:nvPr/>
          </p:nvSpPr>
          <p:spPr>
            <a:xfrm>
              <a:off x="2236425" y="4757900"/>
              <a:ext cx="990425" cy="566525"/>
            </a:xfrm>
            <a:custGeom>
              <a:avLst/>
              <a:gdLst/>
              <a:ahLst/>
              <a:cxnLst/>
              <a:rect l="l" t="t" r="r" b="b"/>
              <a:pathLst>
                <a:path w="39617" h="22661" extrusionOk="0">
                  <a:moveTo>
                    <a:pt x="23310" y="1"/>
                  </a:moveTo>
                  <a:cubicBezTo>
                    <a:pt x="22950" y="1"/>
                    <a:pt x="22590" y="79"/>
                    <a:pt x="22316" y="237"/>
                  </a:cubicBezTo>
                  <a:lnTo>
                    <a:pt x="3416" y="11063"/>
                  </a:lnTo>
                  <a:lnTo>
                    <a:pt x="2475" y="11604"/>
                  </a:lnTo>
                  <a:lnTo>
                    <a:pt x="3" y="13019"/>
                  </a:lnTo>
                  <a:lnTo>
                    <a:pt x="0" y="13020"/>
                  </a:lnTo>
                  <a:cubicBezTo>
                    <a:pt x="2" y="13032"/>
                    <a:pt x="4" y="13044"/>
                    <a:pt x="8" y="13055"/>
                  </a:cubicBezTo>
                  <a:cubicBezTo>
                    <a:pt x="6" y="13063"/>
                    <a:pt x="6" y="13071"/>
                    <a:pt x="10" y="13078"/>
                  </a:cubicBezTo>
                  <a:cubicBezTo>
                    <a:pt x="15" y="13108"/>
                    <a:pt x="22" y="13137"/>
                    <a:pt x="31" y="13166"/>
                  </a:cubicBezTo>
                  <a:cubicBezTo>
                    <a:pt x="40" y="13201"/>
                    <a:pt x="52" y="13233"/>
                    <a:pt x="68" y="13266"/>
                  </a:cubicBezTo>
                  <a:cubicBezTo>
                    <a:pt x="82" y="13299"/>
                    <a:pt x="98" y="13331"/>
                    <a:pt x="116" y="13363"/>
                  </a:cubicBezTo>
                  <a:cubicBezTo>
                    <a:pt x="134" y="13395"/>
                    <a:pt x="154" y="13425"/>
                    <a:pt x="177" y="13453"/>
                  </a:cubicBezTo>
                  <a:cubicBezTo>
                    <a:pt x="192" y="13476"/>
                    <a:pt x="209" y="13498"/>
                    <a:pt x="228" y="13518"/>
                  </a:cubicBezTo>
                  <a:lnTo>
                    <a:pt x="267" y="13558"/>
                  </a:lnTo>
                  <a:cubicBezTo>
                    <a:pt x="289" y="13579"/>
                    <a:pt x="310" y="13598"/>
                    <a:pt x="335" y="13616"/>
                  </a:cubicBezTo>
                  <a:cubicBezTo>
                    <a:pt x="355" y="13632"/>
                    <a:pt x="378" y="13647"/>
                    <a:pt x="399" y="13662"/>
                  </a:cubicBezTo>
                  <a:lnTo>
                    <a:pt x="14684" y="21911"/>
                  </a:lnTo>
                  <a:lnTo>
                    <a:pt x="14686" y="21911"/>
                  </a:lnTo>
                  <a:lnTo>
                    <a:pt x="15563" y="22418"/>
                  </a:lnTo>
                  <a:cubicBezTo>
                    <a:pt x="15857" y="22581"/>
                    <a:pt x="16191" y="22661"/>
                    <a:pt x="16565" y="22661"/>
                  </a:cubicBezTo>
                  <a:cubicBezTo>
                    <a:pt x="16927" y="22661"/>
                    <a:pt x="17289" y="22580"/>
                    <a:pt x="17568" y="22419"/>
                  </a:cubicBezTo>
                  <a:lnTo>
                    <a:pt x="18445" y="21913"/>
                  </a:lnTo>
                  <a:lnTo>
                    <a:pt x="39063" y="10009"/>
                  </a:lnTo>
                  <a:cubicBezTo>
                    <a:pt x="39616" y="9690"/>
                    <a:pt x="39616" y="9168"/>
                    <a:pt x="39066" y="8847"/>
                  </a:cubicBezTo>
                  <a:lnTo>
                    <a:pt x="36323" y="7249"/>
                  </a:lnTo>
                  <a:lnTo>
                    <a:pt x="24320" y="244"/>
                  </a:lnTo>
                  <a:cubicBezTo>
                    <a:pt x="24041" y="82"/>
                    <a:pt x="23675" y="1"/>
                    <a:pt x="23310" y="1"/>
                  </a:cubicBezTo>
                  <a:close/>
                </a:path>
              </a:pathLst>
            </a:custGeom>
            <a:solidFill>
              <a:srgbClr val="4C68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17"/>
            <p:cNvSpPr/>
            <p:nvPr/>
          </p:nvSpPr>
          <p:spPr>
            <a:xfrm>
              <a:off x="2251025" y="4915400"/>
              <a:ext cx="956225" cy="395150"/>
            </a:xfrm>
            <a:custGeom>
              <a:avLst/>
              <a:gdLst/>
              <a:ahLst/>
              <a:cxnLst/>
              <a:rect l="l" t="t" r="r" b="b"/>
              <a:pathLst>
                <a:path w="38249" h="15806" extrusionOk="0">
                  <a:moveTo>
                    <a:pt x="38249" y="0"/>
                  </a:moveTo>
                  <a:lnTo>
                    <a:pt x="15981" y="12898"/>
                  </a:lnTo>
                  <a:lnTo>
                    <a:pt x="0" y="3671"/>
                  </a:lnTo>
                  <a:lnTo>
                    <a:pt x="3" y="6758"/>
                  </a:lnTo>
                  <a:lnTo>
                    <a:pt x="15403" y="15651"/>
                  </a:lnTo>
                  <a:cubicBezTo>
                    <a:pt x="15581" y="15754"/>
                    <a:pt x="15781" y="15806"/>
                    <a:pt x="15981" y="15806"/>
                  </a:cubicBezTo>
                  <a:cubicBezTo>
                    <a:pt x="16181" y="15806"/>
                    <a:pt x="16381" y="15754"/>
                    <a:pt x="16560" y="15651"/>
                  </a:cubicBezTo>
                  <a:lnTo>
                    <a:pt x="37959" y="3295"/>
                  </a:lnTo>
                  <a:cubicBezTo>
                    <a:pt x="38139" y="3192"/>
                    <a:pt x="38249" y="3001"/>
                    <a:pt x="38249" y="2795"/>
                  </a:cubicBezTo>
                  <a:lnTo>
                    <a:pt x="3824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17"/>
            <p:cNvSpPr/>
            <p:nvPr/>
          </p:nvSpPr>
          <p:spPr>
            <a:xfrm>
              <a:off x="2650525" y="4915400"/>
              <a:ext cx="556725" cy="395175"/>
            </a:xfrm>
            <a:custGeom>
              <a:avLst/>
              <a:gdLst/>
              <a:ahLst/>
              <a:cxnLst/>
              <a:rect l="l" t="t" r="r" b="b"/>
              <a:pathLst>
                <a:path w="22269" h="15807" extrusionOk="0">
                  <a:moveTo>
                    <a:pt x="22269" y="0"/>
                  </a:moveTo>
                  <a:lnTo>
                    <a:pt x="1" y="12898"/>
                  </a:lnTo>
                  <a:lnTo>
                    <a:pt x="1" y="15807"/>
                  </a:lnTo>
                  <a:cubicBezTo>
                    <a:pt x="205" y="15807"/>
                    <a:pt x="404" y="15753"/>
                    <a:pt x="580" y="15651"/>
                  </a:cubicBezTo>
                  <a:lnTo>
                    <a:pt x="21979" y="3295"/>
                  </a:lnTo>
                  <a:cubicBezTo>
                    <a:pt x="22159" y="3192"/>
                    <a:pt x="22269" y="3001"/>
                    <a:pt x="22269" y="2795"/>
                  </a:cubicBezTo>
                  <a:lnTo>
                    <a:pt x="22269" y="0"/>
                  </a:lnTo>
                  <a:close/>
                </a:path>
              </a:pathLst>
            </a:custGeom>
            <a:solidFill>
              <a:srgbClr val="DAE6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17"/>
            <p:cNvSpPr/>
            <p:nvPr/>
          </p:nvSpPr>
          <p:spPr>
            <a:xfrm>
              <a:off x="2245150" y="5011575"/>
              <a:ext cx="11775" cy="82675"/>
            </a:xfrm>
            <a:custGeom>
              <a:avLst/>
              <a:gdLst/>
              <a:ahLst/>
              <a:cxnLst/>
              <a:rect l="l" t="t" r="r" b="b"/>
              <a:pathLst>
                <a:path w="471" h="3307" extrusionOk="0">
                  <a:moveTo>
                    <a:pt x="149" y="1"/>
                  </a:moveTo>
                  <a:cubicBezTo>
                    <a:pt x="62" y="1"/>
                    <a:pt x="0" y="89"/>
                    <a:pt x="0" y="236"/>
                  </a:cubicBezTo>
                  <a:lnTo>
                    <a:pt x="1" y="2798"/>
                  </a:lnTo>
                  <a:cubicBezTo>
                    <a:pt x="1" y="2990"/>
                    <a:pt x="107" y="3206"/>
                    <a:pt x="237" y="3281"/>
                  </a:cubicBezTo>
                  <a:cubicBezTo>
                    <a:pt x="267" y="3298"/>
                    <a:pt x="296" y="3307"/>
                    <a:pt x="322" y="3307"/>
                  </a:cubicBezTo>
                  <a:cubicBezTo>
                    <a:pt x="409" y="3307"/>
                    <a:pt x="471" y="3217"/>
                    <a:pt x="471" y="3070"/>
                  </a:cubicBezTo>
                  <a:lnTo>
                    <a:pt x="471" y="509"/>
                  </a:lnTo>
                  <a:cubicBezTo>
                    <a:pt x="471" y="317"/>
                    <a:pt x="366" y="101"/>
                    <a:pt x="235" y="26"/>
                  </a:cubicBezTo>
                  <a:cubicBezTo>
                    <a:pt x="205" y="9"/>
                    <a:pt x="176" y="1"/>
                    <a:pt x="149" y="1"/>
                  </a:cubicBezTo>
                  <a:close/>
                </a:path>
              </a:pathLst>
            </a:custGeom>
            <a:solidFill>
              <a:srgbClr val="FFDB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17"/>
            <p:cNvSpPr/>
            <p:nvPr/>
          </p:nvSpPr>
          <p:spPr>
            <a:xfrm>
              <a:off x="2650575" y="4885050"/>
              <a:ext cx="572825" cy="358400"/>
            </a:xfrm>
            <a:custGeom>
              <a:avLst/>
              <a:gdLst/>
              <a:ahLst/>
              <a:cxnLst/>
              <a:rect l="l" t="t" r="r" b="b"/>
              <a:pathLst>
                <a:path w="22913" h="14336" extrusionOk="0">
                  <a:moveTo>
                    <a:pt x="22913" y="0"/>
                  </a:moveTo>
                  <a:cubicBezTo>
                    <a:pt x="22913" y="347"/>
                    <a:pt x="22559" y="543"/>
                    <a:pt x="22412" y="629"/>
                  </a:cubicBezTo>
                  <a:lnTo>
                    <a:pt x="13149" y="5976"/>
                  </a:lnTo>
                  <a:lnTo>
                    <a:pt x="1882" y="12483"/>
                  </a:lnTo>
                  <a:cubicBezTo>
                    <a:pt x="1880" y="12483"/>
                    <a:pt x="1005" y="12988"/>
                    <a:pt x="1005" y="12988"/>
                  </a:cubicBezTo>
                  <a:cubicBezTo>
                    <a:pt x="725" y="13150"/>
                    <a:pt x="363" y="13230"/>
                    <a:pt x="0" y="13230"/>
                  </a:cubicBezTo>
                  <a:lnTo>
                    <a:pt x="0" y="14335"/>
                  </a:lnTo>
                  <a:cubicBezTo>
                    <a:pt x="5" y="14335"/>
                    <a:pt x="11" y="14335"/>
                    <a:pt x="16" y="14335"/>
                  </a:cubicBezTo>
                  <a:cubicBezTo>
                    <a:pt x="351" y="14335"/>
                    <a:pt x="685" y="14259"/>
                    <a:pt x="942" y="14111"/>
                  </a:cubicBezTo>
                  <a:cubicBezTo>
                    <a:pt x="1072" y="14037"/>
                    <a:pt x="1195" y="13965"/>
                    <a:pt x="1308" y="13899"/>
                  </a:cubicBezTo>
                  <a:lnTo>
                    <a:pt x="1466" y="13806"/>
                  </a:lnTo>
                  <a:cubicBezTo>
                    <a:pt x="1642" y="13708"/>
                    <a:pt x="1774" y="13632"/>
                    <a:pt x="1839" y="13592"/>
                  </a:cubicBezTo>
                  <a:lnTo>
                    <a:pt x="1876" y="13571"/>
                  </a:lnTo>
                  <a:cubicBezTo>
                    <a:pt x="1881" y="13569"/>
                    <a:pt x="14090" y="6517"/>
                    <a:pt x="14090" y="6517"/>
                  </a:cubicBezTo>
                  <a:lnTo>
                    <a:pt x="22412" y="1714"/>
                  </a:lnTo>
                  <a:cubicBezTo>
                    <a:pt x="22688" y="1554"/>
                    <a:pt x="22913" y="1182"/>
                    <a:pt x="22913" y="882"/>
                  </a:cubicBezTo>
                  <a:lnTo>
                    <a:pt x="22913" y="0"/>
                  </a:lnTo>
                  <a:close/>
                </a:path>
              </a:pathLst>
            </a:custGeom>
            <a:solidFill>
              <a:srgbClr val="6F89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17"/>
            <p:cNvSpPr/>
            <p:nvPr/>
          </p:nvSpPr>
          <p:spPr>
            <a:xfrm>
              <a:off x="2219900" y="4649275"/>
              <a:ext cx="1006950" cy="566500"/>
            </a:xfrm>
            <a:custGeom>
              <a:avLst/>
              <a:gdLst/>
              <a:ahLst/>
              <a:cxnLst/>
              <a:rect l="l" t="t" r="r" b="b"/>
              <a:pathLst>
                <a:path w="40278" h="22660" extrusionOk="0">
                  <a:moveTo>
                    <a:pt x="34" y="13388"/>
                  </a:moveTo>
                  <a:cubicBezTo>
                    <a:pt x="22" y="13393"/>
                    <a:pt x="11" y="13400"/>
                    <a:pt x="0" y="13407"/>
                  </a:cubicBezTo>
                  <a:lnTo>
                    <a:pt x="34" y="13388"/>
                  </a:lnTo>
                  <a:close/>
                  <a:moveTo>
                    <a:pt x="23969" y="1"/>
                  </a:moveTo>
                  <a:cubicBezTo>
                    <a:pt x="23610" y="1"/>
                    <a:pt x="23251" y="79"/>
                    <a:pt x="22977" y="237"/>
                  </a:cubicBezTo>
                  <a:lnTo>
                    <a:pt x="34" y="13388"/>
                  </a:lnTo>
                  <a:lnTo>
                    <a:pt x="34" y="13388"/>
                  </a:lnTo>
                  <a:cubicBezTo>
                    <a:pt x="40" y="13385"/>
                    <a:pt x="45" y="13383"/>
                    <a:pt x="51" y="13382"/>
                  </a:cubicBezTo>
                  <a:cubicBezTo>
                    <a:pt x="64" y="13373"/>
                    <a:pt x="77" y="13367"/>
                    <a:pt x="93" y="13365"/>
                  </a:cubicBezTo>
                  <a:cubicBezTo>
                    <a:pt x="106" y="13359"/>
                    <a:pt x="121" y="13354"/>
                    <a:pt x="136" y="13352"/>
                  </a:cubicBezTo>
                  <a:cubicBezTo>
                    <a:pt x="157" y="13344"/>
                    <a:pt x="179" y="13340"/>
                    <a:pt x="202" y="13337"/>
                  </a:cubicBezTo>
                  <a:cubicBezTo>
                    <a:pt x="225" y="13335"/>
                    <a:pt x="247" y="13334"/>
                    <a:pt x="270" y="13334"/>
                  </a:cubicBezTo>
                  <a:cubicBezTo>
                    <a:pt x="275" y="13333"/>
                    <a:pt x="280" y="13333"/>
                    <a:pt x="285" y="13333"/>
                  </a:cubicBezTo>
                  <a:cubicBezTo>
                    <a:pt x="316" y="13333"/>
                    <a:pt x="349" y="13337"/>
                    <a:pt x="379" y="13342"/>
                  </a:cubicBezTo>
                  <a:cubicBezTo>
                    <a:pt x="418" y="13348"/>
                    <a:pt x="454" y="13356"/>
                    <a:pt x="491" y="13367"/>
                  </a:cubicBezTo>
                  <a:cubicBezTo>
                    <a:pt x="571" y="13394"/>
                    <a:pt x="648" y="13428"/>
                    <a:pt x="722" y="13470"/>
                  </a:cubicBezTo>
                  <a:lnTo>
                    <a:pt x="1308" y="13808"/>
                  </a:lnTo>
                  <a:lnTo>
                    <a:pt x="4077" y="15407"/>
                  </a:lnTo>
                  <a:lnTo>
                    <a:pt x="15345" y="21914"/>
                  </a:lnTo>
                  <a:lnTo>
                    <a:pt x="15347" y="21914"/>
                  </a:lnTo>
                  <a:lnTo>
                    <a:pt x="16222" y="22418"/>
                  </a:lnTo>
                  <a:cubicBezTo>
                    <a:pt x="16520" y="22578"/>
                    <a:pt x="16852" y="22660"/>
                    <a:pt x="17190" y="22660"/>
                  </a:cubicBezTo>
                  <a:cubicBezTo>
                    <a:pt x="17202" y="22660"/>
                    <a:pt x="17214" y="22660"/>
                    <a:pt x="17226" y="22660"/>
                  </a:cubicBezTo>
                  <a:cubicBezTo>
                    <a:pt x="17588" y="22660"/>
                    <a:pt x="17951" y="22581"/>
                    <a:pt x="18229" y="22421"/>
                  </a:cubicBezTo>
                  <a:lnTo>
                    <a:pt x="19106" y="21914"/>
                  </a:lnTo>
                  <a:lnTo>
                    <a:pt x="36984" y="11594"/>
                  </a:lnTo>
                  <a:lnTo>
                    <a:pt x="39724" y="10011"/>
                  </a:lnTo>
                  <a:cubicBezTo>
                    <a:pt x="40277" y="9688"/>
                    <a:pt x="40277" y="9171"/>
                    <a:pt x="39727" y="8849"/>
                  </a:cubicBezTo>
                  <a:lnTo>
                    <a:pt x="24981" y="244"/>
                  </a:lnTo>
                  <a:cubicBezTo>
                    <a:pt x="24702" y="82"/>
                    <a:pt x="24335" y="1"/>
                    <a:pt x="23969" y="1"/>
                  </a:cubicBezTo>
                  <a:close/>
                </a:path>
              </a:pathLst>
            </a:custGeom>
            <a:solidFill>
              <a:srgbClr val="AACA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17"/>
            <p:cNvSpPr/>
            <p:nvPr/>
          </p:nvSpPr>
          <p:spPr>
            <a:xfrm>
              <a:off x="2299175" y="4716175"/>
              <a:ext cx="883550" cy="448950"/>
            </a:xfrm>
            <a:custGeom>
              <a:avLst/>
              <a:gdLst/>
              <a:ahLst/>
              <a:cxnLst/>
              <a:rect l="l" t="t" r="r" b="b"/>
              <a:pathLst>
                <a:path w="35342" h="17958" extrusionOk="0">
                  <a:moveTo>
                    <a:pt x="15575" y="1"/>
                  </a:moveTo>
                  <a:lnTo>
                    <a:pt x="0" y="8927"/>
                  </a:lnTo>
                  <a:lnTo>
                    <a:pt x="15350" y="17814"/>
                  </a:lnTo>
                  <a:cubicBezTo>
                    <a:pt x="15515" y="17909"/>
                    <a:pt x="15731" y="17957"/>
                    <a:pt x="15948" y="17957"/>
                  </a:cubicBezTo>
                  <a:cubicBezTo>
                    <a:pt x="16167" y="17957"/>
                    <a:pt x="16386" y="17909"/>
                    <a:pt x="16553" y="17812"/>
                  </a:cubicBezTo>
                  <a:lnTo>
                    <a:pt x="35009" y="7111"/>
                  </a:lnTo>
                  <a:cubicBezTo>
                    <a:pt x="35341" y="6918"/>
                    <a:pt x="35342" y="6605"/>
                    <a:pt x="35011" y="6410"/>
                  </a:cubicBezTo>
                  <a:lnTo>
                    <a:pt x="31589" y="4400"/>
                  </a:lnTo>
                  <a:cubicBezTo>
                    <a:pt x="31259" y="4206"/>
                    <a:pt x="30690" y="3969"/>
                    <a:pt x="30319" y="3873"/>
                  </a:cubicBezTo>
                  <a:lnTo>
                    <a:pt x="15575" y="1"/>
                  </a:lnTo>
                  <a:close/>
                </a:path>
              </a:pathLst>
            </a:custGeom>
            <a:solidFill>
              <a:srgbClr val="C1CF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17"/>
            <p:cNvSpPr/>
            <p:nvPr/>
          </p:nvSpPr>
          <p:spPr>
            <a:xfrm>
              <a:off x="2212900" y="4982600"/>
              <a:ext cx="437700" cy="369375"/>
            </a:xfrm>
            <a:custGeom>
              <a:avLst/>
              <a:gdLst/>
              <a:ahLst/>
              <a:cxnLst/>
              <a:rect l="l" t="t" r="r" b="b"/>
              <a:pathLst>
                <a:path w="17508" h="14775" extrusionOk="0">
                  <a:moveTo>
                    <a:pt x="565" y="0"/>
                  </a:moveTo>
                  <a:cubicBezTo>
                    <a:pt x="560" y="0"/>
                    <a:pt x="555" y="0"/>
                    <a:pt x="550" y="1"/>
                  </a:cubicBezTo>
                  <a:cubicBezTo>
                    <a:pt x="527" y="1"/>
                    <a:pt x="505" y="2"/>
                    <a:pt x="482" y="4"/>
                  </a:cubicBezTo>
                  <a:cubicBezTo>
                    <a:pt x="460" y="7"/>
                    <a:pt x="438" y="11"/>
                    <a:pt x="416" y="19"/>
                  </a:cubicBezTo>
                  <a:cubicBezTo>
                    <a:pt x="401" y="21"/>
                    <a:pt x="386" y="25"/>
                    <a:pt x="373" y="32"/>
                  </a:cubicBezTo>
                  <a:cubicBezTo>
                    <a:pt x="359" y="36"/>
                    <a:pt x="344" y="42"/>
                    <a:pt x="331" y="49"/>
                  </a:cubicBezTo>
                  <a:cubicBezTo>
                    <a:pt x="325" y="51"/>
                    <a:pt x="320" y="54"/>
                    <a:pt x="313" y="56"/>
                  </a:cubicBezTo>
                  <a:lnTo>
                    <a:pt x="280" y="74"/>
                  </a:lnTo>
                  <a:lnTo>
                    <a:pt x="278" y="74"/>
                  </a:lnTo>
                  <a:cubicBezTo>
                    <a:pt x="106" y="185"/>
                    <a:pt x="0" y="405"/>
                    <a:pt x="0" y="715"/>
                  </a:cubicBezTo>
                  <a:lnTo>
                    <a:pt x="0" y="3828"/>
                  </a:lnTo>
                  <a:cubicBezTo>
                    <a:pt x="0" y="4466"/>
                    <a:pt x="449" y="5243"/>
                    <a:pt x="1002" y="5563"/>
                  </a:cubicBezTo>
                  <a:lnTo>
                    <a:pt x="15625" y="14007"/>
                  </a:lnTo>
                  <a:cubicBezTo>
                    <a:pt x="15625" y="14007"/>
                    <a:pt x="15632" y="14012"/>
                    <a:pt x="15644" y="14019"/>
                  </a:cubicBezTo>
                  <a:cubicBezTo>
                    <a:pt x="15657" y="14026"/>
                    <a:pt x="15677" y="14035"/>
                    <a:pt x="15700" y="14049"/>
                  </a:cubicBezTo>
                  <a:cubicBezTo>
                    <a:pt x="15718" y="14061"/>
                    <a:pt x="15736" y="14072"/>
                    <a:pt x="15762" y="14087"/>
                  </a:cubicBezTo>
                  <a:cubicBezTo>
                    <a:pt x="15785" y="14100"/>
                    <a:pt x="15811" y="14114"/>
                    <a:pt x="15841" y="14132"/>
                  </a:cubicBezTo>
                  <a:cubicBezTo>
                    <a:pt x="15899" y="14165"/>
                    <a:pt x="15965" y="14204"/>
                    <a:pt x="16040" y="14246"/>
                  </a:cubicBezTo>
                  <a:lnTo>
                    <a:pt x="16199" y="14339"/>
                  </a:lnTo>
                  <a:cubicBezTo>
                    <a:pt x="16312" y="14404"/>
                    <a:pt x="16436" y="14475"/>
                    <a:pt x="16565" y="14550"/>
                  </a:cubicBezTo>
                  <a:cubicBezTo>
                    <a:pt x="16823" y="14697"/>
                    <a:pt x="17156" y="14774"/>
                    <a:pt x="17492" y="14774"/>
                  </a:cubicBezTo>
                  <a:cubicBezTo>
                    <a:pt x="17497" y="14774"/>
                    <a:pt x="17502" y="14774"/>
                    <a:pt x="17507" y="14774"/>
                  </a:cubicBezTo>
                  <a:lnTo>
                    <a:pt x="17507" y="13673"/>
                  </a:lnTo>
                  <a:cubicBezTo>
                    <a:pt x="17144" y="13673"/>
                    <a:pt x="16782" y="13592"/>
                    <a:pt x="16504" y="13433"/>
                  </a:cubicBezTo>
                  <a:lnTo>
                    <a:pt x="15625" y="12926"/>
                  </a:lnTo>
                  <a:lnTo>
                    <a:pt x="15625" y="12923"/>
                  </a:lnTo>
                  <a:lnTo>
                    <a:pt x="1340" y="4673"/>
                  </a:lnTo>
                  <a:cubicBezTo>
                    <a:pt x="1319" y="4659"/>
                    <a:pt x="1296" y="4642"/>
                    <a:pt x="1276" y="4627"/>
                  </a:cubicBezTo>
                  <a:cubicBezTo>
                    <a:pt x="1250" y="4610"/>
                    <a:pt x="1229" y="4591"/>
                    <a:pt x="1208" y="4569"/>
                  </a:cubicBezTo>
                  <a:lnTo>
                    <a:pt x="1169" y="4529"/>
                  </a:lnTo>
                  <a:cubicBezTo>
                    <a:pt x="1150" y="4508"/>
                    <a:pt x="1133" y="4487"/>
                    <a:pt x="1118" y="4465"/>
                  </a:cubicBezTo>
                  <a:cubicBezTo>
                    <a:pt x="1095" y="4436"/>
                    <a:pt x="1075" y="4406"/>
                    <a:pt x="1057" y="4375"/>
                  </a:cubicBezTo>
                  <a:cubicBezTo>
                    <a:pt x="1039" y="4343"/>
                    <a:pt x="1023" y="4311"/>
                    <a:pt x="1009" y="4277"/>
                  </a:cubicBezTo>
                  <a:cubicBezTo>
                    <a:pt x="993" y="4244"/>
                    <a:pt x="981" y="4212"/>
                    <a:pt x="972" y="4178"/>
                  </a:cubicBezTo>
                  <a:cubicBezTo>
                    <a:pt x="963" y="4149"/>
                    <a:pt x="956" y="4119"/>
                    <a:pt x="951" y="4090"/>
                  </a:cubicBezTo>
                  <a:cubicBezTo>
                    <a:pt x="947" y="4083"/>
                    <a:pt x="947" y="4074"/>
                    <a:pt x="949" y="4067"/>
                  </a:cubicBezTo>
                  <a:cubicBezTo>
                    <a:pt x="944" y="4055"/>
                    <a:pt x="943" y="4042"/>
                    <a:pt x="944" y="4029"/>
                  </a:cubicBezTo>
                  <a:cubicBezTo>
                    <a:pt x="940" y="4013"/>
                    <a:pt x="939" y="3996"/>
                    <a:pt x="940" y="3979"/>
                  </a:cubicBezTo>
                  <a:lnTo>
                    <a:pt x="940" y="1648"/>
                  </a:lnTo>
                  <a:cubicBezTo>
                    <a:pt x="940" y="1467"/>
                    <a:pt x="1032" y="1362"/>
                    <a:pt x="1164" y="1362"/>
                  </a:cubicBezTo>
                  <a:cubicBezTo>
                    <a:pt x="1217" y="1362"/>
                    <a:pt x="1277" y="1379"/>
                    <a:pt x="1340" y="1415"/>
                  </a:cubicBezTo>
                  <a:lnTo>
                    <a:pt x="3416" y="2614"/>
                  </a:lnTo>
                  <a:lnTo>
                    <a:pt x="15625" y="9666"/>
                  </a:lnTo>
                  <a:cubicBezTo>
                    <a:pt x="15627" y="9666"/>
                    <a:pt x="15628" y="9666"/>
                    <a:pt x="15630" y="9668"/>
                  </a:cubicBezTo>
                  <a:lnTo>
                    <a:pt x="15667" y="9688"/>
                  </a:lnTo>
                  <a:cubicBezTo>
                    <a:pt x="15732" y="9727"/>
                    <a:pt x="15864" y="9804"/>
                    <a:pt x="16040" y="9903"/>
                  </a:cubicBezTo>
                  <a:lnTo>
                    <a:pt x="16199" y="9996"/>
                  </a:lnTo>
                  <a:cubicBezTo>
                    <a:pt x="16312" y="10061"/>
                    <a:pt x="16436" y="10134"/>
                    <a:pt x="16565" y="10207"/>
                  </a:cubicBezTo>
                  <a:cubicBezTo>
                    <a:pt x="16822" y="10356"/>
                    <a:pt x="17156" y="10432"/>
                    <a:pt x="17491" y="10432"/>
                  </a:cubicBezTo>
                  <a:cubicBezTo>
                    <a:pt x="17497" y="10432"/>
                    <a:pt x="17502" y="10432"/>
                    <a:pt x="17507" y="10432"/>
                  </a:cubicBezTo>
                  <a:lnTo>
                    <a:pt x="17507" y="9325"/>
                  </a:lnTo>
                  <a:cubicBezTo>
                    <a:pt x="17144" y="9325"/>
                    <a:pt x="16782" y="9247"/>
                    <a:pt x="16504" y="9088"/>
                  </a:cubicBezTo>
                  <a:lnTo>
                    <a:pt x="16502" y="9085"/>
                  </a:lnTo>
                  <a:lnTo>
                    <a:pt x="15627" y="8581"/>
                  </a:lnTo>
                  <a:lnTo>
                    <a:pt x="15625" y="8581"/>
                  </a:lnTo>
                  <a:lnTo>
                    <a:pt x="4357" y="2074"/>
                  </a:lnTo>
                  <a:lnTo>
                    <a:pt x="1588" y="475"/>
                  </a:lnTo>
                  <a:lnTo>
                    <a:pt x="1002" y="137"/>
                  </a:lnTo>
                  <a:cubicBezTo>
                    <a:pt x="928" y="95"/>
                    <a:pt x="851" y="61"/>
                    <a:pt x="771" y="34"/>
                  </a:cubicBezTo>
                  <a:cubicBezTo>
                    <a:pt x="735" y="23"/>
                    <a:pt x="698" y="15"/>
                    <a:pt x="660" y="9"/>
                  </a:cubicBezTo>
                  <a:cubicBezTo>
                    <a:pt x="629" y="4"/>
                    <a:pt x="597" y="0"/>
                    <a:pt x="565" y="0"/>
                  </a:cubicBezTo>
                  <a:close/>
                </a:path>
              </a:pathLst>
            </a:custGeom>
            <a:solidFill>
              <a:srgbClr val="7FA8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17"/>
            <p:cNvSpPr/>
            <p:nvPr/>
          </p:nvSpPr>
          <p:spPr>
            <a:xfrm>
              <a:off x="2022850" y="4616950"/>
              <a:ext cx="598600" cy="295050"/>
            </a:xfrm>
            <a:custGeom>
              <a:avLst/>
              <a:gdLst/>
              <a:ahLst/>
              <a:cxnLst/>
              <a:rect l="l" t="t" r="r" b="b"/>
              <a:pathLst>
                <a:path w="23944" h="11802" extrusionOk="0">
                  <a:moveTo>
                    <a:pt x="11321" y="0"/>
                  </a:moveTo>
                  <a:cubicBezTo>
                    <a:pt x="11003" y="0"/>
                    <a:pt x="10650" y="78"/>
                    <a:pt x="10416" y="213"/>
                  </a:cubicBezTo>
                  <a:lnTo>
                    <a:pt x="332" y="6035"/>
                  </a:lnTo>
                  <a:cubicBezTo>
                    <a:pt x="1" y="6227"/>
                    <a:pt x="1" y="6537"/>
                    <a:pt x="332" y="6729"/>
                  </a:cubicBezTo>
                  <a:lnTo>
                    <a:pt x="9149" y="11802"/>
                  </a:lnTo>
                  <a:lnTo>
                    <a:pt x="23247" y="3663"/>
                  </a:lnTo>
                  <a:lnTo>
                    <a:pt x="23943" y="3261"/>
                  </a:lnTo>
                  <a:lnTo>
                    <a:pt x="11689" y="42"/>
                  </a:lnTo>
                  <a:cubicBezTo>
                    <a:pt x="11580" y="14"/>
                    <a:pt x="11453" y="0"/>
                    <a:pt x="11321" y="0"/>
                  </a:cubicBezTo>
                  <a:close/>
                </a:path>
              </a:pathLst>
            </a:custGeom>
            <a:solidFill>
              <a:srgbClr val="C1CF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17"/>
            <p:cNvSpPr/>
            <p:nvPr/>
          </p:nvSpPr>
          <p:spPr>
            <a:xfrm>
              <a:off x="2047025" y="4480450"/>
              <a:ext cx="1115000" cy="652875"/>
            </a:xfrm>
            <a:custGeom>
              <a:avLst/>
              <a:gdLst/>
              <a:ahLst/>
              <a:cxnLst/>
              <a:rect l="l" t="t" r="r" b="b"/>
              <a:pathLst>
                <a:path w="44600" h="26115" extrusionOk="0">
                  <a:moveTo>
                    <a:pt x="19165" y="1"/>
                  </a:moveTo>
                  <a:cubicBezTo>
                    <a:pt x="18853" y="1"/>
                    <a:pt x="18541" y="60"/>
                    <a:pt x="18283" y="177"/>
                  </a:cubicBezTo>
                  <a:cubicBezTo>
                    <a:pt x="18242" y="195"/>
                    <a:pt x="18201" y="216"/>
                    <a:pt x="18161" y="239"/>
                  </a:cubicBezTo>
                  <a:lnTo>
                    <a:pt x="707" y="10314"/>
                  </a:lnTo>
                  <a:cubicBezTo>
                    <a:pt x="562" y="10401"/>
                    <a:pt x="431" y="10507"/>
                    <a:pt x="316" y="10631"/>
                  </a:cubicBezTo>
                  <a:cubicBezTo>
                    <a:pt x="195" y="10762"/>
                    <a:pt x="88" y="10907"/>
                    <a:pt x="0" y="11062"/>
                  </a:cubicBezTo>
                  <a:lnTo>
                    <a:pt x="25440" y="25750"/>
                  </a:lnTo>
                  <a:lnTo>
                    <a:pt x="25732" y="25919"/>
                  </a:lnTo>
                  <a:lnTo>
                    <a:pt x="26073" y="26115"/>
                  </a:lnTo>
                  <a:lnTo>
                    <a:pt x="44599" y="14882"/>
                  </a:lnTo>
                  <a:lnTo>
                    <a:pt x="44599" y="14345"/>
                  </a:lnTo>
                  <a:lnTo>
                    <a:pt x="39254" y="11261"/>
                  </a:lnTo>
                  <a:lnTo>
                    <a:pt x="38314" y="10717"/>
                  </a:lnTo>
                  <a:lnTo>
                    <a:pt x="20165" y="239"/>
                  </a:lnTo>
                  <a:cubicBezTo>
                    <a:pt x="19889" y="80"/>
                    <a:pt x="19527" y="1"/>
                    <a:pt x="19165" y="1"/>
                  </a:cubicBezTo>
                  <a:close/>
                </a:path>
              </a:pathLst>
            </a:custGeom>
            <a:solidFill>
              <a:srgbClr val="7C25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17"/>
            <p:cNvSpPr/>
            <p:nvPr/>
          </p:nvSpPr>
          <p:spPr>
            <a:xfrm>
              <a:off x="2047025" y="4474500"/>
              <a:ext cx="1115000" cy="658900"/>
            </a:xfrm>
            <a:custGeom>
              <a:avLst/>
              <a:gdLst/>
              <a:ahLst/>
              <a:cxnLst/>
              <a:rect l="l" t="t" r="r" b="b"/>
              <a:pathLst>
                <a:path w="44600" h="26356" extrusionOk="0">
                  <a:moveTo>
                    <a:pt x="19587" y="1"/>
                  </a:moveTo>
                  <a:cubicBezTo>
                    <a:pt x="19224" y="1"/>
                    <a:pt x="18861" y="80"/>
                    <a:pt x="18584" y="240"/>
                  </a:cubicBezTo>
                  <a:lnTo>
                    <a:pt x="18283" y="414"/>
                  </a:lnTo>
                  <a:lnTo>
                    <a:pt x="707" y="10555"/>
                  </a:lnTo>
                  <a:cubicBezTo>
                    <a:pt x="562" y="10640"/>
                    <a:pt x="431" y="10746"/>
                    <a:pt x="316" y="10869"/>
                  </a:cubicBezTo>
                  <a:cubicBezTo>
                    <a:pt x="195" y="11000"/>
                    <a:pt x="88" y="11145"/>
                    <a:pt x="0" y="11300"/>
                  </a:cubicBezTo>
                  <a:lnTo>
                    <a:pt x="0" y="11301"/>
                  </a:lnTo>
                  <a:lnTo>
                    <a:pt x="25438" y="25991"/>
                  </a:lnTo>
                  <a:lnTo>
                    <a:pt x="25440" y="25993"/>
                  </a:lnTo>
                  <a:lnTo>
                    <a:pt x="25732" y="26159"/>
                  </a:lnTo>
                  <a:lnTo>
                    <a:pt x="26073" y="26355"/>
                  </a:lnTo>
                  <a:lnTo>
                    <a:pt x="44599" y="15120"/>
                  </a:lnTo>
                  <a:lnTo>
                    <a:pt x="44599" y="14583"/>
                  </a:lnTo>
                  <a:cubicBezTo>
                    <a:pt x="44591" y="14334"/>
                    <a:pt x="44419" y="14158"/>
                    <a:pt x="44186" y="14007"/>
                  </a:cubicBezTo>
                  <a:lnTo>
                    <a:pt x="39572" y="11316"/>
                  </a:lnTo>
                  <a:lnTo>
                    <a:pt x="38637" y="10769"/>
                  </a:lnTo>
                  <a:lnTo>
                    <a:pt x="20589" y="240"/>
                  </a:lnTo>
                  <a:cubicBezTo>
                    <a:pt x="20312" y="80"/>
                    <a:pt x="19950" y="1"/>
                    <a:pt x="19587" y="1"/>
                  </a:cubicBezTo>
                  <a:close/>
                </a:path>
              </a:pathLst>
            </a:custGeom>
            <a:solidFill>
              <a:srgbClr val="7C25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17"/>
            <p:cNvSpPr/>
            <p:nvPr/>
          </p:nvSpPr>
          <p:spPr>
            <a:xfrm>
              <a:off x="2703300" y="4688825"/>
              <a:ext cx="437850" cy="409425"/>
            </a:xfrm>
            <a:custGeom>
              <a:avLst/>
              <a:gdLst/>
              <a:ahLst/>
              <a:cxnLst/>
              <a:rect l="l" t="t" r="r" b="b"/>
              <a:pathLst>
                <a:path w="17514" h="16377" extrusionOk="0">
                  <a:moveTo>
                    <a:pt x="17513" y="0"/>
                  </a:moveTo>
                  <a:lnTo>
                    <a:pt x="0" y="10220"/>
                  </a:lnTo>
                  <a:lnTo>
                    <a:pt x="0" y="16377"/>
                  </a:lnTo>
                  <a:lnTo>
                    <a:pt x="17225" y="6430"/>
                  </a:lnTo>
                  <a:cubicBezTo>
                    <a:pt x="17403" y="6328"/>
                    <a:pt x="17513" y="6137"/>
                    <a:pt x="17513" y="5930"/>
                  </a:cubicBezTo>
                  <a:lnTo>
                    <a:pt x="1751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17"/>
            <p:cNvSpPr/>
            <p:nvPr/>
          </p:nvSpPr>
          <p:spPr>
            <a:xfrm>
              <a:off x="2703300" y="4934225"/>
              <a:ext cx="23525" cy="165875"/>
            </a:xfrm>
            <a:custGeom>
              <a:avLst/>
              <a:gdLst/>
              <a:ahLst/>
              <a:cxnLst/>
              <a:rect l="l" t="t" r="r" b="b"/>
              <a:pathLst>
                <a:path w="941" h="6635" extrusionOk="0">
                  <a:moveTo>
                    <a:pt x="670" y="0"/>
                  </a:moveTo>
                  <a:cubicBezTo>
                    <a:pt x="609" y="0"/>
                    <a:pt x="541" y="20"/>
                    <a:pt x="470" y="62"/>
                  </a:cubicBezTo>
                  <a:cubicBezTo>
                    <a:pt x="210" y="211"/>
                    <a:pt x="0" y="591"/>
                    <a:pt x="0" y="911"/>
                  </a:cubicBezTo>
                  <a:lnTo>
                    <a:pt x="0" y="6266"/>
                  </a:lnTo>
                  <a:cubicBezTo>
                    <a:pt x="0" y="6498"/>
                    <a:pt x="111" y="6634"/>
                    <a:pt x="271" y="6634"/>
                  </a:cubicBezTo>
                  <a:cubicBezTo>
                    <a:pt x="331" y="6634"/>
                    <a:pt x="398" y="6615"/>
                    <a:pt x="470" y="6574"/>
                  </a:cubicBezTo>
                  <a:cubicBezTo>
                    <a:pt x="729" y="6424"/>
                    <a:pt x="940" y="6043"/>
                    <a:pt x="940" y="5723"/>
                  </a:cubicBezTo>
                  <a:lnTo>
                    <a:pt x="940" y="368"/>
                  </a:lnTo>
                  <a:cubicBezTo>
                    <a:pt x="940" y="136"/>
                    <a:pt x="829" y="0"/>
                    <a:pt x="670" y="0"/>
                  </a:cubicBezTo>
                  <a:close/>
                </a:path>
              </a:pathLst>
            </a:custGeom>
            <a:solidFill>
              <a:srgbClr val="FFDB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17"/>
            <p:cNvSpPr/>
            <p:nvPr/>
          </p:nvSpPr>
          <p:spPr>
            <a:xfrm>
              <a:off x="2047025" y="4284525"/>
              <a:ext cx="1115000" cy="658875"/>
            </a:xfrm>
            <a:custGeom>
              <a:avLst/>
              <a:gdLst/>
              <a:ahLst/>
              <a:cxnLst/>
              <a:rect l="l" t="t" r="r" b="b"/>
              <a:pathLst>
                <a:path w="44600" h="26355" extrusionOk="0">
                  <a:moveTo>
                    <a:pt x="19586" y="0"/>
                  </a:moveTo>
                  <a:cubicBezTo>
                    <a:pt x="19223" y="0"/>
                    <a:pt x="18861" y="80"/>
                    <a:pt x="18584" y="240"/>
                  </a:cubicBezTo>
                  <a:lnTo>
                    <a:pt x="708" y="10554"/>
                  </a:lnTo>
                  <a:cubicBezTo>
                    <a:pt x="430" y="10714"/>
                    <a:pt x="181" y="10986"/>
                    <a:pt x="0" y="11301"/>
                  </a:cubicBezTo>
                  <a:lnTo>
                    <a:pt x="25438" y="25989"/>
                  </a:lnTo>
                  <a:lnTo>
                    <a:pt x="25732" y="26158"/>
                  </a:lnTo>
                  <a:lnTo>
                    <a:pt x="26073" y="26355"/>
                  </a:lnTo>
                  <a:lnTo>
                    <a:pt x="44599" y="15120"/>
                  </a:lnTo>
                  <a:lnTo>
                    <a:pt x="44599" y="14588"/>
                  </a:lnTo>
                  <a:cubicBezTo>
                    <a:pt x="44592" y="14336"/>
                    <a:pt x="44423" y="14156"/>
                    <a:pt x="44185" y="14005"/>
                  </a:cubicBezTo>
                  <a:lnTo>
                    <a:pt x="20587" y="240"/>
                  </a:lnTo>
                  <a:cubicBezTo>
                    <a:pt x="20311" y="80"/>
                    <a:pt x="19948" y="0"/>
                    <a:pt x="19586" y="0"/>
                  </a:cubicBezTo>
                  <a:close/>
                </a:path>
              </a:pathLst>
            </a:custGeom>
            <a:solidFill>
              <a:srgbClr val="FF66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17"/>
            <p:cNvSpPr/>
            <p:nvPr/>
          </p:nvSpPr>
          <p:spPr>
            <a:xfrm>
              <a:off x="2101275" y="4284525"/>
              <a:ext cx="863625" cy="486900"/>
            </a:xfrm>
            <a:custGeom>
              <a:avLst/>
              <a:gdLst/>
              <a:ahLst/>
              <a:cxnLst/>
              <a:rect l="l" t="t" r="r" b="b"/>
              <a:pathLst>
                <a:path w="34545" h="19476" extrusionOk="0">
                  <a:moveTo>
                    <a:pt x="17416" y="0"/>
                  </a:moveTo>
                  <a:cubicBezTo>
                    <a:pt x="17053" y="0"/>
                    <a:pt x="16690" y="80"/>
                    <a:pt x="16413" y="240"/>
                  </a:cubicBezTo>
                  <a:lnTo>
                    <a:pt x="1" y="9710"/>
                  </a:lnTo>
                  <a:lnTo>
                    <a:pt x="16609" y="19331"/>
                  </a:lnTo>
                  <a:cubicBezTo>
                    <a:pt x="16775" y="19428"/>
                    <a:pt x="16992" y="19476"/>
                    <a:pt x="17210" y="19476"/>
                  </a:cubicBezTo>
                  <a:cubicBezTo>
                    <a:pt x="17427" y="19476"/>
                    <a:pt x="17644" y="19428"/>
                    <a:pt x="17810" y="19331"/>
                  </a:cubicBezTo>
                  <a:lnTo>
                    <a:pt x="34545" y="9648"/>
                  </a:lnTo>
                  <a:lnTo>
                    <a:pt x="18417" y="240"/>
                  </a:lnTo>
                  <a:cubicBezTo>
                    <a:pt x="18141" y="80"/>
                    <a:pt x="17778" y="0"/>
                    <a:pt x="17416" y="0"/>
                  </a:cubicBezTo>
                  <a:close/>
                </a:path>
              </a:pathLst>
            </a:custGeom>
            <a:solidFill>
              <a:srgbClr val="C1CF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17"/>
            <p:cNvSpPr/>
            <p:nvPr/>
          </p:nvSpPr>
          <p:spPr>
            <a:xfrm>
              <a:off x="2039625" y="4567050"/>
              <a:ext cx="659225" cy="571675"/>
            </a:xfrm>
            <a:custGeom>
              <a:avLst/>
              <a:gdLst/>
              <a:ahLst/>
              <a:cxnLst/>
              <a:rect l="l" t="t" r="r" b="b"/>
              <a:pathLst>
                <a:path w="26369" h="22867" extrusionOk="0">
                  <a:moveTo>
                    <a:pt x="295" y="0"/>
                  </a:moveTo>
                  <a:cubicBezTo>
                    <a:pt x="295" y="0"/>
                    <a:pt x="0" y="479"/>
                    <a:pt x="0" y="987"/>
                  </a:cubicBezTo>
                  <a:lnTo>
                    <a:pt x="0" y="6679"/>
                  </a:lnTo>
                  <a:cubicBezTo>
                    <a:pt x="0" y="7317"/>
                    <a:pt x="449" y="8094"/>
                    <a:pt x="1003" y="8414"/>
                  </a:cubicBezTo>
                  <a:lnTo>
                    <a:pt x="26036" y="22867"/>
                  </a:lnTo>
                  <a:lnTo>
                    <a:pt x="26369" y="15054"/>
                  </a:lnTo>
                  <a:lnTo>
                    <a:pt x="1003" y="409"/>
                  </a:lnTo>
                  <a:lnTo>
                    <a:pt x="295" y="0"/>
                  </a:lnTo>
                  <a:close/>
                </a:path>
              </a:pathLst>
            </a:custGeom>
            <a:solidFill>
              <a:srgbClr val="E747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17"/>
            <p:cNvSpPr/>
            <p:nvPr/>
          </p:nvSpPr>
          <p:spPr>
            <a:xfrm>
              <a:off x="2682950" y="4649200"/>
              <a:ext cx="479075" cy="491125"/>
            </a:xfrm>
            <a:custGeom>
              <a:avLst/>
              <a:gdLst/>
              <a:ahLst/>
              <a:cxnLst/>
              <a:rect l="l" t="t" r="r" b="b"/>
              <a:pathLst>
                <a:path w="19163" h="19645" extrusionOk="0">
                  <a:moveTo>
                    <a:pt x="19162" y="1"/>
                  </a:moveTo>
                  <a:cubicBezTo>
                    <a:pt x="19162" y="265"/>
                    <a:pt x="19023" y="418"/>
                    <a:pt x="18764" y="568"/>
                  </a:cubicBezTo>
                  <a:cubicBezTo>
                    <a:pt x="18724" y="593"/>
                    <a:pt x="18690" y="613"/>
                    <a:pt x="18662" y="628"/>
                  </a:cubicBezTo>
                  <a:lnTo>
                    <a:pt x="13199" y="3783"/>
                  </a:lnTo>
                  <a:lnTo>
                    <a:pt x="12877" y="3968"/>
                  </a:lnTo>
                  <a:lnTo>
                    <a:pt x="9398" y="5976"/>
                  </a:lnTo>
                  <a:lnTo>
                    <a:pt x="992" y="10832"/>
                  </a:lnTo>
                  <a:cubicBezTo>
                    <a:pt x="720" y="10991"/>
                    <a:pt x="473" y="11262"/>
                    <a:pt x="295" y="11572"/>
                  </a:cubicBezTo>
                  <a:cubicBezTo>
                    <a:pt x="126" y="11864"/>
                    <a:pt x="17" y="12188"/>
                    <a:pt x="3" y="12488"/>
                  </a:cubicBezTo>
                  <a:cubicBezTo>
                    <a:pt x="1" y="12512"/>
                    <a:pt x="1" y="12538"/>
                    <a:pt x="1" y="12561"/>
                  </a:cubicBezTo>
                  <a:lnTo>
                    <a:pt x="1" y="18929"/>
                  </a:lnTo>
                  <a:cubicBezTo>
                    <a:pt x="1" y="18952"/>
                    <a:pt x="1" y="18977"/>
                    <a:pt x="3" y="19000"/>
                  </a:cubicBezTo>
                  <a:lnTo>
                    <a:pt x="3" y="19005"/>
                  </a:lnTo>
                  <a:cubicBezTo>
                    <a:pt x="14" y="19195"/>
                    <a:pt x="69" y="19346"/>
                    <a:pt x="155" y="19454"/>
                  </a:cubicBezTo>
                  <a:lnTo>
                    <a:pt x="155" y="19457"/>
                  </a:lnTo>
                  <a:cubicBezTo>
                    <a:pt x="252" y="19579"/>
                    <a:pt x="391" y="19644"/>
                    <a:pt x="555" y="19644"/>
                  </a:cubicBezTo>
                  <a:cubicBezTo>
                    <a:pt x="690" y="19644"/>
                    <a:pt x="842" y="19600"/>
                    <a:pt x="1002" y="19507"/>
                  </a:cubicBezTo>
                  <a:lnTo>
                    <a:pt x="1440" y="19255"/>
                  </a:lnTo>
                  <a:lnTo>
                    <a:pt x="1787" y="19056"/>
                  </a:lnTo>
                  <a:cubicBezTo>
                    <a:pt x="1854" y="19020"/>
                    <a:pt x="1922" y="18977"/>
                    <a:pt x="1991" y="18938"/>
                  </a:cubicBezTo>
                  <a:cubicBezTo>
                    <a:pt x="2061" y="18899"/>
                    <a:pt x="2129" y="18859"/>
                    <a:pt x="2197" y="18821"/>
                  </a:cubicBezTo>
                  <a:cubicBezTo>
                    <a:pt x="2567" y="18607"/>
                    <a:pt x="2946" y="18387"/>
                    <a:pt x="3331" y="18165"/>
                  </a:cubicBezTo>
                  <a:cubicBezTo>
                    <a:pt x="3428" y="18110"/>
                    <a:pt x="3523" y="18054"/>
                    <a:pt x="3620" y="17999"/>
                  </a:cubicBezTo>
                  <a:cubicBezTo>
                    <a:pt x="4201" y="17663"/>
                    <a:pt x="4789" y="17326"/>
                    <a:pt x="5363" y="16993"/>
                  </a:cubicBezTo>
                  <a:cubicBezTo>
                    <a:pt x="5555" y="16882"/>
                    <a:pt x="5744" y="16773"/>
                    <a:pt x="5931" y="16664"/>
                  </a:cubicBezTo>
                  <a:lnTo>
                    <a:pt x="6478" y="16349"/>
                  </a:lnTo>
                  <a:lnTo>
                    <a:pt x="7003" y="16047"/>
                  </a:lnTo>
                  <a:cubicBezTo>
                    <a:pt x="7177" y="15946"/>
                    <a:pt x="7346" y="15850"/>
                    <a:pt x="7507" y="15755"/>
                  </a:cubicBezTo>
                  <a:cubicBezTo>
                    <a:pt x="7591" y="15706"/>
                    <a:pt x="7673" y="15659"/>
                    <a:pt x="7751" y="15613"/>
                  </a:cubicBezTo>
                  <a:lnTo>
                    <a:pt x="8213" y="15347"/>
                  </a:lnTo>
                  <a:cubicBezTo>
                    <a:pt x="8371" y="15256"/>
                    <a:pt x="8523" y="15169"/>
                    <a:pt x="8667" y="15084"/>
                  </a:cubicBezTo>
                  <a:cubicBezTo>
                    <a:pt x="8858" y="14975"/>
                    <a:pt x="9035" y="14873"/>
                    <a:pt x="9197" y="14778"/>
                  </a:cubicBezTo>
                  <a:cubicBezTo>
                    <a:pt x="9359" y="14683"/>
                    <a:pt x="9509" y="14597"/>
                    <a:pt x="9642" y="14521"/>
                  </a:cubicBezTo>
                  <a:cubicBezTo>
                    <a:pt x="9732" y="14471"/>
                    <a:pt x="9813" y="14425"/>
                    <a:pt x="9884" y="14383"/>
                  </a:cubicBezTo>
                  <a:cubicBezTo>
                    <a:pt x="9957" y="14342"/>
                    <a:pt x="10021" y="14304"/>
                    <a:pt x="10079" y="14269"/>
                  </a:cubicBezTo>
                  <a:cubicBezTo>
                    <a:pt x="10164" y="14221"/>
                    <a:pt x="10229" y="14184"/>
                    <a:pt x="10273" y="14158"/>
                  </a:cubicBezTo>
                  <a:lnTo>
                    <a:pt x="10333" y="14123"/>
                  </a:lnTo>
                  <a:cubicBezTo>
                    <a:pt x="10336" y="14122"/>
                    <a:pt x="10338" y="14121"/>
                    <a:pt x="10340" y="14118"/>
                  </a:cubicBezTo>
                  <a:lnTo>
                    <a:pt x="18662" y="9312"/>
                  </a:lnTo>
                  <a:cubicBezTo>
                    <a:pt x="18665" y="9311"/>
                    <a:pt x="18670" y="9309"/>
                    <a:pt x="18672" y="9306"/>
                  </a:cubicBezTo>
                  <a:cubicBezTo>
                    <a:pt x="18688" y="9297"/>
                    <a:pt x="18707" y="9285"/>
                    <a:pt x="18723" y="9274"/>
                  </a:cubicBezTo>
                  <a:cubicBezTo>
                    <a:pt x="18970" y="9098"/>
                    <a:pt x="19162" y="8760"/>
                    <a:pt x="19162" y="8482"/>
                  </a:cubicBezTo>
                  <a:lnTo>
                    <a:pt x="19162" y="7600"/>
                  </a:lnTo>
                  <a:cubicBezTo>
                    <a:pt x="19162" y="7832"/>
                    <a:pt x="19056" y="7980"/>
                    <a:pt x="18857" y="8112"/>
                  </a:cubicBezTo>
                  <a:cubicBezTo>
                    <a:pt x="18827" y="8130"/>
                    <a:pt x="18796" y="8149"/>
                    <a:pt x="18764" y="8167"/>
                  </a:cubicBezTo>
                  <a:lnTo>
                    <a:pt x="18662" y="8228"/>
                  </a:lnTo>
                  <a:lnTo>
                    <a:pt x="9399" y="13575"/>
                  </a:lnTo>
                  <a:lnTo>
                    <a:pt x="1241" y="18282"/>
                  </a:lnTo>
                  <a:cubicBezTo>
                    <a:pt x="1193" y="18311"/>
                    <a:pt x="1147" y="18325"/>
                    <a:pt x="1107" y="18325"/>
                  </a:cubicBezTo>
                  <a:cubicBezTo>
                    <a:pt x="1009" y="18325"/>
                    <a:pt x="941" y="18245"/>
                    <a:pt x="941" y="18109"/>
                  </a:cubicBezTo>
                  <a:lnTo>
                    <a:pt x="941" y="12523"/>
                  </a:lnTo>
                  <a:cubicBezTo>
                    <a:pt x="941" y="12224"/>
                    <a:pt x="1139" y="11864"/>
                    <a:pt x="1387" y="11690"/>
                  </a:cubicBezTo>
                  <a:lnTo>
                    <a:pt x="1390" y="11687"/>
                  </a:lnTo>
                  <a:cubicBezTo>
                    <a:pt x="1405" y="11675"/>
                    <a:pt x="1424" y="11664"/>
                    <a:pt x="1440" y="11655"/>
                  </a:cubicBezTo>
                  <a:lnTo>
                    <a:pt x="1788" y="11455"/>
                  </a:lnTo>
                  <a:cubicBezTo>
                    <a:pt x="1922" y="11379"/>
                    <a:pt x="2061" y="11299"/>
                    <a:pt x="2197" y="11219"/>
                  </a:cubicBezTo>
                  <a:cubicBezTo>
                    <a:pt x="2567" y="11007"/>
                    <a:pt x="2947" y="10787"/>
                    <a:pt x="3331" y="10565"/>
                  </a:cubicBezTo>
                  <a:cubicBezTo>
                    <a:pt x="3429" y="10509"/>
                    <a:pt x="3523" y="10454"/>
                    <a:pt x="3621" y="10398"/>
                  </a:cubicBezTo>
                  <a:cubicBezTo>
                    <a:pt x="4201" y="10063"/>
                    <a:pt x="4789" y="9725"/>
                    <a:pt x="5363" y="9392"/>
                  </a:cubicBezTo>
                  <a:cubicBezTo>
                    <a:pt x="5555" y="9281"/>
                    <a:pt x="5744" y="9173"/>
                    <a:pt x="5933" y="9063"/>
                  </a:cubicBezTo>
                  <a:lnTo>
                    <a:pt x="6478" y="8749"/>
                  </a:lnTo>
                  <a:cubicBezTo>
                    <a:pt x="6835" y="8543"/>
                    <a:pt x="7182" y="8344"/>
                    <a:pt x="7509" y="8154"/>
                  </a:cubicBezTo>
                  <a:cubicBezTo>
                    <a:pt x="7592" y="8105"/>
                    <a:pt x="7673" y="8059"/>
                    <a:pt x="7751" y="8013"/>
                  </a:cubicBezTo>
                  <a:lnTo>
                    <a:pt x="8214" y="7746"/>
                  </a:lnTo>
                  <a:lnTo>
                    <a:pt x="10340" y="6518"/>
                  </a:lnTo>
                  <a:lnTo>
                    <a:pt x="13817" y="4511"/>
                  </a:lnTo>
                  <a:lnTo>
                    <a:pt x="14133" y="4329"/>
                  </a:lnTo>
                  <a:lnTo>
                    <a:pt x="18662" y="1714"/>
                  </a:lnTo>
                  <a:cubicBezTo>
                    <a:pt x="18665" y="1712"/>
                    <a:pt x="18669" y="1710"/>
                    <a:pt x="18671" y="1707"/>
                  </a:cubicBezTo>
                  <a:cubicBezTo>
                    <a:pt x="18942" y="1545"/>
                    <a:pt x="19162" y="1179"/>
                    <a:pt x="19162" y="883"/>
                  </a:cubicBezTo>
                  <a:lnTo>
                    <a:pt x="19162" y="1"/>
                  </a:lnTo>
                  <a:close/>
                </a:path>
              </a:pathLst>
            </a:custGeom>
            <a:solidFill>
              <a:srgbClr val="BF28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17"/>
            <p:cNvSpPr/>
            <p:nvPr/>
          </p:nvSpPr>
          <p:spPr>
            <a:xfrm>
              <a:off x="2894100" y="4365750"/>
              <a:ext cx="94300" cy="94975"/>
            </a:xfrm>
            <a:custGeom>
              <a:avLst/>
              <a:gdLst/>
              <a:ahLst/>
              <a:cxnLst/>
              <a:rect l="l" t="t" r="r" b="b"/>
              <a:pathLst>
                <a:path w="3772" h="3799" extrusionOk="0">
                  <a:moveTo>
                    <a:pt x="2831" y="0"/>
                  </a:moveTo>
                  <a:lnTo>
                    <a:pt x="0" y="1634"/>
                  </a:lnTo>
                  <a:lnTo>
                    <a:pt x="3772" y="3799"/>
                  </a:lnTo>
                  <a:lnTo>
                    <a:pt x="3772" y="542"/>
                  </a:lnTo>
                  <a:lnTo>
                    <a:pt x="2831" y="0"/>
                  </a:lnTo>
                  <a:close/>
                </a:path>
              </a:pathLst>
            </a:custGeom>
            <a:solidFill>
              <a:srgbClr val="3451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17"/>
            <p:cNvSpPr/>
            <p:nvPr/>
          </p:nvSpPr>
          <p:spPr>
            <a:xfrm>
              <a:off x="1907925" y="4356000"/>
              <a:ext cx="623600" cy="387650"/>
            </a:xfrm>
            <a:custGeom>
              <a:avLst/>
              <a:gdLst/>
              <a:ahLst/>
              <a:cxnLst/>
              <a:rect l="l" t="t" r="r" b="b"/>
              <a:pathLst>
                <a:path w="24944" h="15506" extrusionOk="0">
                  <a:moveTo>
                    <a:pt x="0" y="1"/>
                  </a:moveTo>
                  <a:lnTo>
                    <a:pt x="0" y="881"/>
                  </a:lnTo>
                  <a:cubicBezTo>
                    <a:pt x="0" y="1182"/>
                    <a:pt x="225" y="1555"/>
                    <a:pt x="501" y="1714"/>
                  </a:cubicBezTo>
                  <a:lnTo>
                    <a:pt x="23062" y="14738"/>
                  </a:lnTo>
                  <a:cubicBezTo>
                    <a:pt x="23062" y="14738"/>
                    <a:pt x="23068" y="14743"/>
                    <a:pt x="23080" y="14750"/>
                  </a:cubicBezTo>
                  <a:cubicBezTo>
                    <a:pt x="23095" y="14758"/>
                    <a:pt x="23113" y="14767"/>
                    <a:pt x="23136" y="14781"/>
                  </a:cubicBezTo>
                  <a:cubicBezTo>
                    <a:pt x="23154" y="14793"/>
                    <a:pt x="23176" y="14803"/>
                    <a:pt x="23199" y="14818"/>
                  </a:cubicBezTo>
                  <a:cubicBezTo>
                    <a:pt x="23222" y="14831"/>
                    <a:pt x="23247" y="14846"/>
                    <a:pt x="23277" y="14864"/>
                  </a:cubicBezTo>
                  <a:cubicBezTo>
                    <a:pt x="23335" y="14896"/>
                    <a:pt x="23403" y="14936"/>
                    <a:pt x="23476" y="14977"/>
                  </a:cubicBezTo>
                  <a:lnTo>
                    <a:pt x="23636" y="15070"/>
                  </a:lnTo>
                  <a:cubicBezTo>
                    <a:pt x="23749" y="15135"/>
                    <a:pt x="23872" y="15206"/>
                    <a:pt x="24001" y="15281"/>
                  </a:cubicBezTo>
                  <a:cubicBezTo>
                    <a:pt x="24259" y="15429"/>
                    <a:pt x="24593" y="15506"/>
                    <a:pt x="24928" y="15506"/>
                  </a:cubicBezTo>
                  <a:cubicBezTo>
                    <a:pt x="24933" y="15506"/>
                    <a:pt x="24938" y="15506"/>
                    <a:pt x="24944" y="15506"/>
                  </a:cubicBezTo>
                  <a:lnTo>
                    <a:pt x="24944" y="14404"/>
                  </a:lnTo>
                  <a:cubicBezTo>
                    <a:pt x="24580" y="14404"/>
                    <a:pt x="24220" y="14323"/>
                    <a:pt x="23942" y="14163"/>
                  </a:cubicBezTo>
                  <a:cubicBezTo>
                    <a:pt x="23942" y="14163"/>
                    <a:pt x="23062" y="13656"/>
                    <a:pt x="23062" y="13654"/>
                  </a:cubicBezTo>
                  <a:lnTo>
                    <a:pt x="501" y="629"/>
                  </a:lnTo>
                  <a:cubicBezTo>
                    <a:pt x="345" y="539"/>
                    <a:pt x="0" y="336"/>
                    <a:pt x="0" y="1"/>
                  </a:cubicBezTo>
                  <a:close/>
                </a:path>
              </a:pathLst>
            </a:custGeom>
            <a:solidFill>
              <a:srgbClr val="7FA8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17"/>
            <p:cNvSpPr/>
            <p:nvPr/>
          </p:nvSpPr>
          <p:spPr>
            <a:xfrm>
              <a:off x="1904475" y="4100800"/>
              <a:ext cx="1075025" cy="615325"/>
            </a:xfrm>
            <a:custGeom>
              <a:avLst/>
              <a:gdLst/>
              <a:ahLst/>
              <a:cxnLst/>
              <a:rect l="l" t="t" r="r" b="b"/>
              <a:pathLst>
                <a:path w="43001" h="24613" extrusionOk="0">
                  <a:moveTo>
                    <a:pt x="17662" y="1"/>
                  </a:moveTo>
                  <a:cubicBezTo>
                    <a:pt x="17296" y="1"/>
                    <a:pt x="16930" y="81"/>
                    <a:pt x="16652" y="243"/>
                  </a:cubicBezTo>
                  <a:lnTo>
                    <a:pt x="3294" y="8029"/>
                  </a:lnTo>
                  <a:lnTo>
                    <a:pt x="551" y="9628"/>
                  </a:lnTo>
                  <a:cubicBezTo>
                    <a:pt x="1" y="9949"/>
                    <a:pt x="1" y="10470"/>
                    <a:pt x="553" y="10789"/>
                  </a:cubicBezTo>
                  <a:lnTo>
                    <a:pt x="23203" y="23864"/>
                  </a:lnTo>
                  <a:lnTo>
                    <a:pt x="24079" y="24371"/>
                  </a:lnTo>
                  <a:cubicBezTo>
                    <a:pt x="24358" y="24530"/>
                    <a:pt x="24721" y="24612"/>
                    <a:pt x="25082" y="24612"/>
                  </a:cubicBezTo>
                  <a:cubicBezTo>
                    <a:pt x="25456" y="24612"/>
                    <a:pt x="25790" y="24532"/>
                    <a:pt x="26083" y="24368"/>
                  </a:cubicBezTo>
                  <a:lnTo>
                    <a:pt x="26960" y="23862"/>
                  </a:lnTo>
                  <a:lnTo>
                    <a:pt x="26963" y="23862"/>
                  </a:lnTo>
                  <a:lnTo>
                    <a:pt x="42603" y="14831"/>
                  </a:lnTo>
                  <a:cubicBezTo>
                    <a:pt x="42623" y="14817"/>
                    <a:pt x="42646" y="14801"/>
                    <a:pt x="42667" y="14785"/>
                  </a:cubicBezTo>
                  <a:cubicBezTo>
                    <a:pt x="42691" y="14767"/>
                    <a:pt x="42713" y="14748"/>
                    <a:pt x="42734" y="14727"/>
                  </a:cubicBezTo>
                  <a:lnTo>
                    <a:pt x="42774" y="14688"/>
                  </a:lnTo>
                  <a:cubicBezTo>
                    <a:pt x="42792" y="14667"/>
                    <a:pt x="42809" y="14645"/>
                    <a:pt x="42825" y="14622"/>
                  </a:cubicBezTo>
                  <a:cubicBezTo>
                    <a:pt x="42848" y="14595"/>
                    <a:pt x="42867" y="14565"/>
                    <a:pt x="42885" y="14532"/>
                  </a:cubicBezTo>
                  <a:cubicBezTo>
                    <a:pt x="42903" y="14501"/>
                    <a:pt x="42919" y="14468"/>
                    <a:pt x="42933" y="14435"/>
                  </a:cubicBezTo>
                  <a:cubicBezTo>
                    <a:pt x="42949" y="14403"/>
                    <a:pt x="42961" y="14370"/>
                    <a:pt x="42971" y="14335"/>
                  </a:cubicBezTo>
                  <a:cubicBezTo>
                    <a:pt x="42979" y="14306"/>
                    <a:pt x="42987" y="14277"/>
                    <a:pt x="42991" y="14247"/>
                  </a:cubicBezTo>
                  <a:cubicBezTo>
                    <a:pt x="42995" y="14240"/>
                    <a:pt x="42995" y="14233"/>
                    <a:pt x="42994" y="14224"/>
                  </a:cubicBezTo>
                  <a:cubicBezTo>
                    <a:pt x="42997" y="14213"/>
                    <a:pt x="43000" y="14201"/>
                    <a:pt x="43001" y="14189"/>
                  </a:cubicBezTo>
                  <a:lnTo>
                    <a:pt x="42999" y="14188"/>
                  </a:lnTo>
                  <a:lnTo>
                    <a:pt x="40526" y="12774"/>
                  </a:lnTo>
                  <a:lnTo>
                    <a:pt x="39585" y="12232"/>
                  </a:lnTo>
                  <a:lnTo>
                    <a:pt x="18655" y="236"/>
                  </a:lnTo>
                  <a:cubicBezTo>
                    <a:pt x="18381" y="79"/>
                    <a:pt x="18022" y="1"/>
                    <a:pt x="17662" y="1"/>
                  </a:cubicBezTo>
                  <a:close/>
                </a:path>
              </a:pathLst>
            </a:custGeom>
            <a:solidFill>
              <a:srgbClr val="4C68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17"/>
            <p:cNvSpPr/>
            <p:nvPr/>
          </p:nvSpPr>
          <p:spPr>
            <a:xfrm>
              <a:off x="1924050" y="4277825"/>
              <a:ext cx="1040900" cy="424425"/>
            </a:xfrm>
            <a:custGeom>
              <a:avLst/>
              <a:gdLst/>
              <a:ahLst/>
              <a:cxnLst/>
              <a:rect l="l" t="t" r="r" b="b"/>
              <a:pathLst>
                <a:path w="41636" h="16977" extrusionOk="0">
                  <a:moveTo>
                    <a:pt x="1" y="0"/>
                  </a:moveTo>
                  <a:lnTo>
                    <a:pt x="1" y="2793"/>
                  </a:lnTo>
                  <a:cubicBezTo>
                    <a:pt x="1" y="3001"/>
                    <a:pt x="111" y="3192"/>
                    <a:pt x="290" y="3295"/>
                  </a:cubicBezTo>
                  <a:lnTo>
                    <a:pt x="23719" y="16822"/>
                  </a:lnTo>
                  <a:cubicBezTo>
                    <a:pt x="23899" y="16925"/>
                    <a:pt x="24099" y="16976"/>
                    <a:pt x="24298" y="16976"/>
                  </a:cubicBezTo>
                  <a:cubicBezTo>
                    <a:pt x="24498" y="16976"/>
                    <a:pt x="24698" y="16925"/>
                    <a:pt x="24876" y="16822"/>
                  </a:cubicBezTo>
                  <a:lnTo>
                    <a:pt x="41632" y="7148"/>
                  </a:lnTo>
                  <a:lnTo>
                    <a:pt x="41635" y="4060"/>
                  </a:lnTo>
                  <a:lnTo>
                    <a:pt x="24299" y="14067"/>
                  </a:lnTo>
                  <a:lnTo>
                    <a:pt x="1" y="0"/>
                  </a:lnTo>
                  <a:close/>
                </a:path>
              </a:pathLst>
            </a:custGeom>
            <a:solidFill>
              <a:srgbClr val="DAE6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17"/>
            <p:cNvSpPr/>
            <p:nvPr/>
          </p:nvSpPr>
          <p:spPr>
            <a:xfrm>
              <a:off x="1924050" y="4277825"/>
              <a:ext cx="607475" cy="424425"/>
            </a:xfrm>
            <a:custGeom>
              <a:avLst/>
              <a:gdLst/>
              <a:ahLst/>
              <a:cxnLst/>
              <a:rect l="l" t="t" r="r" b="b"/>
              <a:pathLst>
                <a:path w="24299" h="16977" extrusionOk="0">
                  <a:moveTo>
                    <a:pt x="1" y="0"/>
                  </a:moveTo>
                  <a:lnTo>
                    <a:pt x="1" y="2793"/>
                  </a:lnTo>
                  <a:cubicBezTo>
                    <a:pt x="1" y="3001"/>
                    <a:pt x="111" y="3192"/>
                    <a:pt x="290" y="3295"/>
                  </a:cubicBezTo>
                  <a:lnTo>
                    <a:pt x="23719" y="16822"/>
                  </a:lnTo>
                  <a:cubicBezTo>
                    <a:pt x="23895" y="16923"/>
                    <a:pt x="24096" y="16976"/>
                    <a:pt x="24299" y="16976"/>
                  </a:cubicBezTo>
                  <a:lnTo>
                    <a:pt x="24299" y="14067"/>
                  </a:lnTo>
                  <a:lnTo>
                    <a:pt x="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17"/>
            <p:cNvSpPr/>
            <p:nvPr/>
          </p:nvSpPr>
          <p:spPr>
            <a:xfrm>
              <a:off x="2959000" y="4383725"/>
              <a:ext cx="11800" cy="82700"/>
            </a:xfrm>
            <a:custGeom>
              <a:avLst/>
              <a:gdLst/>
              <a:ahLst/>
              <a:cxnLst/>
              <a:rect l="l" t="t" r="r" b="b"/>
              <a:pathLst>
                <a:path w="472" h="3308" extrusionOk="0">
                  <a:moveTo>
                    <a:pt x="323" y="1"/>
                  </a:moveTo>
                  <a:cubicBezTo>
                    <a:pt x="296" y="1"/>
                    <a:pt x="267" y="9"/>
                    <a:pt x="236" y="27"/>
                  </a:cubicBezTo>
                  <a:cubicBezTo>
                    <a:pt x="107" y="102"/>
                    <a:pt x="1" y="318"/>
                    <a:pt x="1" y="510"/>
                  </a:cubicBezTo>
                  <a:lnTo>
                    <a:pt x="1" y="3070"/>
                  </a:lnTo>
                  <a:cubicBezTo>
                    <a:pt x="1" y="3217"/>
                    <a:pt x="62" y="3308"/>
                    <a:pt x="149" y="3308"/>
                  </a:cubicBezTo>
                  <a:cubicBezTo>
                    <a:pt x="176" y="3308"/>
                    <a:pt x="205" y="3299"/>
                    <a:pt x="235" y="3281"/>
                  </a:cubicBezTo>
                  <a:cubicBezTo>
                    <a:pt x="364" y="3207"/>
                    <a:pt x="470" y="2991"/>
                    <a:pt x="470" y="2799"/>
                  </a:cubicBezTo>
                  <a:lnTo>
                    <a:pt x="471" y="237"/>
                  </a:lnTo>
                  <a:cubicBezTo>
                    <a:pt x="471" y="90"/>
                    <a:pt x="410" y="1"/>
                    <a:pt x="323" y="1"/>
                  </a:cubicBezTo>
                  <a:close/>
                </a:path>
              </a:pathLst>
            </a:custGeom>
            <a:solidFill>
              <a:srgbClr val="FFDB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17"/>
            <p:cNvSpPr/>
            <p:nvPr/>
          </p:nvSpPr>
          <p:spPr>
            <a:xfrm>
              <a:off x="1907925" y="4247475"/>
              <a:ext cx="623575" cy="387675"/>
            </a:xfrm>
            <a:custGeom>
              <a:avLst/>
              <a:gdLst/>
              <a:ahLst/>
              <a:cxnLst/>
              <a:rect l="l" t="t" r="r" b="b"/>
              <a:pathLst>
                <a:path w="24943" h="15507" extrusionOk="0">
                  <a:moveTo>
                    <a:pt x="0" y="0"/>
                  </a:moveTo>
                  <a:lnTo>
                    <a:pt x="0" y="882"/>
                  </a:lnTo>
                  <a:cubicBezTo>
                    <a:pt x="0" y="1182"/>
                    <a:pt x="225" y="1554"/>
                    <a:pt x="501" y="1714"/>
                  </a:cubicBezTo>
                  <a:lnTo>
                    <a:pt x="10853" y="7688"/>
                  </a:lnTo>
                  <a:cubicBezTo>
                    <a:pt x="10853" y="7688"/>
                    <a:pt x="23062" y="14739"/>
                    <a:pt x="23067" y="14741"/>
                  </a:cubicBezTo>
                  <a:lnTo>
                    <a:pt x="23103" y="14762"/>
                  </a:lnTo>
                  <a:cubicBezTo>
                    <a:pt x="23169" y="14802"/>
                    <a:pt x="23300" y="14878"/>
                    <a:pt x="23476" y="14977"/>
                  </a:cubicBezTo>
                  <a:lnTo>
                    <a:pt x="23636" y="15071"/>
                  </a:lnTo>
                  <a:cubicBezTo>
                    <a:pt x="23749" y="15136"/>
                    <a:pt x="23871" y="15207"/>
                    <a:pt x="24001" y="15282"/>
                  </a:cubicBezTo>
                  <a:cubicBezTo>
                    <a:pt x="24259" y="15429"/>
                    <a:pt x="24593" y="15507"/>
                    <a:pt x="24927" y="15507"/>
                  </a:cubicBezTo>
                  <a:cubicBezTo>
                    <a:pt x="24932" y="15507"/>
                    <a:pt x="24937" y="15507"/>
                    <a:pt x="24942" y="15506"/>
                  </a:cubicBezTo>
                  <a:lnTo>
                    <a:pt x="24942" y="14400"/>
                  </a:lnTo>
                  <a:cubicBezTo>
                    <a:pt x="24579" y="14400"/>
                    <a:pt x="24218" y="14320"/>
                    <a:pt x="23938" y="14159"/>
                  </a:cubicBezTo>
                  <a:cubicBezTo>
                    <a:pt x="23938" y="14159"/>
                    <a:pt x="23064" y="13654"/>
                    <a:pt x="23061" y="13654"/>
                  </a:cubicBezTo>
                  <a:lnTo>
                    <a:pt x="11795" y="7147"/>
                  </a:lnTo>
                  <a:lnTo>
                    <a:pt x="501" y="629"/>
                  </a:lnTo>
                  <a:cubicBezTo>
                    <a:pt x="354" y="543"/>
                    <a:pt x="0" y="347"/>
                    <a:pt x="0" y="0"/>
                  </a:cubicBezTo>
                  <a:close/>
                </a:path>
              </a:pathLst>
            </a:custGeom>
            <a:solidFill>
              <a:srgbClr val="7FA8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17"/>
            <p:cNvSpPr/>
            <p:nvPr/>
          </p:nvSpPr>
          <p:spPr>
            <a:xfrm>
              <a:off x="1904475" y="3992200"/>
              <a:ext cx="1091575" cy="615275"/>
            </a:xfrm>
            <a:custGeom>
              <a:avLst/>
              <a:gdLst/>
              <a:ahLst/>
              <a:cxnLst/>
              <a:rect l="l" t="t" r="r" b="b"/>
              <a:pathLst>
                <a:path w="43663" h="24611" extrusionOk="0">
                  <a:moveTo>
                    <a:pt x="43628" y="14557"/>
                  </a:moveTo>
                  <a:lnTo>
                    <a:pt x="43662" y="14577"/>
                  </a:lnTo>
                  <a:cubicBezTo>
                    <a:pt x="43652" y="14569"/>
                    <a:pt x="43640" y="14562"/>
                    <a:pt x="43628" y="14557"/>
                  </a:cubicBezTo>
                  <a:close/>
                  <a:moveTo>
                    <a:pt x="17663" y="0"/>
                  </a:moveTo>
                  <a:cubicBezTo>
                    <a:pt x="17297" y="0"/>
                    <a:pt x="16931" y="82"/>
                    <a:pt x="16652" y="243"/>
                  </a:cubicBezTo>
                  <a:lnTo>
                    <a:pt x="552" y="9628"/>
                  </a:lnTo>
                  <a:cubicBezTo>
                    <a:pt x="1" y="9951"/>
                    <a:pt x="1" y="10469"/>
                    <a:pt x="553" y="10790"/>
                  </a:cubicBezTo>
                  <a:lnTo>
                    <a:pt x="3294" y="12373"/>
                  </a:lnTo>
                  <a:lnTo>
                    <a:pt x="23203" y="23864"/>
                  </a:lnTo>
                  <a:lnTo>
                    <a:pt x="24080" y="24371"/>
                  </a:lnTo>
                  <a:cubicBezTo>
                    <a:pt x="24358" y="24531"/>
                    <a:pt x="24721" y="24610"/>
                    <a:pt x="25082" y="24610"/>
                  </a:cubicBezTo>
                  <a:cubicBezTo>
                    <a:pt x="25096" y="24610"/>
                    <a:pt x="25110" y="24610"/>
                    <a:pt x="25124" y="24610"/>
                  </a:cubicBezTo>
                  <a:cubicBezTo>
                    <a:pt x="25459" y="24610"/>
                    <a:pt x="25790" y="24527"/>
                    <a:pt x="26087" y="24368"/>
                  </a:cubicBezTo>
                  <a:lnTo>
                    <a:pt x="26961" y="23864"/>
                  </a:lnTo>
                  <a:lnTo>
                    <a:pt x="26964" y="23864"/>
                  </a:lnTo>
                  <a:lnTo>
                    <a:pt x="39585" y="16576"/>
                  </a:lnTo>
                  <a:lnTo>
                    <a:pt x="42355" y="14977"/>
                  </a:lnTo>
                  <a:lnTo>
                    <a:pt x="42941" y="14640"/>
                  </a:lnTo>
                  <a:cubicBezTo>
                    <a:pt x="43014" y="14597"/>
                    <a:pt x="43091" y="14564"/>
                    <a:pt x="43172" y="14537"/>
                  </a:cubicBezTo>
                  <a:cubicBezTo>
                    <a:pt x="43209" y="14526"/>
                    <a:pt x="43246" y="14518"/>
                    <a:pt x="43283" y="14512"/>
                  </a:cubicBezTo>
                  <a:cubicBezTo>
                    <a:pt x="43315" y="14506"/>
                    <a:pt x="43346" y="14503"/>
                    <a:pt x="43378" y="14503"/>
                  </a:cubicBezTo>
                  <a:cubicBezTo>
                    <a:pt x="43383" y="14503"/>
                    <a:pt x="43387" y="14503"/>
                    <a:pt x="43392" y="14503"/>
                  </a:cubicBezTo>
                  <a:cubicBezTo>
                    <a:pt x="43415" y="14503"/>
                    <a:pt x="43439" y="14504"/>
                    <a:pt x="43462" y="14507"/>
                  </a:cubicBezTo>
                  <a:cubicBezTo>
                    <a:pt x="43484" y="14509"/>
                    <a:pt x="43505" y="14514"/>
                    <a:pt x="43526" y="14521"/>
                  </a:cubicBezTo>
                  <a:cubicBezTo>
                    <a:pt x="43542" y="14524"/>
                    <a:pt x="43556" y="14529"/>
                    <a:pt x="43571" y="14535"/>
                  </a:cubicBezTo>
                  <a:cubicBezTo>
                    <a:pt x="43585" y="14537"/>
                    <a:pt x="43599" y="14543"/>
                    <a:pt x="43612" y="14551"/>
                  </a:cubicBezTo>
                  <a:cubicBezTo>
                    <a:pt x="43617" y="14553"/>
                    <a:pt x="43622" y="14555"/>
                    <a:pt x="43628" y="14557"/>
                  </a:cubicBezTo>
                  <a:lnTo>
                    <a:pt x="43628" y="14557"/>
                  </a:lnTo>
                  <a:lnTo>
                    <a:pt x="18656" y="237"/>
                  </a:lnTo>
                  <a:cubicBezTo>
                    <a:pt x="18382" y="79"/>
                    <a:pt x="18023" y="0"/>
                    <a:pt x="17663" y="0"/>
                  </a:cubicBezTo>
                  <a:close/>
                </a:path>
              </a:pathLst>
            </a:custGeom>
            <a:solidFill>
              <a:srgbClr val="AACA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17"/>
            <p:cNvSpPr/>
            <p:nvPr/>
          </p:nvSpPr>
          <p:spPr>
            <a:xfrm>
              <a:off x="2531500" y="4354775"/>
              <a:ext cx="471575" cy="388900"/>
            </a:xfrm>
            <a:custGeom>
              <a:avLst/>
              <a:gdLst/>
              <a:ahLst/>
              <a:cxnLst/>
              <a:rect l="l" t="t" r="r" b="b"/>
              <a:pathLst>
                <a:path w="18863" h="15556" extrusionOk="0">
                  <a:moveTo>
                    <a:pt x="18311" y="0"/>
                  </a:moveTo>
                  <a:cubicBezTo>
                    <a:pt x="18275" y="0"/>
                    <a:pt x="18239" y="3"/>
                    <a:pt x="18202" y="9"/>
                  </a:cubicBezTo>
                  <a:cubicBezTo>
                    <a:pt x="18165" y="15"/>
                    <a:pt x="18128" y="23"/>
                    <a:pt x="18091" y="35"/>
                  </a:cubicBezTo>
                  <a:cubicBezTo>
                    <a:pt x="18010" y="61"/>
                    <a:pt x="17933" y="95"/>
                    <a:pt x="17860" y="137"/>
                  </a:cubicBezTo>
                  <a:lnTo>
                    <a:pt x="17274" y="474"/>
                  </a:lnTo>
                  <a:lnTo>
                    <a:pt x="14504" y="2073"/>
                  </a:lnTo>
                  <a:lnTo>
                    <a:pt x="1883" y="9361"/>
                  </a:lnTo>
                  <a:lnTo>
                    <a:pt x="1880" y="9361"/>
                  </a:lnTo>
                  <a:lnTo>
                    <a:pt x="1006" y="9865"/>
                  </a:lnTo>
                  <a:lnTo>
                    <a:pt x="1003" y="9868"/>
                  </a:lnTo>
                  <a:cubicBezTo>
                    <a:pt x="726" y="10028"/>
                    <a:pt x="364" y="10107"/>
                    <a:pt x="1" y="10107"/>
                  </a:cubicBezTo>
                  <a:lnTo>
                    <a:pt x="1" y="11213"/>
                  </a:lnTo>
                  <a:cubicBezTo>
                    <a:pt x="3" y="11213"/>
                    <a:pt x="6" y="11213"/>
                    <a:pt x="8" y="11213"/>
                  </a:cubicBezTo>
                  <a:cubicBezTo>
                    <a:pt x="346" y="11213"/>
                    <a:pt x="683" y="11137"/>
                    <a:pt x="943" y="10988"/>
                  </a:cubicBezTo>
                  <a:cubicBezTo>
                    <a:pt x="1072" y="10914"/>
                    <a:pt x="1195" y="10843"/>
                    <a:pt x="1308" y="10776"/>
                  </a:cubicBezTo>
                  <a:lnTo>
                    <a:pt x="1468" y="10685"/>
                  </a:lnTo>
                  <a:cubicBezTo>
                    <a:pt x="1644" y="10585"/>
                    <a:pt x="1775" y="10509"/>
                    <a:pt x="1841" y="10469"/>
                  </a:cubicBezTo>
                  <a:lnTo>
                    <a:pt x="1878" y="10448"/>
                  </a:lnTo>
                  <a:cubicBezTo>
                    <a:pt x="1879" y="10447"/>
                    <a:pt x="1880" y="10446"/>
                    <a:pt x="1883" y="10446"/>
                  </a:cubicBezTo>
                  <a:lnTo>
                    <a:pt x="15446" y="2614"/>
                  </a:lnTo>
                  <a:lnTo>
                    <a:pt x="17522" y="1416"/>
                  </a:lnTo>
                  <a:cubicBezTo>
                    <a:pt x="17585" y="1379"/>
                    <a:pt x="17645" y="1362"/>
                    <a:pt x="17699" y="1362"/>
                  </a:cubicBezTo>
                  <a:cubicBezTo>
                    <a:pt x="17830" y="1362"/>
                    <a:pt x="17921" y="1467"/>
                    <a:pt x="17921" y="1648"/>
                  </a:cubicBezTo>
                  <a:lnTo>
                    <a:pt x="17921" y="3978"/>
                  </a:lnTo>
                  <a:cubicBezTo>
                    <a:pt x="17922" y="3995"/>
                    <a:pt x="17921" y="4013"/>
                    <a:pt x="17918" y="4029"/>
                  </a:cubicBezTo>
                  <a:cubicBezTo>
                    <a:pt x="17919" y="4042"/>
                    <a:pt x="17918" y="4054"/>
                    <a:pt x="17913" y="4066"/>
                  </a:cubicBezTo>
                  <a:cubicBezTo>
                    <a:pt x="17914" y="4074"/>
                    <a:pt x="17914" y="4082"/>
                    <a:pt x="17910" y="4089"/>
                  </a:cubicBezTo>
                  <a:cubicBezTo>
                    <a:pt x="17906" y="4120"/>
                    <a:pt x="17898" y="4149"/>
                    <a:pt x="17890" y="4177"/>
                  </a:cubicBezTo>
                  <a:cubicBezTo>
                    <a:pt x="17880" y="4212"/>
                    <a:pt x="17868" y="4245"/>
                    <a:pt x="17852" y="4278"/>
                  </a:cubicBezTo>
                  <a:cubicBezTo>
                    <a:pt x="17838" y="4310"/>
                    <a:pt x="17822" y="4343"/>
                    <a:pt x="17804" y="4374"/>
                  </a:cubicBezTo>
                  <a:cubicBezTo>
                    <a:pt x="17786" y="4407"/>
                    <a:pt x="17767" y="4437"/>
                    <a:pt x="17744" y="4465"/>
                  </a:cubicBezTo>
                  <a:cubicBezTo>
                    <a:pt x="17728" y="4488"/>
                    <a:pt x="17711" y="4509"/>
                    <a:pt x="17692" y="4530"/>
                  </a:cubicBezTo>
                  <a:lnTo>
                    <a:pt x="17653" y="4570"/>
                  </a:lnTo>
                  <a:cubicBezTo>
                    <a:pt x="17633" y="4591"/>
                    <a:pt x="17611" y="4611"/>
                    <a:pt x="17586" y="4626"/>
                  </a:cubicBezTo>
                  <a:cubicBezTo>
                    <a:pt x="17565" y="4643"/>
                    <a:pt x="17542" y="4659"/>
                    <a:pt x="17522" y="4673"/>
                  </a:cubicBezTo>
                  <a:lnTo>
                    <a:pt x="1882" y="13704"/>
                  </a:lnTo>
                  <a:lnTo>
                    <a:pt x="1882" y="13706"/>
                  </a:lnTo>
                  <a:lnTo>
                    <a:pt x="1002" y="14213"/>
                  </a:lnTo>
                  <a:cubicBezTo>
                    <a:pt x="724" y="14373"/>
                    <a:pt x="364" y="14454"/>
                    <a:pt x="1" y="14454"/>
                  </a:cubicBezTo>
                  <a:lnTo>
                    <a:pt x="1" y="15556"/>
                  </a:lnTo>
                  <a:cubicBezTo>
                    <a:pt x="6" y="15556"/>
                    <a:pt x="11" y="15556"/>
                    <a:pt x="16" y="15556"/>
                  </a:cubicBezTo>
                  <a:cubicBezTo>
                    <a:pt x="351" y="15556"/>
                    <a:pt x="685" y="15479"/>
                    <a:pt x="942" y="15331"/>
                  </a:cubicBezTo>
                  <a:cubicBezTo>
                    <a:pt x="1072" y="15257"/>
                    <a:pt x="1194" y="15185"/>
                    <a:pt x="1307" y="15120"/>
                  </a:cubicBezTo>
                  <a:lnTo>
                    <a:pt x="1468" y="15027"/>
                  </a:lnTo>
                  <a:cubicBezTo>
                    <a:pt x="1541" y="14985"/>
                    <a:pt x="1609" y="14947"/>
                    <a:pt x="1667" y="14914"/>
                  </a:cubicBezTo>
                  <a:cubicBezTo>
                    <a:pt x="1697" y="14896"/>
                    <a:pt x="1722" y="14881"/>
                    <a:pt x="1745" y="14868"/>
                  </a:cubicBezTo>
                  <a:cubicBezTo>
                    <a:pt x="1768" y="14854"/>
                    <a:pt x="1789" y="14843"/>
                    <a:pt x="1808" y="14831"/>
                  </a:cubicBezTo>
                  <a:cubicBezTo>
                    <a:pt x="1831" y="14816"/>
                    <a:pt x="1849" y="14808"/>
                    <a:pt x="1864" y="14801"/>
                  </a:cubicBezTo>
                  <a:cubicBezTo>
                    <a:pt x="1874" y="14793"/>
                    <a:pt x="1882" y="14789"/>
                    <a:pt x="1882" y="14789"/>
                  </a:cubicBezTo>
                  <a:lnTo>
                    <a:pt x="17860" y="5563"/>
                  </a:lnTo>
                  <a:cubicBezTo>
                    <a:pt x="18414" y="5244"/>
                    <a:pt x="18862" y="4466"/>
                    <a:pt x="18862" y="3828"/>
                  </a:cubicBezTo>
                  <a:lnTo>
                    <a:pt x="18862" y="714"/>
                  </a:lnTo>
                  <a:cubicBezTo>
                    <a:pt x="18862" y="404"/>
                    <a:pt x="18755" y="185"/>
                    <a:pt x="18584" y="74"/>
                  </a:cubicBezTo>
                  <a:lnTo>
                    <a:pt x="18581" y="74"/>
                  </a:lnTo>
                  <a:lnTo>
                    <a:pt x="18550" y="56"/>
                  </a:lnTo>
                  <a:cubicBezTo>
                    <a:pt x="18543" y="53"/>
                    <a:pt x="18538" y="51"/>
                    <a:pt x="18531" y="48"/>
                  </a:cubicBezTo>
                  <a:cubicBezTo>
                    <a:pt x="18518" y="41"/>
                    <a:pt x="18504" y="35"/>
                    <a:pt x="18490" y="33"/>
                  </a:cubicBezTo>
                  <a:cubicBezTo>
                    <a:pt x="18475" y="26"/>
                    <a:pt x="18461" y="21"/>
                    <a:pt x="18445" y="18"/>
                  </a:cubicBezTo>
                  <a:cubicBezTo>
                    <a:pt x="18424" y="11"/>
                    <a:pt x="18403" y="6"/>
                    <a:pt x="18381" y="5"/>
                  </a:cubicBezTo>
                  <a:cubicBezTo>
                    <a:pt x="18358" y="1"/>
                    <a:pt x="18334" y="0"/>
                    <a:pt x="18311" y="0"/>
                  </a:cubicBezTo>
                  <a:close/>
                </a:path>
              </a:pathLst>
            </a:custGeom>
            <a:solidFill>
              <a:srgbClr val="6F89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17"/>
            <p:cNvSpPr/>
            <p:nvPr/>
          </p:nvSpPr>
          <p:spPr>
            <a:xfrm>
              <a:off x="2251575" y="4898625"/>
              <a:ext cx="70400" cy="67600"/>
            </a:xfrm>
            <a:custGeom>
              <a:avLst/>
              <a:gdLst/>
              <a:ahLst/>
              <a:cxnLst/>
              <a:rect l="l" t="t" r="r" b="b"/>
              <a:pathLst>
                <a:path w="2816" h="2704" extrusionOk="0">
                  <a:moveTo>
                    <a:pt x="923" y="0"/>
                  </a:moveTo>
                  <a:lnTo>
                    <a:pt x="0" y="534"/>
                  </a:lnTo>
                  <a:lnTo>
                    <a:pt x="0" y="2703"/>
                  </a:lnTo>
                  <a:lnTo>
                    <a:pt x="2815" y="1094"/>
                  </a:lnTo>
                  <a:lnTo>
                    <a:pt x="923" y="0"/>
                  </a:lnTo>
                  <a:close/>
                </a:path>
              </a:pathLst>
            </a:custGeom>
            <a:solidFill>
              <a:srgbClr val="C1CF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17"/>
            <p:cNvSpPr/>
            <p:nvPr/>
          </p:nvSpPr>
          <p:spPr>
            <a:xfrm>
              <a:off x="2806175" y="5063875"/>
              <a:ext cx="678975" cy="402525"/>
            </a:xfrm>
            <a:custGeom>
              <a:avLst/>
              <a:gdLst/>
              <a:ahLst/>
              <a:cxnLst/>
              <a:rect l="l" t="t" r="r" b="b"/>
              <a:pathLst>
                <a:path w="27159" h="16101" extrusionOk="0">
                  <a:moveTo>
                    <a:pt x="5460" y="10537"/>
                  </a:moveTo>
                  <a:cubicBezTo>
                    <a:pt x="5454" y="10538"/>
                    <a:pt x="5450" y="10541"/>
                    <a:pt x="5445" y="10545"/>
                  </a:cubicBezTo>
                  <a:lnTo>
                    <a:pt x="5460" y="10537"/>
                  </a:lnTo>
                  <a:close/>
                  <a:moveTo>
                    <a:pt x="27158" y="0"/>
                  </a:moveTo>
                  <a:lnTo>
                    <a:pt x="21978" y="1028"/>
                  </a:lnTo>
                  <a:lnTo>
                    <a:pt x="6286" y="10062"/>
                  </a:lnTo>
                  <a:lnTo>
                    <a:pt x="5460" y="10537"/>
                  </a:lnTo>
                  <a:lnTo>
                    <a:pt x="5460" y="10537"/>
                  </a:lnTo>
                  <a:cubicBezTo>
                    <a:pt x="5463" y="10535"/>
                    <a:pt x="5467" y="10534"/>
                    <a:pt x="5471" y="10534"/>
                  </a:cubicBezTo>
                  <a:lnTo>
                    <a:pt x="5471" y="10534"/>
                  </a:lnTo>
                  <a:lnTo>
                    <a:pt x="5052" y="10775"/>
                  </a:lnTo>
                  <a:lnTo>
                    <a:pt x="4827" y="10904"/>
                  </a:lnTo>
                  <a:lnTo>
                    <a:pt x="3976" y="11397"/>
                  </a:lnTo>
                  <a:lnTo>
                    <a:pt x="358" y="13485"/>
                  </a:lnTo>
                  <a:cubicBezTo>
                    <a:pt x="69" y="13686"/>
                    <a:pt x="1" y="14034"/>
                    <a:pt x="79" y="14427"/>
                  </a:cubicBezTo>
                  <a:cubicBezTo>
                    <a:pt x="241" y="15276"/>
                    <a:pt x="1445" y="16101"/>
                    <a:pt x="2309" y="16101"/>
                  </a:cubicBezTo>
                  <a:cubicBezTo>
                    <a:pt x="2513" y="16101"/>
                    <a:pt x="2697" y="16055"/>
                    <a:pt x="2845" y="15953"/>
                  </a:cubicBezTo>
                  <a:lnTo>
                    <a:pt x="5769" y="14266"/>
                  </a:lnTo>
                  <a:cubicBezTo>
                    <a:pt x="5771" y="14264"/>
                    <a:pt x="5771" y="14264"/>
                    <a:pt x="5771" y="14262"/>
                  </a:cubicBezTo>
                  <a:lnTo>
                    <a:pt x="6634" y="13773"/>
                  </a:lnTo>
                  <a:cubicBezTo>
                    <a:pt x="6645" y="13767"/>
                    <a:pt x="6654" y="13758"/>
                    <a:pt x="6663" y="13748"/>
                  </a:cubicBezTo>
                  <a:lnTo>
                    <a:pt x="7984" y="12986"/>
                  </a:lnTo>
                  <a:lnTo>
                    <a:pt x="8095" y="12923"/>
                  </a:lnTo>
                  <a:cubicBezTo>
                    <a:pt x="8096" y="12922"/>
                    <a:pt x="8096" y="12921"/>
                    <a:pt x="8097" y="12921"/>
                  </a:cubicBezTo>
                  <a:lnTo>
                    <a:pt x="23689" y="3943"/>
                  </a:lnTo>
                  <a:lnTo>
                    <a:pt x="23691" y="3946"/>
                  </a:lnTo>
                  <a:lnTo>
                    <a:pt x="26251" y="1032"/>
                  </a:lnTo>
                  <a:lnTo>
                    <a:pt x="27158" y="0"/>
                  </a:lnTo>
                  <a:close/>
                </a:path>
              </a:pathLst>
            </a:custGeom>
            <a:solidFill>
              <a:srgbClr val="C1CF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17"/>
            <p:cNvSpPr/>
            <p:nvPr/>
          </p:nvSpPr>
          <p:spPr>
            <a:xfrm>
              <a:off x="3355625" y="5036325"/>
              <a:ext cx="129525" cy="98675"/>
            </a:xfrm>
            <a:custGeom>
              <a:avLst/>
              <a:gdLst/>
              <a:ahLst/>
              <a:cxnLst/>
              <a:rect l="l" t="t" r="r" b="b"/>
              <a:pathLst>
                <a:path w="5181" h="3947" extrusionOk="0">
                  <a:moveTo>
                    <a:pt x="5180" y="1"/>
                  </a:moveTo>
                  <a:lnTo>
                    <a:pt x="0" y="1029"/>
                  </a:lnTo>
                  <a:lnTo>
                    <a:pt x="1713" y="3946"/>
                  </a:lnTo>
                  <a:lnTo>
                    <a:pt x="5180" y="1"/>
                  </a:lnTo>
                  <a:close/>
                </a:path>
              </a:pathLst>
            </a:custGeom>
            <a:solidFill>
              <a:srgbClr val="F2E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17"/>
            <p:cNvSpPr/>
            <p:nvPr/>
          </p:nvSpPr>
          <p:spPr>
            <a:xfrm>
              <a:off x="3355625" y="5036325"/>
              <a:ext cx="129525" cy="55050"/>
            </a:xfrm>
            <a:custGeom>
              <a:avLst/>
              <a:gdLst/>
              <a:ahLst/>
              <a:cxnLst/>
              <a:rect l="l" t="t" r="r" b="b"/>
              <a:pathLst>
                <a:path w="5181" h="2202" extrusionOk="0">
                  <a:moveTo>
                    <a:pt x="5180" y="1"/>
                  </a:moveTo>
                  <a:lnTo>
                    <a:pt x="0" y="1029"/>
                  </a:lnTo>
                  <a:lnTo>
                    <a:pt x="689" y="2201"/>
                  </a:lnTo>
                  <a:lnTo>
                    <a:pt x="5180" y="1"/>
                  </a:lnTo>
                  <a:close/>
                </a:path>
              </a:pathLst>
            </a:custGeom>
            <a:solidFill>
              <a:srgbClr val="FFF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17"/>
            <p:cNvSpPr/>
            <p:nvPr/>
          </p:nvSpPr>
          <p:spPr>
            <a:xfrm>
              <a:off x="3449075" y="5036325"/>
              <a:ext cx="36075" cy="25825"/>
            </a:xfrm>
            <a:custGeom>
              <a:avLst/>
              <a:gdLst/>
              <a:ahLst/>
              <a:cxnLst/>
              <a:rect l="l" t="t" r="r" b="b"/>
              <a:pathLst>
                <a:path w="1443" h="1033" extrusionOk="0">
                  <a:moveTo>
                    <a:pt x="1442" y="1"/>
                  </a:moveTo>
                  <a:lnTo>
                    <a:pt x="0" y="287"/>
                  </a:lnTo>
                  <a:lnTo>
                    <a:pt x="402" y="344"/>
                  </a:lnTo>
                  <a:lnTo>
                    <a:pt x="191" y="547"/>
                  </a:lnTo>
                  <a:lnTo>
                    <a:pt x="522" y="536"/>
                  </a:lnTo>
                  <a:lnTo>
                    <a:pt x="374" y="817"/>
                  </a:lnTo>
                  <a:lnTo>
                    <a:pt x="631" y="732"/>
                  </a:lnTo>
                  <a:lnTo>
                    <a:pt x="535" y="1032"/>
                  </a:lnTo>
                  <a:lnTo>
                    <a:pt x="1442" y="1"/>
                  </a:lnTo>
                  <a:close/>
                </a:path>
              </a:pathLst>
            </a:custGeom>
            <a:solidFill>
              <a:srgbClr val="191F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17"/>
            <p:cNvSpPr/>
            <p:nvPr/>
          </p:nvSpPr>
          <p:spPr>
            <a:xfrm>
              <a:off x="2905550" y="5062000"/>
              <a:ext cx="498900" cy="330900"/>
            </a:xfrm>
            <a:custGeom>
              <a:avLst/>
              <a:gdLst/>
              <a:ahLst/>
              <a:cxnLst/>
              <a:rect l="l" t="t" r="r" b="b"/>
              <a:pathLst>
                <a:path w="19956" h="13236" extrusionOk="0">
                  <a:moveTo>
                    <a:pt x="15" y="10362"/>
                  </a:moveTo>
                  <a:cubicBezTo>
                    <a:pt x="10" y="10364"/>
                    <a:pt x="5" y="10367"/>
                    <a:pt x="1" y="10370"/>
                  </a:cubicBezTo>
                  <a:lnTo>
                    <a:pt x="15" y="10362"/>
                  </a:lnTo>
                  <a:close/>
                  <a:moveTo>
                    <a:pt x="18003" y="0"/>
                  </a:moveTo>
                  <a:lnTo>
                    <a:pt x="852" y="9878"/>
                  </a:lnTo>
                  <a:lnTo>
                    <a:pt x="388" y="10148"/>
                  </a:lnTo>
                  <a:lnTo>
                    <a:pt x="15" y="10362"/>
                  </a:lnTo>
                  <a:lnTo>
                    <a:pt x="15" y="10362"/>
                  </a:lnTo>
                  <a:cubicBezTo>
                    <a:pt x="45" y="10346"/>
                    <a:pt x="77" y="10339"/>
                    <a:pt x="112" y="10339"/>
                  </a:cubicBezTo>
                  <a:cubicBezTo>
                    <a:pt x="768" y="10339"/>
                    <a:pt x="2322" y="12893"/>
                    <a:pt x="1796" y="13236"/>
                  </a:cubicBezTo>
                  <a:lnTo>
                    <a:pt x="2688" y="12723"/>
                  </a:lnTo>
                  <a:lnTo>
                    <a:pt x="19714" y="2917"/>
                  </a:lnTo>
                  <a:cubicBezTo>
                    <a:pt x="19956" y="2433"/>
                    <a:pt x="19772" y="1573"/>
                    <a:pt x="19292" y="904"/>
                  </a:cubicBezTo>
                  <a:cubicBezTo>
                    <a:pt x="18978" y="465"/>
                    <a:pt x="18535" y="108"/>
                    <a:pt x="18003" y="0"/>
                  </a:cubicBezTo>
                  <a:close/>
                </a:path>
              </a:pathLst>
            </a:custGeom>
            <a:solidFill>
              <a:srgbClr val="FDB72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17"/>
            <p:cNvSpPr/>
            <p:nvPr/>
          </p:nvSpPr>
          <p:spPr>
            <a:xfrm>
              <a:off x="2915225" y="5062000"/>
              <a:ext cx="472625" cy="274975"/>
            </a:xfrm>
            <a:custGeom>
              <a:avLst/>
              <a:gdLst/>
              <a:ahLst/>
              <a:cxnLst/>
              <a:rect l="l" t="t" r="r" b="b"/>
              <a:pathLst>
                <a:path w="18905" h="10999" extrusionOk="0">
                  <a:moveTo>
                    <a:pt x="17616" y="0"/>
                  </a:moveTo>
                  <a:lnTo>
                    <a:pt x="465" y="9878"/>
                  </a:lnTo>
                  <a:lnTo>
                    <a:pt x="1" y="10148"/>
                  </a:lnTo>
                  <a:lnTo>
                    <a:pt x="1144" y="10999"/>
                  </a:lnTo>
                  <a:lnTo>
                    <a:pt x="18905" y="904"/>
                  </a:lnTo>
                  <a:cubicBezTo>
                    <a:pt x="18591" y="465"/>
                    <a:pt x="18148" y="108"/>
                    <a:pt x="17616" y="0"/>
                  </a:cubicBezTo>
                  <a:close/>
                </a:path>
              </a:pathLst>
            </a:custGeom>
            <a:solidFill>
              <a:srgbClr val="FFDB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17"/>
            <p:cNvSpPr/>
            <p:nvPr/>
          </p:nvSpPr>
          <p:spPr>
            <a:xfrm>
              <a:off x="2942300" y="5286800"/>
              <a:ext cx="74400" cy="85000"/>
            </a:xfrm>
            <a:custGeom>
              <a:avLst/>
              <a:gdLst/>
              <a:ahLst/>
              <a:cxnLst/>
              <a:rect l="l" t="t" r="r" b="b"/>
              <a:pathLst>
                <a:path w="2976" h="3400" extrusionOk="0">
                  <a:moveTo>
                    <a:pt x="17" y="517"/>
                  </a:moveTo>
                  <a:lnTo>
                    <a:pt x="17" y="517"/>
                  </a:lnTo>
                  <a:cubicBezTo>
                    <a:pt x="11" y="519"/>
                    <a:pt x="5" y="522"/>
                    <a:pt x="0" y="526"/>
                  </a:cubicBezTo>
                  <a:lnTo>
                    <a:pt x="17" y="517"/>
                  </a:lnTo>
                  <a:close/>
                  <a:moveTo>
                    <a:pt x="975" y="0"/>
                  </a:moveTo>
                  <a:cubicBezTo>
                    <a:pt x="934" y="0"/>
                    <a:pt x="897" y="10"/>
                    <a:pt x="864" y="30"/>
                  </a:cubicBezTo>
                  <a:lnTo>
                    <a:pt x="17" y="517"/>
                  </a:lnTo>
                  <a:lnTo>
                    <a:pt x="17" y="517"/>
                  </a:lnTo>
                  <a:cubicBezTo>
                    <a:pt x="19" y="516"/>
                    <a:pt x="22" y="515"/>
                    <a:pt x="24" y="514"/>
                  </a:cubicBezTo>
                  <a:lnTo>
                    <a:pt x="28" y="513"/>
                  </a:lnTo>
                  <a:cubicBezTo>
                    <a:pt x="53" y="502"/>
                    <a:pt x="81" y="497"/>
                    <a:pt x="110" y="497"/>
                  </a:cubicBezTo>
                  <a:cubicBezTo>
                    <a:pt x="368" y="497"/>
                    <a:pt x="768" y="894"/>
                    <a:pt x="1120" y="1397"/>
                  </a:cubicBezTo>
                  <a:cubicBezTo>
                    <a:pt x="1667" y="2171"/>
                    <a:pt x="2109" y="3198"/>
                    <a:pt x="1784" y="3399"/>
                  </a:cubicBezTo>
                  <a:lnTo>
                    <a:pt x="2012" y="3268"/>
                  </a:lnTo>
                  <a:lnTo>
                    <a:pt x="2650" y="2904"/>
                  </a:lnTo>
                  <a:cubicBezTo>
                    <a:pt x="2976" y="2702"/>
                    <a:pt x="2532" y="1679"/>
                    <a:pt x="1986" y="904"/>
                  </a:cubicBezTo>
                  <a:cubicBezTo>
                    <a:pt x="1632" y="399"/>
                    <a:pt x="1234" y="0"/>
                    <a:pt x="975" y="0"/>
                  </a:cubicBezTo>
                  <a:close/>
                </a:path>
              </a:pathLst>
            </a:custGeom>
            <a:solidFill>
              <a:srgbClr val="A5CB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17"/>
            <p:cNvSpPr/>
            <p:nvPr/>
          </p:nvSpPr>
          <p:spPr>
            <a:xfrm>
              <a:off x="2926125" y="5296150"/>
              <a:ext cx="79650" cy="85075"/>
            </a:xfrm>
            <a:custGeom>
              <a:avLst/>
              <a:gdLst/>
              <a:ahLst/>
              <a:cxnLst/>
              <a:rect l="l" t="t" r="r" b="b"/>
              <a:pathLst>
                <a:path w="3186" h="3403" extrusionOk="0">
                  <a:moveTo>
                    <a:pt x="12" y="523"/>
                  </a:moveTo>
                  <a:cubicBezTo>
                    <a:pt x="8" y="525"/>
                    <a:pt x="4" y="528"/>
                    <a:pt x="0" y="530"/>
                  </a:cubicBezTo>
                  <a:lnTo>
                    <a:pt x="12" y="523"/>
                  </a:lnTo>
                  <a:close/>
                  <a:moveTo>
                    <a:pt x="974" y="0"/>
                  </a:moveTo>
                  <a:cubicBezTo>
                    <a:pt x="933" y="0"/>
                    <a:pt x="896" y="10"/>
                    <a:pt x="863" y="30"/>
                  </a:cubicBezTo>
                  <a:lnTo>
                    <a:pt x="12" y="523"/>
                  </a:lnTo>
                  <a:lnTo>
                    <a:pt x="12" y="523"/>
                  </a:lnTo>
                  <a:cubicBezTo>
                    <a:pt x="42" y="507"/>
                    <a:pt x="75" y="500"/>
                    <a:pt x="111" y="500"/>
                  </a:cubicBezTo>
                  <a:cubicBezTo>
                    <a:pt x="769" y="500"/>
                    <a:pt x="2323" y="3069"/>
                    <a:pt x="1785" y="3403"/>
                  </a:cubicBezTo>
                  <a:lnTo>
                    <a:pt x="2649" y="2903"/>
                  </a:lnTo>
                  <a:cubicBezTo>
                    <a:pt x="3186" y="2570"/>
                    <a:pt x="1632" y="0"/>
                    <a:pt x="974" y="0"/>
                  </a:cubicBezTo>
                  <a:close/>
                </a:path>
              </a:pathLst>
            </a:custGeom>
            <a:solidFill>
              <a:srgbClr val="3445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17"/>
            <p:cNvSpPr/>
            <p:nvPr/>
          </p:nvSpPr>
          <p:spPr>
            <a:xfrm>
              <a:off x="2905550" y="5308150"/>
              <a:ext cx="78325" cy="84750"/>
            </a:xfrm>
            <a:custGeom>
              <a:avLst/>
              <a:gdLst/>
              <a:ahLst/>
              <a:cxnLst/>
              <a:rect l="l" t="t" r="r" b="b"/>
              <a:pathLst>
                <a:path w="3133" h="3390" extrusionOk="0">
                  <a:moveTo>
                    <a:pt x="14" y="516"/>
                  </a:moveTo>
                  <a:cubicBezTo>
                    <a:pt x="9" y="519"/>
                    <a:pt x="5" y="521"/>
                    <a:pt x="1" y="524"/>
                  </a:cubicBezTo>
                  <a:lnTo>
                    <a:pt x="14" y="516"/>
                  </a:lnTo>
                  <a:close/>
                  <a:moveTo>
                    <a:pt x="964" y="1"/>
                  </a:moveTo>
                  <a:cubicBezTo>
                    <a:pt x="923" y="1"/>
                    <a:pt x="886" y="11"/>
                    <a:pt x="852" y="32"/>
                  </a:cubicBezTo>
                  <a:lnTo>
                    <a:pt x="14" y="516"/>
                  </a:lnTo>
                  <a:lnTo>
                    <a:pt x="14" y="516"/>
                  </a:lnTo>
                  <a:cubicBezTo>
                    <a:pt x="44" y="501"/>
                    <a:pt x="76" y="493"/>
                    <a:pt x="112" y="493"/>
                  </a:cubicBezTo>
                  <a:cubicBezTo>
                    <a:pt x="768" y="493"/>
                    <a:pt x="2322" y="3047"/>
                    <a:pt x="1796" y="3390"/>
                  </a:cubicBezTo>
                  <a:lnTo>
                    <a:pt x="2659" y="2900"/>
                  </a:lnTo>
                  <a:cubicBezTo>
                    <a:pt x="2670" y="2894"/>
                    <a:pt x="2679" y="2885"/>
                    <a:pt x="2688" y="2877"/>
                  </a:cubicBezTo>
                  <a:cubicBezTo>
                    <a:pt x="3132" y="2463"/>
                    <a:pt x="1611" y="1"/>
                    <a:pt x="964" y="1"/>
                  </a:cubicBezTo>
                  <a:close/>
                </a:path>
              </a:pathLst>
            </a:custGeom>
            <a:solidFill>
              <a:srgbClr val="A5CB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17"/>
            <p:cNvSpPr/>
            <p:nvPr/>
          </p:nvSpPr>
          <p:spPr>
            <a:xfrm>
              <a:off x="2905550" y="5286800"/>
              <a:ext cx="86450" cy="57925"/>
            </a:xfrm>
            <a:custGeom>
              <a:avLst/>
              <a:gdLst/>
              <a:ahLst/>
              <a:cxnLst/>
              <a:rect l="l" t="t" r="r" b="b"/>
              <a:pathLst>
                <a:path w="3458" h="2317" extrusionOk="0">
                  <a:moveTo>
                    <a:pt x="2445" y="0"/>
                  </a:moveTo>
                  <a:cubicBezTo>
                    <a:pt x="2405" y="0"/>
                    <a:pt x="2367" y="10"/>
                    <a:pt x="2334" y="30"/>
                  </a:cubicBezTo>
                  <a:lnTo>
                    <a:pt x="1689" y="406"/>
                  </a:lnTo>
                  <a:lnTo>
                    <a:pt x="1499" y="513"/>
                  </a:lnTo>
                  <a:lnTo>
                    <a:pt x="1496" y="514"/>
                  </a:lnTo>
                  <a:lnTo>
                    <a:pt x="856" y="885"/>
                  </a:lnTo>
                  <a:lnTo>
                    <a:pt x="826" y="901"/>
                  </a:lnTo>
                  <a:lnTo>
                    <a:pt x="1" y="1378"/>
                  </a:lnTo>
                  <a:lnTo>
                    <a:pt x="978" y="2317"/>
                  </a:lnTo>
                  <a:lnTo>
                    <a:pt x="1118" y="2237"/>
                  </a:lnTo>
                  <a:lnTo>
                    <a:pt x="1941" y="1768"/>
                  </a:lnTo>
                  <a:lnTo>
                    <a:pt x="1978" y="1746"/>
                  </a:lnTo>
                  <a:lnTo>
                    <a:pt x="2591" y="1397"/>
                  </a:lnTo>
                  <a:lnTo>
                    <a:pt x="2808" y="1273"/>
                  </a:lnTo>
                  <a:lnTo>
                    <a:pt x="3458" y="904"/>
                  </a:lnTo>
                  <a:cubicBezTo>
                    <a:pt x="3103" y="399"/>
                    <a:pt x="2705" y="0"/>
                    <a:pt x="244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17"/>
            <p:cNvSpPr/>
            <p:nvPr/>
          </p:nvSpPr>
          <p:spPr>
            <a:xfrm>
              <a:off x="2806175" y="5320475"/>
              <a:ext cx="152300" cy="125775"/>
            </a:xfrm>
            <a:custGeom>
              <a:avLst/>
              <a:gdLst/>
              <a:ahLst/>
              <a:cxnLst/>
              <a:rect l="l" t="t" r="r" b="b"/>
              <a:pathLst>
                <a:path w="6092" h="5031" extrusionOk="0">
                  <a:moveTo>
                    <a:pt x="4087" y="0"/>
                  </a:moveTo>
                  <a:cubicBezTo>
                    <a:pt x="4046" y="0"/>
                    <a:pt x="4009" y="10"/>
                    <a:pt x="3976" y="31"/>
                  </a:cubicBezTo>
                  <a:lnTo>
                    <a:pt x="358" y="2120"/>
                  </a:lnTo>
                  <a:cubicBezTo>
                    <a:pt x="69" y="2320"/>
                    <a:pt x="1" y="2669"/>
                    <a:pt x="78" y="3061"/>
                  </a:cubicBezTo>
                  <a:cubicBezTo>
                    <a:pt x="247" y="3945"/>
                    <a:pt x="1151" y="5031"/>
                    <a:pt x="1894" y="5031"/>
                  </a:cubicBezTo>
                  <a:cubicBezTo>
                    <a:pt x="2033" y="5031"/>
                    <a:pt x="2166" y="4993"/>
                    <a:pt x="2288" y="4908"/>
                  </a:cubicBezTo>
                  <a:lnTo>
                    <a:pt x="5767" y="2900"/>
                  </a:lnTo>
                  <a:cubicBezTo>
                    <a:pt x="5771" y="2899"/>
                    <a:pt x="5771" y="2899"/>
                    <a:pt x="5771" y="2897"/>
                  </a:cubicBezTo>
                  <a:cubicBezTo>
                    <a:pt x="6092" y="2689"/>
                    <a:pt x="5641" y="1662"/>
                    <a:pt x="5092" y="890"/>
                  </a:cubicBezTo>
                  <a:cubicBezTo>
                    <a:pt x="4739" y="392"/>
                    <a:pt x="4344" y="0"/>
                    <a:pt x="4087" y="0"/>
                  </a:cubicBezTo>
                  <a:close/>
                </a:path>
              </a:pathLst>
            </a:custGeom>
            <a:solidFill>
              <a:srgbClr val="F95D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17"/>
            <p:cNvSpPr/>
            <p:nvPr/>
          </p:nvSpPr>
          <p:spPr>
            <a:xfrm>
              <a:off x="2806175" y="5320475"/>
              <a:ext cx="127300" cy="76525"/>
            </a:xfrm>
            <a:custGeom>
              <a:avLst/>
              <a:gdLst/>
              <a:ahLst/>
              <a:cxnLst/>
              <a:rect l="l" t="t" r="r" b="b"/>
              <a:pathLst>
                <a:path w="5092" h="3061" extrusionOk="0">
                  <a:moveTo>
                    <a:pt x="4087" y="0"/>
                  </a:moveTo>
                  <a:cubicBezTo>
                    <a:pt x="4046" y="0"/>
                    <a:pt x="4009" y="10"/>
                    <a:pt x="3976" y="31"/>
                  </a:cubicBezTo>
                  <a:lnTo>
                    <a:pt x="358" y="2120"/>
                  </a:lnTo>
                  <a:cubicBezTo>
                    <a:pt x="69" y="2320"/>
                    <a:pt x="1" y="2669"/>
                    <a:pt x="78" y="3061"/>
                  </a:cubicBezTo>
                  <a:cubicBezTo>
                    <a:pt x="50" y="2631"/>
                    <a:pt x="176" y="2308"/>
                    <a:pt x="567" y="2298"/>
                  </a:cubicBezTo>
                  <a:cubicBezTo>
                    <a:pt x="570" y="2298"/>
                    <a:pt x="572" y="2298"/>
                    <a:pt x="575" y="2298"/>
                  </a:cubicBezTo>
                  <a:cubicBezTo>
                    <a:pt x="966" y="2298"/>
                    <a:pt x="1545" y="3044"/>
                    <a:pt x="1545" y="3044"/>
                  </a:cubicBezTo>
                  <a:lnTo>
                    <a:pt x="5092" y="890"/>
                  </a:lnTo>
                  <a:cubicBezTo>
                    <a:pt x="4739" y="392"/>
                    <a:pt x="4344" y="0"/>
                    <a:pt x="4087" y="0"/>
                  </a:cubicBezTo>
                  <a:close/>
                </a:path>
              </a:pathLst>
            </a:custGeom>
            <a:solidFill>
              <a:srgbClr val="FD9CC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17"/>
            <p:cNvSpPr/>
            <p:nvPr/>
          </p:nvSpPr>
          <p:spPr>
            <a:xfrm>
              <a:off x="2663225" y="4777925"/>
              <a:ext cx="210850" cy="121675"/>
            </a:xfrm>
            <a:custGeom>
              <a:avLst/>
              <a:gdLst/>
              <a:ahLst/>
              <a:cxnLst/>
              <a:rect l="l" t="t" r="r" b="b"/>
              <a:pathLst>
                <a:path w="8434" h="4867" extrusionOk="0">
                  <a:moveTo>
                    <a:pt x="4289" y="1"/>
                  </a:moveTo>
                  <a:cubicBezTo>
                    <a:pt x="1919" y="1"/>
                    <a:pt x="1" y="1108"/>
                    <a:pt x="1" y="2477"/>
                  </a:cubicBezTo>
                  <a:cubicBezTo>
                    <a:pt x="1" y="3624"/>
                    <a:pt x="1355" y="4587"/>
                    <a:pt x="3192" y="4867"/>
                  </a:cubicBezTo>
                  <a:lnTo>
                    <a:pt x="8434" y="1841"/>
                  </a:lnTo>
                  <a:cubicBezTo>
                    <a:pt x="7948" y="780"/>
                    <a:pt x="6278" y="1"/>
                    <a:pt x="4289" y="1"/>
                  </a:cubicBezTo>
                  <a:close/>
                </a:path>
              </a:pathLst>
            </a:custGeom>
            <a:solidFill>
              <a:srgbClr val="C1CF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17"/>
            <p:cNvSpPr/>
            <p:nvPr/>
          </p:nvSpPr>
          <p:spPr>
            <a:xfrm>
              <a:off x="2756275" y="4635825"/>
              <a:ext cx="110325" cy="189575"/>
            </a:xfrm>
            <a:custGeom>
              <a:avLst/>
              <a:gdLst/>
              <a:ahLst/>
              <a:cxnLst/>
              <a:rect l="l" t="t" r="r" b="b"/>
              <a:pathLst>
                <a:path w="4413" h="7583" extrusionOk="0">
                  <a:moveTo>
                    <a:pt x="378" y="0"/>
                  </a:moveTo>
                  <a:cubicBezTo>
                    <a:pt x="128" y="0"/>
                    <a:pt x="1" y="341"/>
                    <a:pt x="51" y="672"/>
                  </a:cubicBezTo>
                  <a:cubicBezTo>
                    <a:pt x="147" y="1305"/>
                    <a:pt x="641" y="3754"/>
                    <a:pt x="1370" y="4994"/>
                  </a:cubicBezTo>
                  <a:cubicBezTo>
                    <a:pt x="1654" y="5528"/>
                    <a:pt x="1964" y="5891"/>
                    <a:pt x="2361" y="6347"/>
                  </a:cubicBezTo>
                  <a:cubicBezTo>
                    <a:pt x="2470" y="6470"/>
                    <a:pt x="2519" y="6590"/>
                    <a:pt x="2698" y="6850"/>
                  </a:cubicBezTo>
                  <a:cubicBezTo>
                    <a:pt x="2875" y="7111"/>
                    <a:pt x="3144" y="7369"/>
                    <a:pt x="3383" y="7482"/>
                  </a:cubicBezTo>
                  <a:cubicBezTo>
                    <a:pt x="3536" y="7555"/>
                    <a:pt x="3634" y="7582"/>
                    <a:pt x="3696" y="7582"/>
                  </a:cubicBezTo>
                  <a:cubicBezTo>
                    <a:pt x="3731" y="7582"/>
                    <a:pt x="3755" y="7574"/>
                    <a:pt x="3771" y="7560"/>
                  </a:cubicBezTo>
                  <a:cubicBezTo>
                    <a:pt x="3826" y="7511"/>
                    <a:pt x="3801" y="7446"/>
                    <a:pt x="3697" y="7382"/>
                  </a:cubicBezTo>
                  <a:cubicBezTo>
                    <a:pt x="3595" y="7318"/>
                    <a:pt x="3412" y="7230"/>
                    <a:pt x="3243" y="7030"/>
                  </a:cubicBezTo>
                  <a:lnTo>
                    <a:pt x="3243" y="7030"/>
                  </a:lnTo>
                  <a:cubicBezTo>
                    <a:pt x="3243" y="7030"/>
                    <a:pt x="3463" y="7181"/>
                    <a:pt x="3602" y="7260"/>
                  </a:cubicBezTo>
                  <a:cubicBezTo>
                    <a:pt x="3725" y="7332"/>
                    <a:pt x="3858" y="7385"/>
                    <a:pt x="3995" y="7421"/>
                  </a:cubicBezTo>
                  <a:cubicBezTo>
                    <a:pt x="4009" y="7424"/>
                    <a:pt x="4022" y="7426"/>
                    <a:pt x="4036" y="7426"/>
                  </a:cubicBezTo>
                  <a:cubicBezTo>
                    <a:pt x="4157" y="7426"/>
                    <a:pt x="4271" y="7309"/>
                    <a:pt x="4179" y="7250"/>
                  </a:cubicBezTo>
                  <a:cubicBezTo>
                    <a:pt x="4076" y="7182"/>
                    <a:pt x="3978" y="7158"/>
                    <a:pt x="3774" y="7038"/>
                  </a:cubicBezTo>
                  <a:cubicBezTo>
                    <a:pt x="3666" y="6975"/>
                    <a:pt x="3566" y="6898"/>
                    <a:pt x="3474" y="6812"/>
                  </a:cubicBezTo>
                  <a:lnTo>
                    <a:pt x="3474" y="6812"/>
                  </a:lnTo>
                  <a:cubicBezTo>
                    <a:pt x="3474" y="6812"/>
                    <a:pt x="3703" y="6930"/>
                    <a:pt x="3912" y="6993"/>
                  </a:cubicBezTo>
                  <a:cubicBezTo>
                    <a:pt x="4026" y="7027"/>
                    <a:pt x="4107" y="7037"/>
                    <a:pt x="4168" y="7037"/>
                  </a:cubicBezTo>
                  <a:cubicBezTo>
                    <a:pt x="4219" y="7037"/>
                    <a:pt x="4256" y="7030"/>
                    <a:pt x="4286" y="7023"/>
                  </a:cubicBezTo>
                  <a:cubicBezTo>
                    <a:pt x="4351" y="7008"/>
                    <a:pt x="4413" y="6902"/>
                    <a:pt x="4275" y="6837"/>
                  </a:cubicBezTo>
                  <a:cubicBezTo>
                    <a:pt x="4151" y="6777"/>
                    <a:pt x="3969" y="6755"/>
                    <a:pt x="3749" y="6604"/>
                  </a:cubicBezTo>
                  <a:cubicBezTo>
                    <a:pt x="3590" y="6494"/>
                    <a:pt x="3493" y="6395"/>
                    <a:pt x="3531" y="6386"/>
                  </a:cubicBezTo>
                  <a:cubicBezTo>
                    <a:pt x="3533" y="6385"/>
                    <a:pt x="3535" y="6385"/>
                    <a:pt x="3538" y="6385"/>
                  </a:cubicBezTo>
                  <a:cubicBezTo>
                    <a:pt x="3580" y="6385"/>
                    <a:pt x="3668" y="6449"/>
                    <a:pt x="3824" y="6468"/>
                  </a:cubicBezTo>
                  <a:cubicBezTo>
                    <a:pt x="3842" y="6470"/>
                    <a:pt x="3859" y="6471"/>
                    <a:pt x="3877" y="6471"/>
                  </a:cubicBezTo>
                  <a:cubicBezTo>
                    <a:pt x="4019" y="6471"/>
                    <a:pt x="4152" y="6402"/>
                    <a:pt x="4156" y="6322"/>
                  </a:cubicBezTo>
                  <a:cubicBezTo>
                    <a:pt x="4159" y="6231"/>
                    <a:pt x="4123" y="6275"/>
                    <a:pt x="3963" y="6228"/>
                  </a:cubicBezTo>
                  <a:cubicBezTo>
                    <a:pt x="3801" y="6182"/>
                    <a:pt x="3679" y="6082"/>
                    <a:pt x="3447" y="6035"/>
                  </a:cubicBezTo>
                  <a:cubicBezTo>
                    <a:pt x="3242" y="5994"/>
                    <a:pt x="3111" y="5959"/>
                    <a:pt x="2938" y="5870"/>
                  </a:cubicBezTo>
                  <a:cubicBezTo>
                    <a:pt x="2766" y="5782"/>
                    <a:pt x="2407" y="5221"/>
                    <a:pt x="2136" y="4721"/>
                  </a:cubicBezTo>
                  <a:cubicBezTo>
                    <a:pt x="1899" y="4165"/>
                    <a:pt x="1659" y="3247"/>
                    <a:pt x="1558" y="2885"/>
                  </a:cubicBezTo>
                  <a:cubicBezTo>
                    <a:pt x="1388" y="2271"/>
                    <a:pt x="1154" y="1015"/>
                    <a:pt x="1029" y="590"/>
                  </a:cubicBezTo>
                  <a:cubicBezTo>
                    <a:pt x="905" y="166"/>
                    <a:pt x="702" y="67"/>
                    <a:pt x="449" y="9"/>
                  </a:cubicBezTo>
                  <a:cubicBezTo>
                    <a:pt x="424" y="3"/>
                    <a:pt x="401" y="0"/>
                    <a:pt x="378" y="0"/>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17"/>
            <p:cNvSpPr/>
            <p:nvPr/>
          </p:nvSpPr>
          <p:spPr>
            <a:xfrm>
              <a:off x="2753275" y="4634300"/>
              <a:ext cx="44375" cy="82550"/>
            </a:xfrm>
            <a:custGeom>
              <a:avLst/>
              <a:gdLst/>
              <a:ahLst/>
              <a:cxnLst/>
              <a:rect l="l" t="t" r="r" b="b"/>
              <a:pathLst>
                <a:path w="1775" h="3302" extrusionOk="0">
                  <a:moveTo>
                    <a:pt x="610" y="1"/>
                  </a:moveTo>
                  <a:cubicBezTo>
                    <a:pt x="588" y="1"/>
                    <a:pt x="567" y="2"/>
                    <a:pt x="545" y="6"/>
                  </a:cubicBezTo>
                  <a:cubicBezTo>
                    <a:pt x="1" y="91"/>
                    <a:pt x="61" y="621"/>
                    <a:pt x="202" y="1452"/>
                  </a:cubicBezTo>
                  <a:cubicBezTo>
                    <a:pt x="343" y="2284"/>
                    <a:pt x="682" y="3276"/>
                    <a:pt x="682" y="3276"/>
                  </a:cubicBezTo>
                  <a:cubicBezTo>
                    <a:pt x="760" y="3294"/>
                    <a:pt x="837" y="3302"/>
                    <a:pt x="912" y="3302"/>
                  </a:cubicBezTo>
                  <a:cubicBezTo>
                    <a:pt x="1383" y="3302"/>
                    <a:pt x="1774" y="2991"/>
                    <a:pt x="1774" y="2991"/>
                  </a:cubicBezTo>
                  <a:cubicBezTo>
                    <a:pt x="1745" y="2787"/>
                    <a:pt x="1698" y="2588"/>
                    <a:pt x="1632" y="2394"/>
                  </a:cubicBezTo>
                  <a:cubicBezTo>
                    <a:pt x="1520" y="2064"/>
                    <a:pt x="1354" y="1118"/>
                    <a:pt x="1225" y="679"/>
                  </a:cubicBezTo>
                  <a:cubicBezTo>
                    <a:pt x="1107" y="273"/>
                    <a:pt x="882" y="1"/>
                    <a:pt x="610" y="1"/>
                  </a:cubicBezTo>
                  <a:close/>
                </a:path>
              </a:pathLst>
            </a:custGeom>
            <a:solidFill>
              <a:srgbClr val="AACA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17"/>
            <p:cNvSpPr/>
            <p:nvPr/>
          </p:nvSpPr>
          <p:spPr>
            <a:xfrm>
              <a:off x="2766700" y="4702325"/>
              <a:ext cx="35775" cy="27325"/>
            </a:xfrm>
            <a:custGeom>
              <a:avLst/>
              <a:gdLst/>
              <a:ahLst/>
              <a:cxnLst/>
              <a:rect l="l" t="t" r="r" b="b"/>
              <a:pathLst>
                <a:path w="1431" h="1093" extrusionOk="0">
                  <a:moveTo>
                    <a:pt x="1188" y="1"/>
                  </a:moveTo>
                  <a:lnTo>
                    <a:pt x="1211" y="111"/>
                  </a:lnTo>
                  <a:cubicBezTo>
                    <a:pt x="1074" y="251"/>
                    <a:pt x="903" y="352"/>
                    <a:pt x="715" y="404"/>
                  </a:cubicBezTo>
                  <a:cubicBezTo>
                    <a:pt x="516" y="459"/>
                    <a:pt x="361" y="472"/>
                    <a:pt x="260" y="472"/>
                  </a:cubicBezTo>
                  <a:cubicBezTo>
                    <a:pt x="166" y="472"/>
                    <a:pt x="116" y="461"/>
                    <a:pt x="116" y="461"/>
                  </a:cubicBezTo>
                  <a:lnTo>
                    <a:pt x="75" y="340"/>
                  </a:lnTo>
                  <a:lnTo>
                    <a:pt x="75" y="340"/>
                  </a:lnTo>
                  <a:cubicBezTo>
                    <a:pt x="1" y="502"/>
                    <a:pt x="214" y="872"/>
                    <a:pt x="305" y="1005"/>
                  </a:cubicBezTo>
                  <a:cubicBezTo>
                    <a:pt x="345" y="1065"/>
                    <a:pt x="444" y="1093"/>
                    <a:pt x="569" y="1093"/>
                  </a:cubicBezTo>
                  <a:cubicBezTo>
                    <a:pt x="836" y="1093"/>
                    <a:pt x="1219" y="963"/>
                    <a:pt x="1388" y="738"/>
                  </a:cubicBezTo>
                  <a:cubicBezTo>
                    <a:pt x="1430" y="683"/>
                    <a:pt x="1416" y="514"/>
                    <a:pt x="1331" y="259"/>
                  </a:cubicBezTo>
                  <a:cubicBezTo>
                    <a:pt x="1247" y="3"/>
                    <a:pt x="1188" y="1"/>
                    <a:pt x="1188" y="1"/>
                  </a:cubicBezTo>
                  <a:close/>
                </a:path>
              </a:pathLst>
            </a:custGeom>
            <a:solidFill>
              <a:srgbClr val="C4D9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17"/>
            <p:cNvSpPr/>
            <p:nvPr/>
          </p:nvSpPr>
          <p:spPr>
            <a:xfrm>
              <a:off x="2829600" y="4966300"/>
              <a:ext cx="63325" cy="43150"/>
            </a:xfrm>
            <a:custGeom>
              <a:avLst/>
              <a:gdLst/>
              <a:ahLst/>
              <a:cxnLst/>
              <a:rect l="l" t="t" r="r" b="b"/>
              <a:pathLst>
                <a:path w="2533" h="1726" extrusionOk="0">
                  <a:moveTo>
                    <a:pt x="127" y="1"/>
                  </a:moveTo>
                  <a:cubicBezTo>
                    <a:pt x="115" y="105"/>
                    <a:pt x="96" y="207"/>
                    <a:pt x="70" y="310"/>
                  </a:cubicBezTo>
                  <a:cubicBezTo>
                    <a:pt x="33" y="449"/>
                    <a:pt x="0" y="678"/>
                    <a:pt x="24" y="791"/>
                  </a:cubicBezTo>
                  <a:cubicBezTo>
                    <a:pt x="50" y="904"/>
                    <a:pt x="372" y="1064"/>
                    <a:pt x="549" y="1087"/>
                  </a:cubicBezTo>
                  <a:cubicBezTo>
                    <a:pt x="727" y="1111"/>
                    <a:pt x="1003" y="1301"/>
                    <a:pt x="1104" y="1430"/>
                  </a:cubicBezTo>
                  <a:cubicBezTo>
                    <a:pt x="1236" y="1597"/>
                    <a:pt x="1568" y="1725"/>
                    <a:pt x="1814" y="1725"/>
                  </a:cubicBezTo>
                  <a:cubicBezTo>
                    <a:pt x="1838" y="1725"/>
                    <a:pt x="1861" y="1724"/>
                    <a:pt x="1884" y="1722"/>
                  </a:cubicBezTo>
                  <a:cubicBezTo>
                    <a:pt x="2132" y="1693"/>
                    <a:pt x="2414" y="1635"/>
                    <a:pt x="2473" y="1533"/>
                  </a:cubicBezTo>
                  <a:cubicBezTo>
                    <a:pt x="2533" y="1433"/>
                    <a:pt x="2450" y="1321"/>
                    <a:pt x="1928" y="948"/>
                  </a:cubicBezTo>
                  <a:cubicBezTo>
                    <a:pt x="1406" y="577"/>
                    <a:pt x="1056" y="351"/>
                    <a:pt x="892" y="6"/>
                  </a:cubicBezTo>
                  <a:lnTo>
                    <a:pt x="127" y="1"/>
                  </a:lnTo>
                  <a:close/>
                </a:path>
              </a:pathLst>
            </a:custGeom>
            <a:solidFill>
              <a:srgbClr val="2D29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17"/>
            <p:cNvSpPr/>
            <p:nvPr/>
          </p:nvSpPr>
          <p:spPr>
            <a:xfrm>
              <a:off x="2764100" y="5006575"/>
              <a:ext cx="53100" cy="56125"/>
            </a:xfrm>
            <a:custGeom>
              <a:avLst/>
              <a:gdLst/>
              <a:ahLst/>
              <a:cxnLst/>
              <a:rect l="l" t="t" r="r" b="b"/>
              <a:pathLst>
                <a:path w="2124" h="2245" extrusionOk="0">
                  <a:moveTo>
                    <a:pt x="937" y="1"/>
                  </a:moveTo>
                  <a:lnTo>
                    <a:pt x="154" y="10"/>
                  </a:lnTo>
                  <a:cubicBezTo>
                    <a:pt x="152" y="76"/>
                    <a:pt x="133" y="169"/>
                    <a:pt x="121" y="255"/>
                  </a:cubicBezTo>
                  <a:cubicBezTo>
                    <a:pt x="109" y="341"/>
                    <a:pt x="86" y="428"/>
                    <a:pt x="67" y="514"/>
                  </a:cubicBezTo>
                  <a:cubicBezTo>
                    <a:pt x="28" y="684"/>
                    <a:pt x="1" y="861"/>
                    <a:pt x="89" y="1022"/>
                  </a:cubicBezTo>
                  <a:cubicBezTo>
                    <a:pt x="155" y="1142"/>
                    <a:pt x="286" y="1209"/>
                    <a:pt x="390" y="1296"/>
                  </a:cubicBezTo>
                  <a:cubicBezTo>
                    <a:pt x="591" y="1461"/>
                    <a:pt x="707" y="1706"/>
                    <a:pt x="855" y="1919"/>
                  </a:cubicBezTo>
                  <a:cubicBezTo>
                    <a:pt x="988" y="2109"/>
                    <a:pt x="1211" y="2197"/>
                    <a:pt x="1438" y="2229"/>
                  </a:cubicBezTo>
                  <a:cubicBezTo>
                    <a:pt x="1522" y="2242"/>
                    <a:pt x="1607" y="2245"/>
                    <a:pt x="1692" y="2245"/>
                  </a:cubicBezTo>
                  <a:cubicBezTo>
                    <a:pt x="1728" y="2245"/>
                    <a:pt x="1764" y="2244"/>
                    <a:pt x="1800" y="2244"/>
                  </a:cubicBezTo>
                  <a:cubicBezTo>
                    <a:pt x="1928" y="2243"/>
                    <a:pt x="2123" y="2168"/>
                    <a:pt x="2111" y="2009"/>
                  </a:cubicBezTo>
                  <a:cubicBezTo>
                    <a:pt x="2107" y="1958"/>
                    <a:pt x="2076" y="1915"/>
                    <a:pt x="2045" y="1875"/>
                  </a:cubicBezTo>
                  <a:cubicBezTo>
                    <a:pt x="1841" y="1610"/>
                    <a:pt x="1620" y="1357"/>
                    <a:pt x="1433" y="1080"/>
                  </a:cubicBezTo>
                  <a:cubicBezTo>
                    <a:pt x="1222" y="767"/>
                    <a:pt x="1013" y="471"/>
                    <a:pt x="937" y="1"/>
                  </a:cubicBezTo>
                  <a:close/>
                </a:path>
              </a:pathLst>
            </a:custGeom>
            <a:solidFill>
              <a:srgbClr val="2D29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17"/>
            <p:cNvSpPr/>
            <p:nvPr/>
          </p:nvSpPr>
          <p:spPr>
            <a:xfrm>
              <a:off x="2686000" y="4772775"/>
              <a:ext cx="185575" cy="236450"/>
            </a:xfrm>
            <a:custGeom>
              <a:avLst/>
              <a:gdLst/>
              <a:ahLst/>
              <a:cxnLst/>
              <a:rect l="l" t="t" r="r" b="b"/>
              <a:pathLst>
                <a:path w="7423" h="9458" extrusionOk="0">
                  <a:moveTo>
                    <a:pt x="3922" y="0"/>
                  </a:moveTo>
                  <a:lnTo>
                    <a:pt x="284" y="915"/>
                  </a:lnTo>
                  <a:cubicBezTo>
                    <a:pt x="1" y="2687"/>
                    <a:pt x="912" y="3204"/>
                    <a:pt x="1776" y="3870"/>
                  </a:cubicBezTo>
                  <a:cubicBezTo>
                    <a:pt x="2477" y="4409"/>
                    <a:pt x="2940" y="4791"/>
                    <a:pt x="2940" y="4791"/>
                  </a:cubicBezTo>
                  <a:cubicBezTo>
                    <a:pt x="2940" y="4791"/>
                    <a:pt x="2924" y="5180"/>
                    <a:pt x="2917" y="6053"/>
                  </a:cubicBezTo>
                  <a:cubicBezTo>
                    <a:pt x="2910" y="6823"/>
                    <a:pt x="3278" y="9362"/>
                    <a:pt x="3278" y="9362"/>
                  </a:cubicBezTo>
                  <a:cubicBezTo>
                    <a:pt x="3278" y="9362"/>
                    <a:pt x="3461" y="9457"/>
                    <a:pt x="3688" y="9457"/>
                  </a:cubicBezTo>
                  <a:cubicBezTo>
                    <a:pt x="3807" y="9457"/>
                    <a:pt x="3938" y="9431"/>
                    <a:pt x="4061" y="9353"/>
                  </a:cubicBezTo>
                  <a:cubicBezTo>
                    <a:pt x="4061" y="9353"/>
                    <a:pt x="4208" y="7469"/>
                    <a:pt x="4295" y="6500"/>
                  </a:cubicBezTo>
                  <a:cubicBezTo>
                    <a:pt x="4415" y="5185"/>
                    <a:pt x="4545" y="4511"/>
                    <a:pt x="4477" y="4227"/>
                  </a:cubicBezTo>
                  <a:cubicBezTo>
                    <a:pt x="4418" y="3979"/>
                    <a:pt x="3527" y="2747"/>
                    <a:pt x="3255" y="2329"/>
                  </a:cubicBezTo>
                  <a:lnTo>
                    <a:pt x="3255" y="2329"/>
                  </a:lnTo>
                  <a:lnTo>
                    <a:pt x="5760" y="3784"/>
                  </a:lnTo>
                  <a:cubicBezTo>
                    <a:pt x="5760" y="3784"/>
                    <a:pt x="5674" y="4421"/>
                    <a:pt x="5688" y="4897"/>
                  </a:cubicBezTo>
                  <a:cubicBezTo>
                    <a:pt x="5714" y="5940"/>
                    <a:pt x="5871" y="7742"/>
                    <a:pt x="5871" y="7742"/>
                  </a:cubicBezTo>
                  <a:cubicBezTo>
                    <a:pt x="5871" y="7742"/>
                    <a:pt x="6057" y="7876"/>
                    <a:pt x="6286" y="7876"/>
                  </a:cubicBezTo>
                  <a:cubicBezTo>
                    <a:pt x="6398" y="7876"/>
                    <a:pt x="6521" y="7843"/>
                    <a:pt x="6637" y="7747"/>
                  </a:cubicBezTo>
                  <a:cubicBezTo>
                    <a:pt x="6637" y="7747"/>
                    <a:pt x="7423" y="3502"/>
                    <a:pt x="7423" y="3128"/>
                  </a:cubicBezTo>
                  <a:cubicBezTo>
                    <a:pt x="7423" y="2560"/>
                    <a:pt x="4954" y="862"/>
                    <a:pt x="4487" y="467"/>
                  </a:cubicBezTo>
                  <a:cubicBezTo>
                    <a:pt x="4220" y="240"/>
                    <a:pt x="3922" y="0"/>
                    <a:pt x="3922" y="0"/>
                  </a:cubicBezTo>
                  <a:close/>
                </a:path>
              </a:pathLst>
            </a:custGeom>
            <a:solidFill>
              <a:srgbClr val="7FA8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17"/>
            <p:cNvSpPr/>
            <p:nvPr/>
          </p:nvSpPr>
          <p:spPr>
            <a:xfrm>
              <a:off x="2767375" y="4810575"/>
              <a:ext cx="62675" cy="56825"/>
            </a:xfrm>
            <a:custGeom>
              <a:avLst/>
              <a:gdLst/>
              <a:ahLst/>
              <a:cxnLst/>
              <a:rect l="l" t="t" r="r" b="b"/>
              <a:pathLst>
                <a:path w="2507" h="2273" extrusionOk="0">
                  <a:moveTo>
                    <a:pt x="573" y="0"/>
                  </a:moveTo>
                  <a:cubicBezTo>
                    <a:pt x="402" y="519"/>
                    <a:pt x="0" y="817"/>
                    <a:pt x="0" y="817"/>
                  </a:cubicBezTo>
                  <a:lnTo>
                    <a:pt x="2506" y="2272"/>
                  </a:lnTo>
                  <a:cubicBezTo>
                    <a:pt x="2506" y="2272"/>
                    <a:pt x="415" y="892"/>
                    <a:pt x="484" y="622"/>
                  </a:cubicBezTo>
                  <a:cubicBezTo>
                    <a:pt x="551" y="350"/>
                    <a:pt x="573" y="0"/>
                    <a:pt x="573" y="0"/>
                  </a:cubicBezTo>
                  <a:close/>
                </a:path>
              </a:pathLst>
            </a:custGeom>
            <a:solidFill>
              <a:srgbClr val="6795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17"/>
            <p:cNvSpPr/>
            <p:nvPr/>
          </p:nvSpPr>
          <p:spPr>
            <a:xfrm>
              <a:off x="2704500" y="4626250"/>
              <a:ext cx="61650" cy="57200"/>
            </a:xfrm>
            <a:custGeom>
              <a:avLst/>
              <a:gdLst/>
              <a:ahLst/>
              <a:cxnLst/>
              <a:rect l="l" t="t" r="r" b="b"/>
              <a:pathLst>
                <a:path w="2466" h="2288" extrusionOk="0">
                  <a:moveTo>
                    <a:pt x="578" y="1"/>
                  </a:moveTo>
                  <a:lnTo>
                    <a:pt x="578" y="1"/>
                  </a:lnTo>
                  <a:cubicBezTo>
                    <a:pt x="578" y="1"/>
                    <a:pt x="621" y="845"/>
                    <a:pt x="603" y="920"/>
                  </a:cubicBezTo>
                  <a:cubicBezTo>
                    <a:pt x="584" y="994"/>
                    <a:pt x="215" y="1242"/>
                    <a:pt x="108" y="1330"/>
                  </a:cubicBezTo>
                  <a:cubicBezTo>
                    <a:pt x="0" y="1420"/>
                    <a:pt x="691" y="2101"/>
                    <a:pt x="1027" y="2255"/>
                  </a:cubicBezTo>
                  <a:cubicBezTo>
                    <a:pt x="1076" y="2277"/>
                    <a:pt x="1141" y="2288"/>
                    <a:pt x="1216" y="2288"/>
                  </a:cubicBezTo>
                  <a:cubicBezTo>
                    <a:pt x="1653" y="2288"/>
                    <a:pt x="2431" y="1926"/>
                    <a:pt x="2446" y="1480"/>
                  </a:cubicBezTo>
                  <a:cubicBezTo>
                    <a:pt x="2466" y="958"/>
                    <a:pt x="2265" y="518"/>
                    <a:pt x="2101" y="495"/>
                  </a:cubicBezTo>
                  <a:cubicBezTo>
                    <a:pt x="1938" y="471"/>
                    <a:pt x="579" y="1"/>
                    <a:pt x="578" y="1"/>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17"/>
            <p:cNvSpPr/>
            <p:nvPr/>
          </p:nvSpPr>
          <p:spPr>
            <a:xfrm>
              <a:off x="2718950" y="4626250"/>
              <a:ext cx="37500" cy="27075"/>
            </a:xfrm>
            <a:custGeom>
              <a:avLst/>
              <a:gdLst/>
              <a:ahLst/>
              <a:cxnLst/>
              <a:rect l="l" t="t" r="r" b="b"/>
              <a:pathLst>
                <a:path w="1500" h="1083" extrusionOk="0">
                  <a:moveTo>
                    <a:pt x="0" y="1"/>
                  </a:moveTo>
                  <a:lnTo>
                    <a:pt x="0" y="1"/>
                  </a:lnTo>
                  <a:cubicBezTo>
                    <a:pt x="0" y="1"/>
                    <a:pt x="10" y="195"/>
                    <a:pt x="16" y="331"/>
                  </a:cubicBezTo>
                  <a:cubicBezTo>
                    <a:pt x="16" y="489"/>
                    <a:pt x="116" y="651"/>
                    <a:pt x="242" y="748"/>
                  </a:cubicBezTo>
                  <a:cubicBezTo>
                    <a:pt x="356" y="838"/>
                    <a:pt x="484" y="912"/>
                    <a:pt x="619" y="966"/>
                  </a:cubicBezTo>
                  <a:cubicBezTo>
                    <a:pt x="705" y="1000"/>
                    <a:pt x="884" y="1082"/>
                    <a:pt x="1069" y="1082"/>
                  </a:cubicBezTo>
                  <a:cubicBezTo>
                    <a:pt x="1180" y="1082"/>
                    <a:pt x="1292" y="1053"/>
                    <a:pt x="1388" y="967"/>
                  </a:cubicBezTo>
                  <a:cubicBezTo>
                    <a:pt x="1499" y="867"/>
                    <a:pt x="1370" y="645"/>
                    <a:pt x="1294" y="491"/>
                  </a:cubicBezTo>
                  <a:cubicBezTo>
                    <a:pt x="945" y="386"/>
                    <a:pt x="1" y="1"/>
                    <a:pt x="0" y="1"/>
                  </a:cubicBezTo>
                  <a:close/>
                </a:path>
              </a:pathLst>
            </a:custGeom>
            <a:solidFill>
              <a:srgbClr val="F28F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17"/>
            <p:cNvSpPr/>
            <p:nvPr/>
          </p:nvSpPr>
          <p:spPr>
            <a:xfrm>
              <a:off x="2690300" y="4633775"/>
              <a:ext cx="100525" cy="180975"/>
            </a:xfrm>
            <a:custGeom>
              <a:avLst/>
              <a:gdLst/>
              <a:ahLst/>
              <a:cxnLst/>
              <a:rect l="l" t="t" r="r" b="b"/>
              <a:pathLst>
                <a:path w="4021" h="7239" extrusionOk="0">
                  <a:moveTo>
                    <a:pt x="2950" y="0"/>
                  </a:moveTo>
                  <a:cubicBezTo>
                    <a:pt x="2723" y="0"/>
                    <a:pt x="2439" y="229"/>
                    <a:pt x="2439" y="229"/>
                  </a:cubicBezTo>
                  <a:cubicBezTo>
                    <a:pt x="2812" y="532"/>
                    <a:pt x="2818" y="1021"/>
                    <a:pt x="2576" y="1452"/>
                  </a:cubicBezTo>
                  <a:cubicBezTo>
                    <a:pt x="1413" y="1341"/>
                    <a:pt x="1051" y="745"/>
                    <a:pt x="1051" y="745"/>
                  </a:cubicBezTo>
                  <a:cubicBezTo>
                    <a:pt x="1051" y="745"/>
                    <a:pt x="876" y="828"/>
                    <a:pt x="447" y="1133"/>
                  </a:cubicBezTo>
                  <a:cubicBezTo>
                    <a:pt x="127" y="1361"/>
                    <a:pt x="0" y="1348"/>
                    <a:pt x="42" y="1986"/>
                  </a:cubicBezTo>
                  <a:cubicBezTo>
                    <a:pt x="86" y="2625"/>
                    <a:pt x="255" y="3203"/>
                    <a:pt x="319" y="3997"/>
                  </a:cubicBezTo>
                  <a:cubicBezTo>
                    <a:pt x="379" y="4747"/>
                    <a:pt x="157" y="6001"/>
                    <a:pt x="71" y="6716"/>
                  </a:cubicBezTo>
                  <a:cubicBezTo>
                    <a:pt x="164" y="6919"/>
                    <a:pt x="628" y="7083"/>
                    <a:pt x="1060" y="7184"/>
                  </a:cubicBezTo>
                  <a:cubicBezTo>
                    <a:pt x="1213" y="7220"/>
                    <a:pt x="1377" y="7238"/>
                    <a:pt x="1550" y="7238"/>
                  </a:cubicBezTo>
                  <a:cubicBezTo>
                    <a:pt x="1970" y="7238"/>
                    <a:pt x="2442" y="7131"/>
                    <a:pt x="2937" y="6904"/>
                  </a:cubicBezTo>
                  <a:cubicBezTo>
                    <a:pt x="4021" y="6409"/>
                    <a:pt x="3875" y="5753"/>
                    <a:pt x="3875" y="5753"/>
                  </a:cubicBezTo>
                  <a:cubicBezTo>
                    <a:pt x="3875" y="5753"/>
                    <a:pt x="3831" y="3530"/>
                    <a:pt x="3846" y="2634"/>
                  </a:cubicBezTo>
                  <a:cubicBezTo>
                    <a:pt x="3860" y="1738"/>
                    <a:pt x="3702" y="1161"/>
                    <a:pt x="3544" y="680"/>
                  </a:cubicBezTo>
                  <a:cubicBezTo>
                    <a:pt x="3386" y="198"/>
                    <a:pt x="3015" y="7"/>
                    <a:pt x="3015" y="7"/>
                  </a:cubicBezTo>
                  <a:cubicBezTo>
                    <a:pt x="2995" y="3"/>
                    <a:pt x="2973" y="0"/>
                    <a:pt x="2950" y="0"/>
                  </a:cubicBezTo>
                  <a:close/>
                </a:path>
              </a:pathLst>
            </a:custGeom>
            <a:solidFill>
              <a:srgbClr val="F5FB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17"/>
            <p:cNvSpPr/>
            <p:nvPr/>
          </p:nvSpPr>
          <p:spPr>
            <a:xfrm>
              <a:off x="2751250" y="4632975"/>
              <a:ext cx="38600" cy="167700"/>
            </a:xfrm>
            <a:custGeom>
              <a:avLst/>
              <a:gdLst/>
              <a:ahLst/>
              <a:cxnLst/>
              <a:rect l="l" t="t" r="r" b="b"/>
              <a:pathLst>
                <a:path w="1544" h="6708" extrusionOk="0">
                  <a:moveTo>
                    <a:pt x="521" y="1"/>
                  </a:moveTo>
                  <a:lnTo>
                    <a:pt x="1" y="263"/>
                  </a:lnTo>
                  <a:cubicBezTo>
                    <a:pt x="1" y="263"/>
                    <a:pt x="486" y="789"/>
                    <a:pt x="727" y="1528"/>
                  </a:cubicBezTo>
                  <a:cubicBezTo>
                    <a:pt x="967" y="2268"/>
                    <a:pt x="1037" y="3391"/>
                    <a:pt x="1060" y="4150"/>
                  </a:cubicBezTo>
                  <a:cubicBezTo>
                    <a:pt x="1083" y="4911"/>
                    <a:pt x="1164" y="6707"/>
                    <a:pt x="1164" y="6707"/>
                  </a:cubicBezTo>
                  <a:cubicBezTo>
                    <a:pt x="1164" y="6707"/>
                    <a:pt x="1544" y="6447"/>
                    <a:pt x="1538" y="5776"/>
                  </a:cubicBezTo>
                  <a:cubicBezTo>
                    <a:pt x="1538" y="5776"/>
                    <a:pt x="1478" y="4588"/>
                    <a:pt x="1443" y="3543"/>
                  </a:cubicBezTo>
                  <a:cubicBezTo>
                    <a:pt x="1408" y="2500"/>
                    <a:pt x="1473" y="1619"/>
                    <a:pt x="1217" y="876"/>
                  </a:cubicBezTo>
                  <a:cubicBezTo>
                    <a:pt x="962" y="132"/>
                    <a:pt x="521" y="1"/>
                    <a:pt x="521" y="1"/>
                  </a:cubicBezTo>
                  <a:close/>
                </a:path>
              </a:pathLst>
            </a:custGeom>
            <a:solidFill>
              <a:srgbClr val="C4D9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17"/>
            <p:cNvSpPr/>
            <p:nvPr/>
          </p:nvSpPr>
          <p:spPr>
            <a:xfrm>
              <a:off x="2747175" y="4632950"/>
              <a:ext cx="33950" cy="76600"/>
            </a:xfrm>
            <a:custGeom>
              <a:avLst/>
              <a:gdLst/>
              <a:ahLst/>
              <a:cxnLst/>
              <a:rect l="l" t="t" r="r" b="b"/>
              <a:pathLst>
                <a:path w="1358" h="3064" extrusionOk="0">
                  <a:moveTo>
                    <a:pt x="1" y="1"/>
                  </a:moveTo>
                  <a:cubicBezTo>
                    <a:pt x="1" y="1"/>
                    <a:pt x="247" y="289"/>
                    <a:pt x="521" y="875"/>
                  </a:cubicBezTo>
                  <a:cubicBezTo>
                    <a:pt x="795" y="1462"/>
                    <a:pt x="1049" y="2077"/>
                    <a:pt x="1160" y="3063"/>
                  </a:cubicBezTo>
                  <a:cubicBezTo>
                    <a:pt x="1160" y="3063"/>
                    <a:pt x="1357" y="2027"/>
                    <a:pt x="1306" y="1703"/>
                  </a:cubicBezTo>
                  <a:cubicBezTo>
                    <a:pt x="1256" y="1379"/>
                    <a:pt x="973" y="1251"/>
                    <a:pt x="973" y="1251"/>
                  </a:cubicBezTo>
                  <a:cubicBezTo>
                    <a:pt x="973" y="1251"/>
                    <a:pt x="768" y="423"/>
                    <a:pt x="684" y="226"/>
                  </a:cubicBezTo>
                  <a:cubicBezTo>
                    <a:pt x="598" y="31"/>
                    <a:pt x="1" y="1"/>
                    <a:pt x="1" y="1"/>
                  </a:cubicBezTo>
                  <a:close/>
                </a:path>
              </a:pathLst>
            </a:custGeom>
            <a:solidFill>
              <a:srgbClr val="AACA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17"/>
            <p:cNvSpPr/>
            <p:nvPr/>
          </p:nvSpPr>
          <p:spPr>
            <a:xfrm>
              <a:off x="2685200" y="4649250"/>
              <a:ext cx="56175" cy="175000"/>
            </a:xfrm>
            <a:custGeom>
              <a:avLst/>
              <a:gdLst/>
              <a:ahLst/>
              <a:cxnLst/>
              <a:rect l="l" t="t" r="r" b="b"/>
              <a:pathLst>
                <a:path w="2247" h="7000" extrusionOk="0">
                  <a:moveTo>
                    <a:pt x="1375" y="0"/>
                  </a:moveTo>
                  <a:cubicBezTo>
                    <a:pt x="1375" y="0"/>
                    <a:pt x="669" y="363"/>
                    <a:pt x="334" y="646"/>
                  </a:cubicBezTo>
                  <a:cubicBezTo>
                    <a:pt x="0" y="928"/>
                    <a:pt x="245" y="1661"/>
                    <a:pt x="348" y="2497"/>
                  </a:cubicBezTo>
                  <a:cubicBezTo>
                    <a:pt x="450" y="3334"/>
                    <a:pt x="501" y="4509"/>
                    <a:pt x="334" y="5319"/>
                  </a:cubicBezTo>
                  <a:cubicBezTo>
                    <a:pt x="168" y="6127"/>
                    <a:pt x="104" y="6599"/>
                    <a:pt x="104" y="6599"/>
                  </a:cubicBezTo>
                  <a:cubicBezTo>
                    <a:pt x="114" y="6600"/>
                    <a:pt x="124" y="6600"/>
                    <a:pt x="134" y="6600"/>
                  </a:cubicBezTo>
                  <a:cubicBezTo>
                    <a:pt x="621" y="6600"/>
                    <a:pt x="733" y="6055"/>
                    <a:pt x="733" y="6055"/>
                  </a:cubicBezTo>
                  <a:cubicBezTo>
                    <a:pt x="785" y="6869"/>
                    <a:pt x="1972" y="7000"/>
                    <a:pt x="1972" y="7000"/>
                  </a:cubicBezTo>
                  <a:cubicBezTo>
                    <a:pt x="1972" y="7000"/>
                    <a:pt x="2247" y="3445"/>
                    <a:pt x="2161" y="1962"/>
                  </a:cubicBezTo>
                  <a:cubicBezTo>
                    <a:pt x="2074" y="479"/>
                    <a:pt x="1377" y="270"/>
                    <a:pt x="1375" y="0"/>
                  </a:cubicBezTo>
                  <a:close/>
                </a:path>
              </a:pathLst>
            </a:custGeom>
            <a:solidFill>
              <a:srgbClr val="C4D9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17"/>
            <p:cNvSpPr/>
            <p:nvPr/>
          </p:nvSpPr>
          <p:spPr>
            <a:xfrm>
              <a:off x="2709375" y="4642675"/>
              <a:ext cx="33500" cy="81625"/>
            </a:xfrm>
            <a:custGeom>
              <a:avLst/>
              <a:gdLst/>
              <a:ahLst/>
              <a:cxnLst/>
              <a:rect l="l" t="t" r="r" b="b"/>
              <a:pathLst>
                <a:path w="1340" h="3265" extrusionOk="0">
                  <a:moveTo>
                    <a:pt x="410" y="0"/>
                  </a:moveTo>
                  <a:cubicBezTo>
                    <a:pt x="410" y="0"/>
                    <a:pt x="294" y="63"/>
                    <a:pt x="264" y="149"/>
                  </a:cubicBezTo>
                  <a:cubicBezTo>
                    <a:pt x="233" y="234"/>
                    <a:pt x="1" y="488"/>
                    <a:pt x="1" y="488"/>
                  </a:cubicBezTo>
                  <a:cubicBezTo>
                    <a:pt x="1" y="488"/>
                    <a:pt x="103" y="790"/>
                    <a:pt x="410" y="1080"/>
                  </a:cubicBezTo>
                  <a:cubicBezTo>
                    <a:pt x="716" y="1368"/>
                    <a:pt x="920" y="1714"/>
                    <a:pt x="920" y="1714"/>
                  </a:cubicBezTo>
                  <a:cubicBezTo>
                    <a:pt x="920" y="1714"/>
                    <a:pt x="725" y="2362"/>
                    <a:pt x="701" y="2503"/>
                  </a:cubicBezTo>
                  <a:cubicBezTo>
                    <a:pt x="678" y="2644"/>
                    <a:pt x="1211" y="3264"/>
                    <a:pt x="1211" y="3264"/>
                  </a:cubicBezTo>
                  <a:cubicBezTo>
                    <a:pt x="1211" y="3264"/>
                    <a:pt x="1339" y="2120"/>
                    <a:pt x="1098" y="1424"/>
                  </a:cubicBezTo>
                  <a:cubicBezTo>
                    <a:pt x="858" y="728"/>
                    <a:pt x="434" y="327"/>
                    <a:pt x="412" y="210"/>
                  </a:cubicBezTo>
                  <a:lnTo>
                    <a:pt x="410" y="0"/>
                  </a:lnTo>
                  <a:close/>
                </a:path>
              </a:pathLst>
            </a:custGeom>
            <a:solidFill>
              <a:srgbClr val="AACA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17"/>
            <p:cNvSpPr/>
            <p:nvPr/>
          </p:nvSpPr>
          <p:spPr>
            <a:xfrm>
              <a:off x="2702150" y="4566900"/>
              <a:ext cx="67700" cy="77175"/>
            </a:xfrm>
            <a:custGeom>
              <a:avLst/>
              <a:gdLst/>
              <a:ahLst/>
              <a:cxnLst/>
              <a:rect l="l" t="t" r="r" b="b"/>
              <a:pathLst>
                <a:path w="2708" h="3087" extrusionOk="0">
                  <a:moveTo>
                    <a:pt x="1405" y="1"/>
                  </a:moveTo>
                  <a:cubicBezTo>
                    <a:pt x="1381" y="1"/>
                    <a:pt x="1358" y="1"/>
                    <a:pt x="1334" y="3"/>
                  </a:cubicBezTo>
                  <a:cubicBezTo>
                    <a:pt x="777" y="31"/>
                    <a:pt x="301" y="413"/>
                    <a:pt x="150" y="951"/>
                  </a:cubicBezTo>
                  <a:cubicBezTo>
                    <a:pt x="0" y="1488"/>
                    <a:pt x="210" y="2061"/>
                    <a:pt x="672" y="2375"/>
                  </a:cubicBezTo>
                  <a:cubicBezTo>
                    <a:pt x="672" y="2375"/>
                    <a:pt x="734" y="2611"/>
                    <a:pt x="776" y="2661"/>
                  </a:cubicBezTo>
                  <a:cubicBezTo>
                    <a:pt x="997" y="2919"/>
                    <a:pt x="1632" y="3086"/>
                    <a:pt x="1891" y="3086"/>
                  </a:cubicBezTo>
                  <a:cubicBezTo>
                    <a:pt x="1912" y="3086"/>
                    <a:pt x="1931" y="3085"/>
                    <a:pt x="1947" y="3083"/>
                  </a:cubicBezTo>
                  <a:cubicBezTo>
                    <a:pt x="2212" y="3046"/>
                    <a:pt x="2357" y="2935"/>
                    <a:pt x="2484" y="2643"/>
                  </a:cubicBezTo>
                  <a:cubicBezTo>
                    <a:pt x="2708" y="2129"/>
                    <a:pt x="2638" y="1441"/>
                    <a:pt x="2583" y="1116"/>
                  </a:cubicBezTo>
                  <a:cubicBezTo>
                    <a:pt x="2485" y="484"/>
                    <a:pt x="2042" y="1"/>
                    <a:pt x="1405" y="1"/>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17"/>
            <p:cNvSpPr/>
            <p:nvPr/>
          </p:nvSpPr>
          <p:spPr>
            <a:xfrm>
              <a:off x="2703725" y="4566900"/>
              <a:ext cx="60550" cy="59375"/>
            </a:xfrm>
            <a:custGeom>
              <a:avLst/>
              <a:gdLst/>
              <a:ahLst/>
              <a:cxnLst/>
              <a:rect l="l" t="t" r="r" b="b"/>
              <a:pathLst>
                <a:path w="2422" h="2375" extrusionOk="0">
                  <a:moveTo>
                    <a:pt x="1345" y="0"/>
                  </a:moveTo>
                  <a:cubicBezTo>
                    <a:pt x="1256" y="0"/>
                    <a:pt x="1164" y="10"/>
                    <a:pt x="1072" y="29"/>
                  </a:cubicBezTo>
                  <a:cubicBezTo>
                    <a:pt x="521" y="144"/>
                    <a:pt x="97" y="620"/>
                    <a:pt x="46" y="1180"/>
                  </a:cubicBezTo>
                  <a:cubicBezTo>
                    <a:pt x="0" y="1683"/>
                    <a:pt x="239" y="2120"/>
                    <a:pt x="609" y="2375"/>
                  </a:cubicBezTo>
                  <a:cubicBezTo>
                    <a:pt x="595" y="2330"/>
                    <a:pt x="255" y="1821"/>
                    <a:pt x="605" y="1709"/>
                  </a:cubicBezTo>
                  <a:lnTo>
                    <a:pt x="605" y="1709"/>
                  </a:lnTo>
                  <a:cubicBezTo>
                    <a:pt x="661" y="1773"/>
                    <a:pt x="676" y="1873"/>
                    <a:pt x="678" y="1975"/>
                  </a:cubicBezTo>
                  <a:cubicBezTo>
                    <a:pt x="678" y="1975"/>
                    <a:pt x="852" y="1960"/>
                    <a:pt x="813" y="1756"/>
                  </a:cubicBezTo>
                  <a:cubicBezTo>
                    <a:pt x="802" y="1699"/>
                    <a:pt x="792" y="1646"/>
                    <a:pt x="783" y="1599"/>
                  </a:cubicBezTo>
                  <a:cubicBezTo>
                    <a:pt x="752" y="1441"/>
                    <a:pt x="793" y="1282"/>
                    <a:pt x="882" y="1146"/>
                  </a:cubicBezTo>
                  <a:cubicBezTo>
                    <a:pt x="956" y="1039"/>
                    <a:pt x="1017" y="889"/>
                    <a:pt x="975" y="722"/>
                  </a:cubicBezTo>
                  <a:lnTo>
                    <a:pt x="975" y="722"/>
                  </a:lnTo>
                  <a:cubicBezTo>
                    <a:pt x="975" y="722"/>
                    <a:pt x="1230" y="836"/>
                    <a:pt x="1599" y="836"/>
                  </a:cubicBezTo>
                  <a:cubicBezTo>
                    <a:pt x="1711" y="836"/>
                    <a:pt x="1834" y="825"/>
                    <a:pt x="1963" y="798"/>
                  </a:cubicBezTo>
                  <a:cubicBezTo>
                    <a:pt x="2197" y="749"/>
                    <a:pt x="2357" y="661"/>
                    <a:pt x="2422" y="588"/>
                  </a:cubicBezTo>
                  <a:cubicBezTo>
                    <a:pt x="2188" y="234"/>
                    <a:pt x="1794" y="0"/>
                    <a:pt x="1345" y="0"/>
                  </a:cubicBezTo>
                  <a:close/>
                </a:path>
              </a:pathLst>
            </a:custGeom>
            <a:solidFill>
              <a:srgbClr val="FFDE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17"/>
            <p:cNvSpPr/>
            <p:nvPr/>
          </p:nvSpPr>
          <p:spPr>
            <a:xfrm>
              <a:off x="2702850" y="4564425"/>
              <a:ext cx="75200" cy="45425"/>
            </a:xfrm>
            <a:custGeom>
              <a:avLst/>
              <a:gdLst/>
              <a:ahLst/>
              <a:cxnLst/>
              <a:rect l="l" t="t" r="r" b="b"/>
              <a:pathLst>
                <a:path w="3008" h="1817" extrusionOk="0">
                  <a:moveTo>
                    <a:pt x="1300" y="1"/>
                  </a:moveTo>
                  <a:cubicBezTo>
                    <a:pt x="976" y="1"/>
                    <a:pt x="659" y="115"/>
                    <a:pt x="456" y="468"/>
                  </a:cubicBezTo>
                  <a:cubicBezTo>
                    <a:pt x="456" y="468"/>
                    <a:pt x="174" y="514"/>
                    <a:pt x="100" y="680"/>
                  </a:cubicBezTo>
                  <a:cubicBezTo>
                    <a:pt x="25" y="846"/>
                    <a:pt x="0" y="1445"/>
                    <a:pt x="164" y="1816"/>
                  </a:cubicBezTo>
                  <a:lnTo>
                    <a:pt x="1009" y="821"/>
                  </a:lnTo>
                  <a:cubicBezTo>
                    <a:pt x="1009" y="821"/>
                    <a:pt x="1231" y="1014"/>
                    <a:pt x="1774" y="1072"/>
                  </a:cubicBezTo>
                  <a:cubicBezTo>
                    <a:pt x="1819" y="1076"/>
                    <a:pt x="1863" y="1079"/>
                    <a:pt x="1906" y="1079"/>
                  </a:cubicBezTo>
                  <a:cubicBezTo>
                    <a:pt x="2395" y="1079"/>
                    <a:pt x="2810" y="798"/>
                    <a:pt x="2915" y="594"/>
                  </a:cubicBezTo>
                  <a:cubicBezTo>
                    <a:pt x="3008" y="414"/>
                    <a:pt x="2951" y="401"/>
                    <a:pt x="2831" y="401"/>
                  </a:cubicBezTo>
                  <a:cubicBezTo>
                    <a:pt x="2809" y="401"/>
                    <a:pt x="2786" y="401"/>
                    <a:pt x="2761" y="401"/>
                  </a:cubicBezTo>
                  <a:cubicBezTo>
                    <a:pt x="2665" y="401"/>
                    <a:pt x="2546" y="395"/>
                    <a:pt x="2431" y="333"/>
                  </a:cubicBezTo>
                  <a:cubicBezTo>
                    <a:pt x="2247" y="235"/>
                    <a:pt x="1766" y="1"/>
                    <a:pt x="1300" y="1"/>
                  </a:cubicBezTo>
                  <a:close/>
                </a:path>
              </a:pathLst>
            </a:custGeom>
            <a:solidFill>
              <a:srgbClr val="FFDE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17"/>
            <p:cNvSpPr/>
            <p:nvPr/>
          </p:nvSpPr>
          <p:spPr>
            <a:xfrm>
              <a:off x="2702200" y="4606900"/>
              <a:ext cx="16775" cy="21175"/>
            </a:xfrm>
            <a:custGeom>
              <a:avLst/>
              <a:gdLst/>
              <a:ahLst/>
              <a:cxnLst/>
              <a:rect l="l" t="t" r="r" b="b"/>
              <a:pathLst>
                <a:path w="671" h="847" extrusionOk="0">
                  <a:moveTo>
                    <a:pt x="414" y="0"/>
                  </a:moveTo>
                  <a:cubicBezTo>
                    <a:pt x="329" y="0"/>
                    <a:pt x="243" y="33"/>
                    <a:pt x="189" y="117"/>
                  </a:cubicBezTo>
                  <a:cubicBezTo>
                    <a:pt x="1" y="413"/>
                    <a:pt x="269" y="846"/>
                    <a:pt x="504" y="846"/>
                  </a:cubicBezTo>
                  <a:cubicBezTo>
                    <a:pt x="507" y="846"/>
                    <a:pt x="509" y="846"/>
                    <a:pt x="512" y="846"/>
                  </a:cubicBezTo>
                  <a:cubicBezTo>
                    <a:pt x="640" y="840"/>
                    <a:pt x="670" y="770"/>
                    <a:pt x="670" y="770"/>
                  </a:cubicBezTo>
                  <a:lnTo>
                    <a:pt x="666" y="107"/>
                  </a:lnTo>
                  <a:cubicBezTo>
                    <a:pt x="618" y="47"/>
                    <a:pt x="516" y="0"/>
                    <a:pt x="414" y="0"/>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17"/>
            <p:cNvSpPr/>
            <p:nvPr/>
          </p:nvSpPr>
          <p:spPr>
            <a:xfrm>
              <a:off x="2762225" y="4715150"/>
              <a:ext cx="47025" cy="38650"/>
            </a:xfrm>
            <a:custGeom>
              <a:avLst/>
              <a:gdLst/>
              <a:ahLst/>
              <a:cxnLst/>
              <a:rect l="l" t="t" r="r" b="b"/>
              <a:pathLst>
                <a:path w="1881" h="1546" extrusionOk="0">
                  <a:moveTo>
                    <a:pt x="1837" y="1"/>
                  </a:moveTo>
                  <a:cubicBezTo>
                    <a:pt x="1837" y="1"/>
                    <a:pt x="884" y="91"/>
                    <a:pt x="801" y="124"/>
                  </a:cubicBezTo>
                  <a:cubicBezTo>
                    <a:pt x="685" y="168"/>
                    <a:pt x="79" y="1347"/>
                    <a:pt x="29" y="1461"/>
                  </a:cubicBezTo>
                  <a:cubicBezTo>
                    <a:pt x="0" y="1525"/>
                    <a:pt x="225" y="1546"/>
                    <a:pt x="462" y="1546"/>
                  </a:cubicBezTo>
                  <a:cubicBezTo>
                    <a:pt x="647" y="1546"/>
                    <a:pt x="840" y="1533"/>
                    <a:pt x="924" y="1519"/>
                  </a:cubicBezTo>
                  <a:cubicBezTo>
                    <a:pt x="1058" y="1497"/>
                    <a:pt x="1881" y="98"/>
                    <a:pt x="1837" y="1"/>
                  </a:cubicBezTo>
                  <a:close/>
                </a:path>
              </a:pathLst>
            </a:custGeom>
            <a:solidFill>
              <a:srgbClr val="2D29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17"/>
            <p:cNvSpPr/>
            <p:nvPr/>
          </p:nvSpPr>
          <p:spPr>
            <a:xfrm>
              <a:off x="2658650" y="4667850"/>
              <a:ext cx="142550" cy="121050"/>
            </a:xfrm>
            <a:custGeom>
              <a:avLst/>
              <a:gdLst/>
              <a:ahLst/>
              <a:cxnLst/>
              <a:rect l="l" t="t" r="r" b="b"/>
              <a:pathLst>
                <a:path w="5702" h="4842" extrusionOk="0">
                  <a:moveTo>
                    <a:pt x="1470" y="1"/>
                  </a:moveTo>
                  <a:cubicBezTo>
                    <a:pt x="1193" y="1"/>
                    <a:pt x="919" y="307"/>
                    <a:pt x="794" y="739"/>
                  </a:cubicBezTo>
                  <a:cubicBezTo>
                    <a:pt x="549" y="1589"/>
                    <a:pt x="420" y="1896"/>
                    <a:pt x="224" y="3026"/>
                  </a:cubicBezTo>
                  <a:cubicBezTo>
                    <a:pt x="72" y="3897"/>
                    <a:pt x="0" y="4484"/>
                    <a:pt x="267" y="4620"/>
                  </a:cubicBezTo>
                  <a:cubicBezTo>
                    <a:pt x="430" y="4703"/>
                    <a:pt x="944" y="4842"/>
                    <a:pt x="1643" y="4842"/>
                  </a:cubicBezTo>
                  <a:cubicBezTo>
                    <a:pt x="1800" y="4842"/>
                    <a:pt x="1966" y="4835"/>
                    <a:pt x="2140" y="4819"/>
                  </a:cubicBezTo>
                  <a:cubicBezTo>
                    <a:pt x="2748" y="4763"/>
                    <a:pt x="3500" y="4623"/>
                    <a:pt x="4061" y="4361"/>
                  </a:cubicBezTo>
                  <a:cubicBezTo>
                    <a:pt x="4148" y="4322"/>
                    <a:pt x="4246" y="4307"/>
                    <a:pt x="4337" y="4272"/>
                  </a:cubicBezTo>
                  <a:cubicBezTo>
                    <a:pt x="4430" y="4237"/>
                    <a:pt x="4520" y="4194"/>
                    <a:pt x="4606" y="4145"/>
                  </a:cubicBezTo>
                  <a:cubicBezTo>
                    <a:pt x="4780" y="4046"/>
                    <a:pt x="4938" y="3923"/>
                    <a:pt x="5077" y="3780"/>
                  </a:cubicBezTo>
                  <a:cubicBezTo>
                    <a:pt x="5330" y="3519"/>
                    <a:pt x="5516" y="3196"/>
                    <a:pt x="5629" y="2850"/>
                  </a:cubicBezTo>
                  <a:cubicBezTo>
                    <a:pt x="5665" y="2738"/>
                    <a:pt x="5702" y="2643"/>
                    <a:pt x="5681" y="2529"/>
                  </a:cubicBezTo>
                  <a:lnTo>
                    <a:pt x="5681" y="2529"/>
                  </a:lnTo>
                  <a:cubicBezTo>
                    <a:pt x="5518" y="2796"/>
                    <a:pt x="5226" y="2912"/>
                    <a:pt x="4900" y="3028"/>
                  </a:cubicBezTo>
                  <a:cubicBezTo>
                    <a:pt x="4831" y="3052"/>
                    <a:pt x="4665" y="3086"/>
                    <a:pt x="4566" y="3086"/>
                  </a:cubicBezTo>
                  <a:cubicBezTo>
                    <a:pt x="4534" y="3086"/>
                    <a:pt x="4510" y="3083"/>
                    <a:pt x="4496" y="3075"/>
                  </a:cubicBezTo>
                  <a:cubicBezTo>
                    <a:pt x="4487" y="3029"/>
                    <a:pt x="4542" y="2980"/>
                    <a:pt x="4566" y="2946"/>
                  </a:cubicBezTo>
                  <a:cubicBezTo>
                    <a:pt x="4608" y="2891"/>
                    <a:pt x="4643" y="2829"/>
                    <a:pt x="4671" y="2765"/>
                  </a:cubicBezTo>
                  <a:cubicBezTo>
                    <a:pt x="4740" y="2600"/>
                    <a:pt x="4730" y="2509"/>
                    <a:pt x="4686" y="2469"/>
                  </a:cubicBezTo>
                  <a:cubicBezTo>
                    <a:pt x="4670" y="2455"/>
                    <a:pt x="4655" y="2448"/>
                    <a:pt x="4640" y="2448"/>
                  </a:cubicBezTo>
                  <a:cubicBezTo>
                    <a:pt x="4592" y="2448"/>
                    <a:pt x="4547" y="2520"/>
                    <a:pt x="4467" y="2607"/>
                  </a:cubicBezTo>
                  <a:cubicBezTo>
                    <a:pt x="4343" y="2742"/>
                    <a:pt x="4215" y="2836"/>
                    <a:pt x="4098" y="3070"/>
                  </a:cubicBezTo>
                  <a:cubicBezTo>
                    <a:pt x="3996" y="3277"/>
                    <a:pt x="3919" y="3344"/>
                    <a:pt x="3781" y="3499"/>
                  </a:cubicBezTo>
                  <a:cubicBezTo>
                    <a:pt x="3643" y="3652"/>
                    <a:pt x="3228" y="3841"/>
                    <a:pt x="2562" y="3888"/>
                  </a:cubicBezTo>
                  <a:cubicBezTo>
                    <a:pt x="2492" y="3893"/>
                    <a:pt x="2420" y="3896"/>
                    <a:pt x="2348" y="3896"/>
                  </a:cubicBezTo>
                  <a:cubicBezTo>
                    <a:pt x="1778" y="3896"/>
                    <a:pt x="1205" y="3756"/>
                    <a:pt x="1205" y="3756"/>
                  </a:cubicBezTo>
                  <a:cubicBezTo>
                    <a:pt x="1265" y="2926"/>
                    <a:pt x="1488" y="2244"/>
                    <a:pt x="1664" y="1528"/>
                  </a:cubicBezTo>
                  <a:cubicBezTo>
                    <a:pt x="1877" y="661"/>
                    <a:pt x="1958" y="279"/>
                    <a:pt x="1725" y="95"/>
                  </a:cubicBezTo>
                  <a:cubicBezTo>
                    <a:pt x="1643" y="30"/>
                    <a:pt x="1556" y="1"/>
                    <a:pt x="1470" y="1"/>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17"/>
            <p:cNvSpPr/>
            <p:nvPr/>
          </p:nvSpPr>
          <p:spPr>
            <a:xfrm>
              <a:off x="2664150" y="4664650"/>
              <a:ext cx="44175" cy="81800"/>
            </a:xfrm>
            <a:custGeom>
              <a:avLst/>
              <a:gdLst/>
              <a:ahLst/>
              <a:cxnLst/>
              <a:rect l="l" t="t" r="r" b="b"/>
              <a:pathLst>
                <a:path w="1767" h="3272" extrusionOk="0">
                  <a:moveTo>
                    <a:pt x="1191" y="1"/>
                  </a:moveTo>
                  <a:cubicBezTo>
                    <a:pt x="810" y="1"/>
                    <a:pt x="637" y="467"/>
                    <a:pt x="415" y="1162"/>
                  </a:cubicBezTo>
                  <a:cubicBezTo>
                    <a:pt x="157" y="1964"/>
                    <a:pt x="0" y="2999"/>
                    <a:pt x="0" y="2999"/>
                  </a:cubicBezTo>
                  <a:cubicBezTo>
                    <a:pt x="263" y="3226"/>
                    <a:pt x="603" y="3271"/>
                    <a:pt x="835" y="3271"/>
                  </a:cubicBezTo>
                  <a:cubicBezTo>
                    <a:pt x="993" y="3271"/>
                    <a:pt x="1100" y="3250"/>
                    <a:pt x="1100" y="3250"/>
                  </a:cubicBezTo>
                  <a:cubicBezTo>
                    <a:pt x="1169" y="3057"/>
                    <a:pt x="1219" y="2858"/>
                    <a:pt x="1249" y="2655"/>
                  </a:cubicBezTo>
                  <a:cubicBezTo>
                    <a:pt x="1302" y="2311"/>
                    <a:pt x="1590" y="1396"/>
                    <a:pt x="1678" y="947"/>
                  </a:cubicBezTo>
                  <a:cubicBezTo>
                    <a:pt x="1766" y="498"/>
                    <a:pt x="1675" y="132"/>
                    <a:pt x="1385" y="36"/>
                  </a:cubicBezTo>
                  <a:cubicBezTo>
                    <a:pt x="1315" y="12"/>
                    <a:pt x="1250" y="1"/>
                    <a:pt x="1191" y="1"/>
                  </a:cubicBezTo>
                  <a:close/>
                </a:path>
              </a:pathLst>
            </a:custGeom>
            <a:solidFill>
              <a:srgbClr val="AACA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17"/>
            <p:cNvSpPr/>
            <p:nvPr/>
          </p:nvSpPr>
          <p:spPr>
            <a:xfrm>
              <a:off x="2661550" y="4734100"/>
              <a:ext cx="33400" cy="25625"/>
            </a:xfrm>
            <a:custGeom>
              <a:avLst/>
              <a:gdLst/>
              <a:ahLst/>
              <a:cxnLst/>
              <a:rect l="l" t="t" r="r" b="b"/>
              <a:pathLst>
                <a:path w="1336" h="1025" extrusionOk="0">
                  <a:moveTo>
                    <a:pt x="141" y="0"/>
                  </a:moveTo>
                  <a:cubicBezTo>
                    <a:pt x="0" y="110"/>
                    <a:pt x="18" y="536"/>
                    <a:pt x="38" y="695"/>
                  </a:cubicBezTo>
                  <a:cubicBezTo>
                    <a:pt x="58" y="863"/>
                    <a:pt x="439" y="1025"/>
                    <a:pt x="786" y="1025"/>
                  </a:cubicBezTo>
                  <a:cubicBezTo>
                    <a:pt x="908" y="1025"/>
                    <a:pt x="1026" y="1005"/>
                    <a:pt x="1122" y="958"/>
                  </a:cubicBezTo>
                  <a:cubicBezTo>
                    <a:pt x="1185" y="928"/>
                    <a:pt x="1250" y="773"/>
                    <a:pt x="1294" y="506"/>
                  </a:cubicBezTo>
                  <a:cubicBezTo>
                    <a:pt x="1336" y="241"/>
                    <a:pt x="1284" y="212"/>
                    <a:pt x="1284" y="212"/>
                  </a:cubicBezTo>
                  <a:lnTo>
                    <a:pt x="1254" y="320"/>
                  </a:lnTo>
                  <a:cubicBezTo>
                    <a:pt x="1141" y="357"/>
                    <a:pt x="1025" y="375"/>
                    <a:pt x="907" y="375"/>
                  </a:cubicBezTo>
                  <a:cubicBezTo>
                    <a:pt x="831" y="375"/>
                    <a:pt x="754" y="367"/>
                    <a:pt x="678" y="352"/>
                  </a:cubicBezTo>
                  <a:cubicBezTo>
                    <a:pt x="291" y="268"/>
                    <a:pt x="122" y="127"/>
                    <a:pt x="122" y="127"/>
                  </a:cubicBezTo>
                  <a:lnTo>
                    <a:pt x="141" y="0"/>
                  </a:lnTo>
                  <a:close/>
                </a:path>
              </a:pathLst>
            </a:custGeom>
            <a:solidFill>
              <a:srgbClr val="C4D9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17"/>
            <p:cNvSpPr/>
            <p:nvPr/>
          </p:nvSpPr>
          <p:spPr>
            <a:xfrm>
              <a:off x="1803000" y="4753950"/>
              <a:ext cx="269500" cy="155525"/>
            </a:xfrm>
            <a:custGeom>
              <a:avLst/>
              <a:gdLst/>
              <a:ahLst/>
              <a:cxnLst/>
              <a:rect l="l" t="t" r="r" b="b"/>
              <a:pathLst>
                <a:path w="10780" h="6221" extrusionOk="0">
                  <a:moveTo>
                    <a:pt x="5332" y="0"/>
                  </a:moveTo>
                  <a:cubicBezTo>
                    <a:pt x="2707" y="0"/>
                    <a:pt x="518" y="1072"/>
                    <a:pt x="1" y="2496"/>
                  </a:cubicBezTo>
                  <a:lnTo>
                    <a:pt x="6450" y="6220"/>
                  </a:lnTo>
                  <a:cubicBezTo>
                    <a:pt x="8922" y="5922"/>
                    <a:pt x="10779" y="4659"/>
                    <a:pt x="10779" y="3144"/>
                  </a:cubicBezTo>
                  <a:cubicBezTo>
                    <a:pt x="10779" y="1407"/>
                    <a:pt x="8341" y="0"/>
                    <a:pt x="5332" y="0"/>
                  </a:cubicBezTo>
                  <a:close/>
                </a:path>
              </a:pathLst>
            </a:custGeom>
            <a:solidFill>
              <a:srgbClr val="C1CF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17"/>
            <p:cNvSpPr/>
            <p:nvPr/>
          </p:nvSpPr>
          <p:spPr>
            <a:xfrm>
              <a:off x="1813000" y="4597975"/>
              <a:ext cx="158075" cy="130600"/>
            </a:xfrm>
            <a:custGeom>
              <a:avLst/>
              <a:gdLst/>
              <a:ahLst/>
              <a:cxnLst/>
              <a:rect l="l" t="t" r="r" b="b"/>
              <a:pathLst>
                <a:path w="6323" h="5224" extrusionOk="0">
                  <a:moveTo>
                    <a:pt x="5771" y="0"/>
                  </a:moveTo>
                  <a:cubicBezTo>
                    <a:pt x="5531" y="0"/>
                    <a:pt x="5323" y="61"/>
                    <a:pt x="5109" y="417"/>
                  </a:cubicBezTo>
                  <a:cubicBezTo>
                    <a:pt x="4882" y="798"/>
                    <a:pt x="4408" y="1789"/>
                    <a:pt x="3977" y="2420"/>
                  </a:cubicBezTo>
                  <a:cubicBezTo>
                    <a:pt x="3765" y="2733"/>
                    <a:pt x="3137" y="3569"/>
                    <a:pt x="1919" y="3924"/>
                  </a:cubicBezTo>
                  <a:cubicBezTo>
                    <a:pt x="1838" y="3947"/>
                    <a:pt x="1756" y="3959"/>
                    <a:pt x="1672" y="3959"/>
                  </a:cubicBezTo>
                  <a:cubicBezTo>
                    <a:pt x="1563" y="3959"/>
                    <a:pt x="1452" y="3939"/>
                    <a:pt x="1339" y="3902"/>
                  </a:cubicBezTo>
                  <a:cubicBezTo>
                    <a:pt x="1114" y="3829"/>
                    <a:pt x="958" y="3844"/>
                    <a:pt x="795" y="3806"/>
                  </a:cubicBezTo>
                  <a:cubicBezTo>
                    <a:pt x="716" y="3786"/>
                    <a:pt x="677" y="3772"/>
                    <a:pt x="653" y="3772"/>
                  </a:cubicBezTo>
                  <a:cubicBezTo>
                    <a:pt x="627" y="3772"/>
                    <a:pt x="618" y="3788"/>
                    <a:pt x="597" y="3830"/>
                  </a:cubicBezTo>
                  <a:cubicBezTo>
                    <a:pt x="556" y="3911"/>
                    <a:pt x="666" y="4060"/>
                    <a:pt x="815" y="4121"/>
                  </a:cubicBezTo>
                  <a:cubicBezTo>
                    <a:pt x="970" y="4186"/>
                    <a:pt x="1084" y="4168"/>
                    <a:pt x="1111" y="4194"/>
                  </a:cubicBezTo>
                  <a:cubicBezTo>
                    <a:pt x="1139" y="4221"/>
                    <a:pt x="1005" y="4259"/>
                    <a:pt x="813" y="4276"/>
                  </a:cubicBezTo>
                  <a:cubicBezTo>
                    <a:pt x="777" y="4279"/>
                    <a:pt x="742" y="4281"/>
                    <a:pt x="709" y="4281"/>
                  </a:cubicBezTo>
                  <a:cubicBezTo>
                    <a:pt x="502" y="4281"/>
                    <a:pt x="359" y="4227"/>
                    <a:pt x="240" y="4219"/>
                  </a:cubicBezTo>
                  <a:cubicBezTo>
                    <a:pt x="234" y="4219"/>
                    <a:pt x="228" y="4219"/>
                    <a:pt x="222" y="4219"/>
                  </a:cubicBezTo>
                  <a:cubicBezTo>
                    <a:pt x="88" y="4219"/>
                    <a:pt x="91" y="4332"/>
                    <a:pt x="139" y="4376"/>
                  </a:cubicBezTo>
                  <a:cubicBezTo>
                    <a:pt x="188" y="4421"/>
                    <a:pt x="266" y="4485"/>
                    <a:pt x="480" y="4533"/>
                  </a:cubicBezTo>
                  <a:cubicBezTo>
                    <a:pt x="694" y="4583"/>
                    <a:pt x="950" y="4592"/>
                    <a:pt x="950" y="4592"/>
                  </a:cubicBezTo>
                  <a:cubicBezTo>
                    <a:pt x="829" y="4622"/>
                    <a:pt x="704" y="4639"/>
                    <a:pt x="578" y="4641"/>
                  </a:cubicBezTo>
                  <a:cubicBezTo>
                    <a:pt x="563" y="4641"/>
                    <a:pt x="548" y="4641"/>
                    <a:pt x="534" y="4641"/>
                  </a:cubicBezTo>
                  <a:cubicBezTo>
                    <a:pt x="355" y="4641"/>
                    <a:pt x="262" y="4624"/>
                    <a:pt x="165" y="4624"/>
                  </a:cubicBezTo>
                  <a:cubicBezTo>
                    <a:pt x="151" y="4624"/>
                    <a:pt x="137" y="4624"/>
                    <a:pt x="122" y="4625"/>
                  </a:cubicBezTo>
                  <a:cubicBezTo>
                    <a:pt x="0" y="4633"/>
                    <a:pt x="65" y="4826"/>
                    <a:pt x="198" y="4865"/>
                  </a:cubicBezTo>
                  <a:cubicBezTo>
                    <a:pt x="331" y="4900"/>
                    <a:pt x="468" y="4919"/>
                    <a:pt x="608" y="4919"/>
                  </a:cubicBezTo>
                  <a:cubicBezTo>
                    <a:pt x="612" y="4919"/>
                    <a:pt x="616" y="4919"/>
                    <a:pt x="620" y="4919"/>
                  </a:cubicBezTo>
                  <a:cubicBezTo>
                    <a:pt x="780" y="4919"/>
                    <a:pt x="1045" y="4895"/>
                    <a:pt x="1045" y="4895"/>
                  </a:cubicBezTo>
                  <a:lnTo>
                    <a:pt x="1045" y="4895"/>
                  </a:lnTo>
                  <a:cubicBezTo>
                    <a:pt x="799" y="4987"/>
                    <a:pt x="597" y="4975"/>
                    <a:pt x="475" y="4978"/>
                  </a:cubicBezTo>
                  <a:cubicBezTo>
                    <a:pt x="355" y="4983"/>
                    <a:pt x="301" y="5028"/>
                    <a:pt x="325" y="5097"/>
                  </a:cubicBezTo>
                  <a:cubicBezTo>
                    <a:pt x="344" y="5152"/>
                    <a:pt x="437" y="5200"/>
                    <a:pt x="700" y="5221"/>
                  </a:cubicBezTo>
                  <a:cubicBezTo>
                    <a:pt x="723" y="5223"/>
                    <a:pt x="747" y="5224"/>
                    <a:pt x="772" y="5224"/>
                  </a:cubicBezTo>
                  <a:cubicBezTo>
                    <a:pt x="1027" y="5224"/>
                    <a:pt x="1350" y="5135"/>
                    <a:pt x="1608" y="5010"/>
                  </a:cubicBezTo>
                  <a:cubicBezTo>
                    <a:pt x="1892" y="4871"/>
                    <a:pt x="2065" y="4794"/>
                    <a:pt x="2219" y="4738"/>
                  </a:cubicBezTo>
                  <a:cubicBezTo>
                    <a:pt x="3640" y="4218"/>
                    <a:pt x="4503" y="3356"/>
                    <a:pt x="4766" y="3026"/>
                  </a:cubicBezTo>
                  <a:cubicBezTo>
                    <a:pt x="5310" y="2347"/>
                    <a:pt x="5805" y="1454"/>
                    <a:pt x="6063" y="870"/>
                  </a:cubicBezTo>
                  <a:cubicBezTo>
                    <a:pt x="6323" y="286"/>
                    <a:pt x="6124" y="10"/>
                    <a:pt x="5818" y="1"/>
                  </a:cubicBezTo>
                  <a:cubicBezTo>
                    <a:pt x="5802" y="1"/>
                    <a:pt x="5787" y="0"/>
                    <a:pt x="5771" y="0"/>
                  </a:cubicBezTo>
                  <a:close/>
                </a:path>
              </a:pathLst>
            </a:custGeom>
            <a:solidFill>
              <a:srgbClr val="B44C6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17"/>
            <p:cNvSpPr/>
            <p:nvPr/>
          </p:nvSpPr>
          <p:spPr>
            <a:xfrm>
              <a:off x="1918550" y="4596125"/>
              <a:ext cx="52700" cy="63875"/>
            </a:xfrm>
            <a:custGeom>
              <a:avLst/>
              <a:gdLst/>
              <a:ahLst/>
              <a:cxnLst/>
              <a:rect l="l" t="t" r="r" b="b"/>
              <a:pathLst>
                <a:path w="2108" h="2555" extrusionOk="0">
                  <a:moveTo>
                    <a:pt x="1538" y="0"/>
                  </a:moveTo>
                  <a:cubicBezTo>
                    <a:pt x="1357" y="0"/>
                    <a:pt x="1135" y="95"/>
                    <a:pt x="923" y="350"/>
                  </a:cubicBezTo>
                  <a:cubicBezTo>
                    <a:pt x="602" y="738"/>
                    <a:pt x="169" y="1657"/>
                    <a:pt x="0" y="1962"/>
                  </a:cubicBezTo>
                  <a:cubicBezTo>
                    <a:pt x="0" y="1962"/>
                    <a:pt x="385" y="2555"/>
                    <a:pt x="917" y="2555"/>
                  </a:cubicBezTo>
                  <a:cubicBezTo>
                    <a:pt x="974" y="2555"/>
                    <a:pt x="1032" y="2548"/>
                    <a:pt x="1092" y="2533"/>
                  </a:cubicBezTo>
                  <a:cubicBezTo>
                    <a:pt x="1092" y="2533"/>
                    <a:pt x="1751" y="1395"/>
                    <a:pt x="1893" y="972"/>
                  </a:cubicBezTo>
                  <a:cubicBezTo>
                    <a:pt x="2036" y="547"/>
                    <a:pt x="2108" y="280"/>
                    <a:pt x="1781" y="68"/>
                  </a:cubicBezTo>
                  <a:cubicBezTo>
                    <a:pt x="1716" y="26"/>
                    <a:pt x="1632" y="0"/>
                    <a:pt x="1538" y="0"/>
                  </a:cubicBezTo>
                  <a:close/>
                </a:path>
              </a:pathLst>
            </a:custGeom>
            <a:solidFill>
              <a:srgbClr val="C4D9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17"/>
            <p:cNvSpPr/>
            <p:nvPr/>
          </p:nvSpPr>
          <p:spPr>
            <a:xfrm>
              <a:off x="1836650" y="4728575"/>
              <a:ext cx="219975" cy="114375"/>
            </a:xfrm>
            <a:custGeom>
              <a:avLst/>
              <a:gdLst/>
              <a:ahLst/>
              <a:cxnLst/>
              <a:rect l="l" t="t" r="r" b="b"/>
              <a:pathLst>
                <a:path w="8799" h="4575" extrusionOk="0">
                  <a:moveTo>
                    <a:pt x="3774" y="0"/>
                  </a:moveTo>
                  <a:cubicBezTo>
                    <a:pt x="3008" y="0"/>
                    <a:pt x="549" y="46"/>
                    <a:pt x="268" y="623"/>
                  </a:cubicBezTo>
                  <a:cubicBezTo>
                    <a:pt x="0" y="1171"/>
                    <a:pt x="2361" y="1995"/>
                    <a:pt x="2700" y="2028"/>
                  </a:cubicBezTo>
                  <a:lnTo>
                    <a:pt x="4778" y="2140"/>
                  </a:lnTo>
                  <a:lnTo>
                    <a:pt x="4995" y="2245"/>
                  </a:lnTo>
                  <a:lnTo>
                    <a:pt x="6451" y="4087"/>
                  </a:lnTo>
                  <a:lnTo>
                    <a:pt x="8583" y="4575"/>
                  </a:lnTo>
                  <a:cubicBezTo>
                    <a:pt x="8799" y="4147"/>
                    <a:pt x="8609" y="3560"/>
                    <a:pt x="8331" y="2840"/>
                  </a:cubicBezTo>
                  <a:cubicBezTo>
                    <a:pt x="8023" y="2048"/>
                    <a:pt x="7681" y="1233"/>
                    <a:pt x="7681" y="1233"/>
                  </a:cubicBezTo>
                  <a:lnTo>
                    <a:pt x="4001" y="2"/>
                  </a:lnTo>
                  <a:cubicBezTo>
                    <a:pt x="4001" y="2"/>
                    <a:pt x="3917" y="0"/>
                    <a:pt x="3774" y="0"/>
                  </a:cubicBezTo>
                  <a:close/>
                </a:path>
              </a:pathLst>
            </a:custGeom>
            <a:solidFill>
              <a:srgbClr val="C4D9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17"/>
            <p:cNvSpPr/>
            <p:nvPr/>
          </p:nvSpPr>
          <p:spPr>
            <a:xfrm>
              <a:off x="1935875" y="4837200"/>
              <a:ext cx="32925" cy="71400"/>
            </a:xfrm>
            <a:custGeom>
              <a:avLst/>
              <a:gdLst/>
              <a:ahLst/>
              <a:cxnLst/>
              <a:rect l="l" t="t" r="r" b="b"/>
              <a:pathLst>
                <a:path w="1317" h="2856" extrusionOk="0">
                  <a:moveTo>
                    <a:pt x="628" y="1"/>
                  </a:moveTo>
                  <a:lnTo>
                    <a:pt x="1" y="469"/>
                  </a:lnTo>
                  <a:cubicBezTo>
                    <a:pt x="226" y="890"/>
                    <a:pt x="240" y="1251"/>
                    <a:pt x="263" y="1627"/>
                  </a:cubicBezTo>
                  <a:cubicBezTo>
                    <a:pt x="283" y="1961"/>
                    <a:pt x="263" y="2296"/>
                    <a:pt x="261" y="2630"/>
                  </a:cubicBezTo>
                  <a:cubicBezTo>
                    <a:pt x="261" y="2681"/>
                    <a:pt x="261" y="2735"/>
                    <a:pt x="289" y="2777"/>
                  </a:cubicBezTo>
                  <a:cubicBezTo>
                    <a:pt x="327" y="2834"/>
                    <a:pt x="385" y="2856"/>
                    <a:pt x="448" y="2856"/>
                  </a:cubicBezTo>
                  <a:cubicBezTo>
                    <a:pt x="531" y="2856"/>
                    <a:pt x="622" y="2818"/>
                    <a:pt x="680" y="2775"/>
                  </a:cubicBezTo>
                  <a:cubicBezTo>
                    <a:pt x="777" y="2702"/>
                    <a:pt x="873" y="2630"/>
                    <a:pt x="958" y="2543"/>
                  </a:cubicBezTo>
                  <a:cubicBezTo>
                    <a:pt x="1118" y="2380"/>
                    <a:pt x="1242" y="2174"/>
                    <a:pt x="1232" y="1942"/>
                  </a:cubicBezTo>
                  <a:cubicBezTo>
                    <a:pt x="1221" y="1683"/>
                    <a:pt x="1164" y="1418"/>
                    <a:pt x="1222" y="1164"/>
                  </a:cubicBezTo>
                  <a:cubicBezTo>
                    <a:pt x="1253" y="1031"/>
                    <a:pt x="1316" y="900"/>
                    <a:pt x="1296" y="763"/>
                  </a:cubicBezTo>
                  <a:cubicBezTo>
                    <a:pt x="1268" y="583"/>
                    <a:pt x="1137" y="458"/>
                    <a:pt x="1004" y="347"/>
                  </a:cubicBezTo>
                  <a:cubicBezTo>
                    <a:pt x="936" y="290"/>
                    <a:pt x="865" y="236"/>
                    <a:pt x="803" y="174"/>
                  </a:cubicBezTo>
                  <a:cubicBezTo>
                    <a:pt x="740" y="113"/>
                    <a:pt x="671" y="51"/>
                    <a:pt x="628" y="1"/>
                  </a:cubicBezTo>
                  <a:close/>
                </a:path>
              </a:pathLst>
            </a:custGeom>
            <a:solidFill>
              <a:srgbClr val="2D29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17"/>
            <p:cNvSpPr/>
            <p:nvPr/>
          </p:nvSpPr>
          <p:spPr>
            <a:xfrm>
              <a:off x="1834125" y="4741150"/>
              <a:ext cx="118000" cy="109275"/>
            </a:xfrm>
            <a:custGeom>
              <a:avLst/>
              <a:gdLst/>
              <a:ahLst/>
              <a:cxnLst/>
              <a:rect l="l" t="t" r="r" b="b"/>
              <a:pathLst>
                <a:path w="4720" h="4371" extrusionOk="0">
                  <a:moveTo>
                    <a:pt x="793" y="1"/>
                  </a:moveTo>
                  <a:cubicBezTo>
                    <a:pt x="753" y="1"/>
                    <a:pt x="714" y="2"/>
                    <a:pt x="675" y="6"/>
                  </a:cubicBezTo>
                  <a:cubicBezTo>
                    <a:pt x="1" y="62"/>
                    <a:pt x="313" y="742"/>
                    <a:pt x="704" y="1154"/>
                  </a:cubicBezTo>
                  <a:cubicBezTo>
                    <a:pt x="960" y="1426"/>
                    <a:pt x="4113" y="4370"/>
                    <a:pt x="4113" y="4370"/>
                  </a:cubicBezTo>
                  <a:cubicBezTo>
                    <a:pt x="4123" y="4370"/>
                    <a:pt x="4133" y="4371"/>
                    <a:pt x="4143" y="4371"/>
                  </a:cubicBezTo>
                  <a:cubicBezTo>
                    <a:pt x="4577" y="4371"/>
                    <a:pt x="4720" y="3904"/>
                    <a:pt x="4720" y="3904"/>
                  </a:cubicBezTo>
                  <a:cubicBezTo>
                    <a:pt x="4720" y="3904"/>
                    <a:pt x="3761" y="2372"/>
                    <a:pt x="3154" y="1522"/>
                  </a:cubicBezTo>
                  <a:cubicBezTo>
                    <a:pt x="2879" y="1135"/>
                    <a:pt x="2426" y="678"/>
                    <a:pt x="2426" y="678"/>
                  </a:cubicBezTo>
                  <a:cubicBezTo>
                    <a:pt x="2178" y="414"/>
                    <a:pt x="1440" y="1"/>
                    <a:pt x="793" y="1"/>
                  </a:cubicBezTo>
                  <a:close/>
                </a:path>
              </a:pathLst>
            </a:custGeom>
            <a:solidFill>
              <a:srgbClr val="C4D9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17"/>
            <p:cNvSpPr/>
            <p:nvPr/>
          </p:nvSpPr>
          <p:spPr>
            <a:xfrm>
              <a:off x="1884750" y="4750600"/>
              <a:ext cx="36475" cy="29625"/>
            </a:xfrm>
            <a:custGeom>
              <a:avLst/>
              <a:gdLst/>
              <a:ahLst/>
              <a:cxnLst/>
              <a:rect l="l" t="t" r="r" b="b"/>
              <a:pathLst>
                <a:path w="1459" h="1185" extrusionOk="0">
                  <a:moveTo>
                    <a:pt x="1" y="0"/>
                  </a:moveTo>
                  <a:cubicBezTo>
                    <a:pt x="585" y="343"/>
                    <a:pt x="1146" y="1167"/>
                    <a:pt x="1146" y="1167"/>
                  </a:cubicBezTo>
                  <a:lnTo>
                    <a:pt x="1458" y="1184"/>
                  </a:lnTo>
                  <a:cubicBezTo>
                    <a:pt x="581" y="115"/>
                    <a:pt x="1" y="0"/>
                    <a:pt x="1" y="0"/>
                  </a:cubicBezTo>
                  <a:close/>
                </a:path>
              </a:pathLst>
            </a:custGeom>
            <a:solidFill>
              <a:srgbClr val="AACA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17"/>
            <p:cNvSpPr/>
            <p:nvPr/>
          </p:nvSpPr>
          <p:spPr>
            <a:xfrm>
              <a:off x="1914350" y="4829275"/>
              <a:ext cx="35675" cy="21150"/>
            </a:xfrm>
            <a:custGeom>
              <a:avLst/>
              <a:gdLst/>
              <a:ahLst/>
              <a:cxnLst/>
              <a:rect l="l" t="t" r="r" b="b"/>
              <a:pathLst>
                <a:path w="1427" h="846" extrusionOk="0">
                  <a:moveTo>
                    <a:pt x="0" y="0"/>
                  </a:moveTo>
                  <a:lnTo>
                    <a:pt x="904" y="845"/>
                  </a:lnTo>
                  <a:cubicBezTo>
                    <a:pt x="912" y="845"/>
                    <a:pt x="919" y="845"/>
                    <a:pt x="927" y="845"/>
                  </a:cubicBezTo>
                  <a:cubicBezTo>
                    <a:pt x="1041" y="845"/>
                    <a:pt x="1153" y="812"/>
                    <a:pt x="1247" y="746"/>
                  </a:cubicBezTo>
                  <a:cubicBezTo>
                    <a:pt x="1420" y="629"/>
                    <a:pt x="1427" y="547"/>
                    <a:pt x="1427" y="547"/>
                  </a:cubicBezTo>
                  <a:lnTo>
                    <a:pt x="0" y="0"/>
                  </a:lnTo>
                  <a:close/>
                </a:path>
              </a:pathLst>
            </a:custGeom>
            <a:solidFill>
              <a:srgbClr val="AACA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17"/>
            <p:cNvSpPr/>
            <p:nvPr/>
          </p:nvSpPr>
          <p:spPr>
            <a:xfrm>
              <a:off x="1957450" y="4589625"/>
              <a:ext cx="61650" cy="57225"/>
            </a:xfrm>
            <a:custGeom>
              <a:avLst/>
              <a:gdLst/>
              <a:ahLst/>
              <a:cxnLst/>
              <a:rect l="l" t="t" r="r" b="b"/>
              <a:pathLst>
                <a:path w="2466" h="2289" extrusionOk="0">
                  <a:moveTo>
                    <a:pt x="1888" y="1"/>
                  </a:moveTo>
                  <a:cubicBezTo>
                    <a:pt x="1888" y="1"/>
                    <a:pt x="528" y="471"/>
                    <a:pt x="364" y="496"/>
                  </a:cubicBezTo>
                  <a:cubicBezTo>
                    <a:pt x="201" y="519"/>
                    <a:pt x="1" y="958"/>
                    <a:pt x="19" y="1480"/>
                  </a:cubicBezTo>
                  <a:cubicBezTo>
                    <a:pt x="35" y="1926"/>
                    <a:pt x="813" y="2288"/>
                    <a:pt x="1249" y="2288"/>
                  </a:cubicBezTo>
                  <a:cubicBezTo>
                    <a:pt x="1324" y="2288"/>
                    <a:pt x="1388" y="2277"/>
                    <a:pt x="1438" y="2255"/>
                  </a:cubicBezTo>
                  <a:cubicBezTo>
                    <a:pt x="1774" y="2102"/>
                    <a:pt x="2466" y="1420"/>
                    <a:pt x="2358" y="1331"/>
                  </a:cubicBezTo>
                  <a:cubicBezTo>
                    <a:pt x="2251" y="1243"/>
                    <a:pt x="1882" y="994"/>
                    <a:pt x="1864" y="920"/>
                  </a:cubicBezTo>
                  <a:cubicBezTo>
                    <a:pt x="1844" y="846"/>
                    <a:pt x="1888" y="1"/>
                    <a:pt x="1888" y="1"/>
                  </a:cubicBezTo>
                  <a:close/>
                </a:path>
              </a:pathLst>
            </a:custGeom>
            <a:solidFill>
              <a:srgbClr val="B44C6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17"/>
            <p:cNvSpPr/>
            <p:nvPr/>
          </p:nvSpPr>
          <p:spPr>
            <a:xfrm>
              <a:off x="1967200" y="4589625"/>
              <a:ext cx="37450" cy="27075"/>
            </a:xfrm>
            <a:custGeom>
              <a:avLst/>
              <a:gdLst/>
              <a:ahLst/>
              <a:cxnLst/>
              <a:rect l="l" t="t" r="r" b="b"/>
              <a:pathLst>
                <a:path w="1498" h="1083" extrusionOk="0">
                  <a:moveTo>
                    <a:pt x="1498" y="1"/>
                  </a:moveTo>
                  <a:cubicBezTo>
                    <a:pt x="1498" y="1"/>
                    <a:pt x="554" y="386"/>
                    <a:pt x="205" y="491"/>
                  </a:cubicBezTo>
                  <a:cubicBezTo>
                    <a:pt x="128" y="645"/>
                    <a:pt x="0" y="867"/>
                    <a:pt x="111" y="967"/>
                  </a:cubicBezTo>
                  <a:cubicBezTo>
                    <a:pt x="207" y="1053"/>
                    <a:pt x="319" y="1083"/>
                    <a:pt x="429" y="1083"/>
                  </a:cubicBezTo>
                  <a:cubicBezTo>
                    <a:pt x="614" y="1083"/>
                    <a:pt x="793" y="1000"/>
                    <a:pt x="880" y="966"/>
                  </a:cubicBezTo>
                  <a:cubicBezTo>
                    <a:pt x="1015" y="912"/>
                    <a:pt x="1142" y="838"/>
                    <a:pt x="1256" y="748"/>
                  </a:cubicBezTo>
                  <a:cubicBezTo>
                    <a:pt x="1383" y="651"/>
                    <a:pt x="1483" y="490"/>
                    <a:pt x="1483" y="332"/>
                  </a:cubicBezTo>
                  <a:cubicBezTo>
                    <a:pt x="1488" y="195"/>
                    <a:pt x="1498" y="1"/>
                    <a:pt x="1498" y="1"/>
                  </a:cubicBezTo>
                  <a:close/>
                </a:path>
              </a:pathLst>
            </a:custGeom>
            <a:solidFill>
              <a:srgbClr val="912B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17"/>
            <p:cNvSpPr/>
            <p:nvPr/>
          </p:nvSpPr>
          <p:spPr>
            <a:xfrm>
              <a:off x="1932775" y="4597150"/>
              <a:ext cx="100525" cy="181000"/>
            </a:xfrm>
            <a:custGeom>
              <a:avLst/>
              <a:gdLst/>
              <a:ahLst/>
              <a:cxnLst/>
              <a:rect l="l" t="t" r="r" b="b"/>
              <a:pathLst>
                <a:path w="4021" h="7240" extrusionOk="0">
                  <a:moveTo>
                    <a:pt x="1069" y="1"/>
                  </a:moveTo>
                  <a:cubicBezTo>
                    <a:pt x="1048" y="1"/>
                    <a:pt x="1026" y="3"/>
                    <a:pt x="1006" y="8"/>
                  </a:cubicBezTo>
                  <a:cubicBezTo>
                    <a:pt x="1006" y="8"/>
                    <a:pt x="635" y="199"/>
                    <a:pt x="477" y="681"/>
                  </a:cubicBezTo>
                  <a:cubicBezTo>
                    <a:pt x="319" y="1162"/>
                    <a:pt x="162" y="1739"/>
                    <a:pt x="176" y="2634"/>
                  </a:cubicBezTo>
                  <a:cubicBezTo>
                    <a:pt x="190" y="3530"/>
                    <a:pt x="148" y="5754"/>
                    <a:pt x="148" y="5754"/>
                  </a:cubicBezTo>
                  <a:cubicBezTo>
                    <a:pt x="148" y="5754"/>
                    <a:pt x="1" y="6409"/>
                    <a:pt x="1085" y="6906"/>
                  </a:cubicBezTo>
                  <a:cubicBezTo>
                    <a:pt x="1579" y="7132"/>
                    <a:pt x="2052" y="7240"/>
                    <a:pt x="2472" y="7240"/>
                  </a:cubicBezTo>
                  <a:cubicBezTo>
                    <a:pt x="2645" y="7240"/>
                    <a:pt x="2809" y="7221"/>
                    <a:pt x="2962" y="7186"/>
                  </a:cubicBezTo>
                  <a:cubicBezTo>
                    <a:pt x="3394" y="7084"/>
                    <a:pt x="3743" y="6692"/>
                    <a:pt x="3836" y="6490"/>
                  </a:cubicBezTo>
                  <a:cubicBezTo>
                    <a:pt x="3751" y="5774"/>
                    <a:pt x="3728" y="4832"/>
                    <a:pt x="3788" y="4081"/>
                  </a:cubicBezTo>
                  <a:cubicBezTo>
                    <a:pt x="3852" y="3287"/>
                    <a:pt x="3935" y="2625"/>
                    <a:pt x="3979" y="1988"/>
                  </a:cubicBezTo>
                  <a:cubicBezTo>
                    <a:pt x="4021" y="1349"/>
                    <a:pt x="3894" y="1361"/>
                    <a:pt x="3575" y="1135"/>
                  </a:cubicBezTo>
                  <a:cubicBezTo>
                    <a:pt x="3144" y="828"/>
                    <a:pt x="2971" y="745"/>
                    <a:pt x="2971" y="745"/>
                  </a:cubicBezTo>
                  <a:cubicBezTo>
                    <a:pt x="2971" y="745"/>
                    <a:pt x="2520" y="1215"/>
                    <a:pt x="1993" y="1215"/>
                  </a:cubicBezTo>
                  <a:cubicBezTo>
                    <a:pt x="1889" y="1215"/>
                    <a:pt x="1782" y="1197"/>
                    <a:pt x="1675" y="1153"/>
                  </a:cubicBezTo>
                  <a:cubicBezTo>
                    <a:pt x="1330" y="1012"/>
                    <a:pt x="1259" y="563"/>
                    <a:pt x="1582" y="231"/>
                  </a:cubicBezTo>
                  <a:cubicBezTo>
                    <a:pt x="1582" y="231"/>
                    <a:pt x="1297" y="1"/>
                    <a:pt x="1069" y="1"/>
                  </a:cubicBezTo>
                  <a:close/>
                </a:path>
              </a:pathLst>
            </a:custGeom>
            <a:solidFill>
              <a:srgbClr val="F5FB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17"/>
            <p:cNvSpPr/>
            <p:nvPr/>
          </p:nvSpPr>
          <p:spPr>
            <a:xfrm>
              <a:off x="1962500" y="4601075"/>
              <a:ext cx="46925" cy="29000"/>
            </a:xfrm>
            <a:custGeom>
              <a:avLst/>
              <a:gdLst/>
              <a:ahLst/>
              <a:cxnLst/>
              <a:rect l="l" t="t" r="r" b="b"/>
              <a:pathLst>
                <a:path w="1877" h="1160" extrusionOk="0">
                  <a:moveTo>
                    <a:pt x="290" y="0"/>
                  </a:moveTo>
                  <a:cubicBezTo>
                    <a:pt x="58" y="295"/>
                    <a:pt x="0" y="764"/>
                    <a:pt x="290" y="990"/>
                  </a:cubicBezTo>
                  <a:cubicBezTo>
                    <a:pt x="444" y="1110"/>
                    <a:pt x="615" y="1160"/>
                    <a:pt x="795" y="1160"/>
                  </a:cubicBezTo>
                  <a:cubicBezTo>
                    <a:pt x="953" y="1160"/>
                    <a:pt x="1118" y="1122"/>
                    <a:pt x="1285" y="1060"/>
                  </a:cubicBezTo>
                  <a:cubicBezTo>
                    <a:pt x="1643" y="927"/>
                    <a:pt x="1876" y="641"/>
                    <a:pt x="1876" y="641"/>
                  </a:cubicBezTo>
                  <a:lnTo>
                    <a:pt x="1710" y="525"/>
                  </a:lnTo>
                  <a:cubicBezTo>
                    <a:pt x="1573" y="695"/>
                    <a:pt x="1128" y="950"/>
                    <a:pt x="822" y="950"/>
                  </a:cubicBezTo>
                  <a:cubicBezTo>
                    <a:pt x="515" y="950"/>
                    <a:pt x="313" y="753"/>
                    <a:pt x="301" y="581"/>
                  </a:cubicBezTo>
                  <a:cubicBezTo>
                    <a:pt x="290" y="407"/>
                    <a:pt x="463" y="111"/>
                    <a:pt x="463" y="111"/>
                  </a:cubicBezTo>
                  <a:lnTo>
                    <a:pt x="290" y="0"/>
                  </a:lnTo>
                  <a:close/>
                </a:path>
              </a:pathLst>
            </a:custGeom>
            <a:solidFill>
              <a:srgbClr val="C4D9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17"/>
            <p:cNvSpPr/>
            <p:nvPr/>
          </p:nvSpPr>
          <p:spPr>
            <a:xfrm>
              <a:off x="1953750" y="4530275"/>
              <a:ext cx="67700" cy="77175"/>
            </a:xfrm>
            <a:custGeom>
              <a:avLst/>
              <a:gdLst/>
              <a:ahLst/>
              <a:cxnLst/>
              <a:rect l="l" t="t" r="r" b="b"/>
              <a:pathLst>
                <a:path w="2708" h="3087" extrusionOk="0">
                  <a:moveTo>
                    <a:pt x="1303" y="1"/>
                  </a:moveTo>
                  <a:cubicBezTo>
                    <a:pt x="666" y="1"/>
                    <a:pt x="223" y="484"/>
                    <a:pt x="126" y="1116"/>
                  </a:cubicBezTo>
                  <a:cubicBezTo>
                    <a:pt x="70" y="1441"/>
                    <a:pt x="0" y="2129"/>
                    <a:pt x="225" y="2643"/>
                  </a:cubicBezTo>
                  <a:cubicBezTo>
                    <a:pt x="351" y="2935"/>
                    <a:pt x="496" y="3046"/>
                    <a:pt x="763" y="3083"/>
                  </a:cubicBezTo>
                  <a:cubicBezTo>
                    <a:pt x="778" y="3085"/>
                    <a:pt x="797" y="3087"/>
                    <a:pt x="818" y="3087"/>
                  </a:cubicBezTo>
                  <a:cubicBezTo>
                    <a:pt x="1077" y="3087"/>
                    <a:pt x="1711" y="2920"/>
                    <a:pt x="1932" y="2661"/>
                  </a:cubicBezTo>
                  <a:cubicBezTo>
                    <a:pt x="1974" y="2611"/>
                    <a:pt x="2036" y="2375"/>
                    <a:pt x="2036" y="2375"/>
                  </a:cubicBezTo>
                  <a:cubicBezTo>
                    <a:pt x="2498" y="2061"/>
                    <a:pt x="2708" y="1488"/>
                    <a:pt x="2558" y="951"/>
                  </a:cubicBezTo>
                  <a:cubicBezTo>
                    <a:pt x="2407" y="413"/>
                    <a:pt x="1932" y="32"/>
                    <a:pt x="1374" y="3"/>
                  </a:cubicBezTo>
                  <a:cubicBezTo>
                    <a:pt x="1350" y="1"/>
                    <a:pt x="1327" y="1"/>
                    <a:pt x="1303" y="1"/>
                  </a:cubicBezTo>
                  <a:close/>
                </a:path>
              </a:pathLst>
            </a:custGeom>
            <a:solidFill>
              <a:srgbClr val="B44C6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17"/>
            <p:cNvSpPr/>
            <p:nvPr/>
          </p:nvSpPr>
          <p:spPr>
            <a:xfrm>
              <a:off x="1959325" y="4530275"/>
              <a:ext cx="61350" cy="59375"/>
            </a:xfrm>
            <a:custGeom>
              <a:avLst/>
              <a:gdLst/>
              <a:ahLst/>
              <a:cxnLst/>
              <a:rect l="l" t="t" r="r" b="b"/>
              <a:pathLst>
                <a:path w="2454" h="2375" extrusionOk="0">
                  <a:moveTo>
                    <a:pt x="1079" y="1"/>
                  </a:moveTo>
                  <a:cubicBezTo>
                    <a:pt x="630" y="1"/>
                    <a:pt x="234" y="234"/>
                    <a:pt x="0" y="589"/>
                  </a:cubicBezTo>
                  <a:cubicBezTo>
                    <a:pt x="66" y="662"/>
                    <a:pt x="225" y="750"/>
                    <a:pt x="459" y="798"/>
                  </a:cubicBezTo>
                  <a:cubicBezTo>
                    <a:pt x="588" y="825"/>
                    <a:pt x="711" y="836"/>
                    <a:pt x="824" y="836"/>
                  </a:cubicBezTo>
                  <a:cubicBezTo>
                    <a:pt x="1192" y="836"/>
                    <a:pt x="1447" y="722"/>
                    <a:pt x="1447" y="722"/>
                  </a:cubicBezTo>
                  <a:lnTo>
                    <a:pt x="1447" y="722"/>
                  </a:lnTo>
                  <a:cubicBezTo>
                    <a:pt x="1405" y="890"/>
                    <a:pt x="1466" y="1039"/>
                    <a:pt x="1540" y="1147"/>
                  </a:cubicBezTo>
                  <a:cubicBezTo>
                    <a:pt x="1629" y="1282"/>
                    <a:pt x="1670" y="1441"/>
                    <a:pt x="1639" y="1599"/>
                  </a:cubicBezTo>
                  <a:cubicBezTo>
                    <a:pt x="1631" y="1646"/>
                    <a:pt x="1620" y="1698"/>
                    <a:pt x="1609" y="1756"/>
                  </a:cubicBezTo>
                  <a:cubicBezTo>
                    <a:pt x="1570" y="1960"/>
                    <a:pt x="1744" y="1976"/>
                    <a:pt x="1744" y="1976"/>
                  </a:cubicBezTo>
                  <a:cubicBezTo>
                    <a:pt x="1746" y="1873"/>
                    <a:pt x="1761" y="1773"/>
                    <a:pt x="1818" y="1709"/>
                  </a:cubicBezTo>
                  <a:lnTo>
                    <a:pt x="1818" y="1709"/>
                  </a:lnTo>
                  <a:cubicBezTo>
                    <a:pt x="2167" y="1821"/>
                    <a:pt x="1827" y="2330"/>
                    <a:pt x="1813" y="2375"/>
                  </a:cubicBezTo>
                  <a:cubicBezTo>
                    <a:pt x="2183" y="2120"/>
                    <a:pt x="2453" y="1669"/>
                    <a:pt x="2409" y="1166"/>
                  </a:cubicBezTo>
                  <a:cubicBezTo>
                    <a:pt x="2357" y="606"/>
                    <a:pt x="1901" y="144"/>
                    <a:pt x="1351" y="29"/>
                  </a:cubicBezTo>
                  <a:cubicBezTo>
                    <a:pt x="1259" y="10"/>
                    <a:pt x="1168" y="1"/>
                    <a:pt x="1079" y="1"/>
                  </a:cubicBezTo>
                  <a:close/>
                </a:path>
              </a:pathLst>
            </a:custGeom>
            <a:solidFill>
              <a:srgbClr val="6D29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17"/>
            <p:cNvSpPr/>
            <p:nvPr/>
          </p:nvSpPr>
          <p:spPr>
            <a:xfrm>
              <a:off x="2011775" y="4629975"/>
              <a:ext cx="59825" cy="189975"/>
            </a:xfrm>
            <a:custGeom>
              <a:avLst/>
              <a:gdLst/>
              <a:ahLst/>
              <a:cxnLst/>
              <a:rect l="l" t="t" r="r" b="b"/>
              <a:pathLst>
                <a:path w="2393" h="7599" extrusionOk="0">
                  <a:moveTo>
                    <a:pt x="537" y="0"/>
                  </a:moveTo>
                  <a:cubicBezTo>
                    <a:pt x="425" y="0"/>
                    <a:pt x="327" y="58"/>
                    <a:pt x="253" y="155"/>
                  </a:cubicBezTo>
                  <a:cubicBezTo>
                    <a:pt x="95" y="361"/>
                    <a:pt x="1" y="565"/>
                    <a:pt x="176" y="973"/>
                  </a:cubicBezTo>
                  <a:cubicBezTo>
                    <a:pt x="351" y="1379"/>
                    <a:pt x="875" y="2345"/>
                    <a:pt x="1135" y="3064"/>
                  </a:cubicBezTo>
                  <a:cubicBezTo>
                    <a:pt x="1262" y="3419"/>
                    <a:pt x="1573" y="4418"/>
                    <a:pt x="1146" y="5613"/>
                  </a:cubicBezTo>
                  <a:cubicBezTo>
                    <a:pt x="1081" y="5796"/>
                    <a:pt x="958" y="5948"/>
                    <a:pt x="789" y="6069"/>
                  </a:cubicBezTo>
                  <a:cubicBezTo>
                    <a:pt x="597" y="6209"/>
                    <a:pt x="518" y="6345"/>
                    <a:pt x="390" y="6454"/>
                  </a:cubicBezTo>
                  <a:cubicBezTo>
                    <a:pt x="264" y="6563"/>
                    <a:pt x="254" y="6547"/>
                    <a:pt x="296" y="6628"/>
                  </a:cubicBezTo>
                  <a:cubicBezTo>
                    <a:pt x="316" y="6668"/>
                    <a:pt x="371" y="6688"/>
                    <a:pt x="437" y="6688"/>
                  </a:cubicBezTo>
                  <a:cubicBezTo>
                    <a:pt x="506" y="6688"/>
                    <a:pt x="589" y="6666"/>
                    <a:pt x="658" y="6622"/>
                  </a:cubicBezTo>
                  <a:cubicBezTo>
                    <a:pt x="802" y="6534"/>
                    <a:pt x="854" y="6433"/>
                    <a:pt x="892" y="6425"/>
                  </a:cubicBezTo>
                  <a:cubicBezTo>
                    <a:pt x="893" y="6425"/>
                    <a:pt x="894" y="6425"/>
                    <a:pt x="895" y="6425"/>
                  </a:cubicBezTo>
                  <a:cubicBezTo>
                    <a:pt x="927" y="6425"/>
                    <a:pt x="880" y="6554"/>
                    <a:pt x="784" y="6715"/>
                  </a:cubicBezTo>
                  <a:cubicBezTo>
                    <a:pt x="646" y="6943"/>
                    <a:pt x="489" y="7040"/>
                    <a:pt x="401" y="7146"/>
                  </a:cubicBezTo>
                  <a:cubicBezTo>
                    <a:pt x="312" y="7254"/>
                    <a:pt x="389" y="7321"/>
                    <a:pt x="452" y="7321"/>
                  </a:cubicBezTo>
                  <a:cubicBezTo>
                    <a:pt x="458" y="7321"/>
                    <a:pt x="463" y="7321"/>
                    <a:pt x="469" y="7320"/>
                  </a:cubicBezTo>
                  <a:cubicBezTo>
                    <a:pt x="534" y="7306"/>
                    <a:pt x="632" y="7281"/>
                    <a:pt x="797" y="7136"/>
                  </a:cubicBezTo>
                  <a:cubicBezTo>
                    <a:pt x="961" y="6991"/>
                    <a:pt x="1119" y="6789"/>
                    <a:pt x="1119" y="6789"/>
                  </a:cubicBezTo>
                  <a:lnTo>
                    <a:pt x="1119" y="6789"/>
                  </a:lnTo>
                  <a:cubicBezTo>
                    <a:pt x="1073" y="6906"/>
                    <a:pt x="1013" y="7017"/>
                    <a:pt x="941" y="7119"/>
                  </a:cubicBezTo>
                  <a:cubicBezTo>
                    <a:pt x="805" y="7313"/>
                    <a:pt x="726" y="7376"/>
                    <a:pt x="661" y="7479"/>
                  </a:cubicBezTo>
                  <a:cubicBezTo>
                    <a:pt x="617" y="7548"/>
                    <a:pt x="690" y="7599"/>
                    <a:pt x="776" y="7599"/>
                  </a:cubicBezTo>
                  <a:cubicBezTo>
                    <a:pt x="819" y="7599"/>
                    <a:pt x="864" y="7587"/>
                    <a:pt x="900" y="7558"/>
                  </a:cubicBezTo>
                  <a:cubicBezTo>
                    <a:pt x="1009" y="7469"/>
                    <a:pt x="1107" y="7365"/>
                    <a:pt x="1190" y="7250"/>
                  </a:cubicBezTo>
                  <a:cubicBezTo>
                    <a:pt x="1285" y="7120"/>
                    <a:pt x="1421" y="6891"/>
                    <a:pt x="1421" y="6891"/>
                  </a:cubicBezTo>
                  <a:lnTo>
                    <a:pt x="1421" y="6891"/>
                  </a:lnTo>
                  <a:cubicBezTo>
                    <a:pt x="1351" y="7143"/>
                    <a:pt x="1222" y="7300"/>
                    <a:pt x="1154" y="7402"/>
                  </a:cubicBezTo>
                  <a:cubicBezTo>
                    <a:pt x="1087" y="7502"/>
                    <a:pt x="1091" y="7572"/>
                    <a:pt x="1161" y="7592"/>
                  </a:cubicBezTo>
                  <a:cubicBezTo>
                    <a:pt x="1168" y="7594"/>
                    <a:pt x="1176" y="7595"/>
                    <a:pt x="1184" y="7595"/>
                  </a:cubicBezTo>
                  <a:cubicBezTo>
                    <a:pt x="1241" y="7595"/>
                    <a:pt x="1332" y="7538"/>
                    <a:pt x="1481" y="7362"/>
                  </a:cubicBezTo>
                  <a:cubicBezTo>
                    <a:pt x="1653" y="7159"/>
                    <a:pt x="1789" y="6813"/>
                    <a:pt x="1842" y="6501"/>
                  </a:cubicBezTo>
                  <a:cubicBezTo>
                    <a:pt x="1896" y="6190"/>
                    <a:pt x="1935" y="6006"/>
                    <a:pt x="1980" y="5847"/>
                  </a:cubicBezTo>
                  <a:cubicBezTo>
                    <a:pt x="2392" y="4391"/>
                    <a:pt x="2199" y="3187"/>
                    <a:pt x="2087" y="2780"/>
                  </a:cubicBezTo>
                  <a:cubicBezTo>
                    <a:pt x="1855" y="1940"/>
                    <a:pt x="1421" y="1016"/>
                    <a:pt x="1100" y="465"/>
                  </a:cubicBezTo>
                  <a:cubicBezTo>
                    <a:pt x="907" y="133"/>
                    <a:pt x="706" y="0"/>
                    <a:pt x="537" y="0"/>
                  </a:cubicBezTo>
                  <a:close/>
                </a:path>
              </a:pathLst>
            </a:custGeom>
            <a:solidFill>
              <a:srgbClr val="B44C6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17"/>
            <p:cNvSpPr/>
            <p:nvPr/>
          </p:nvSpPr>
          <p:spPr>
            <a:xfrm>
              <a:off x="2004625" y="4570275"/>
              <a:ext cx="16775" cy="21175"/>
            </a:xfrm>
            <a:custGeom>
              <a:avLst/>
              <a:gdLst/>
              <a:ahLst/>
              <a:cxnLst/>
              <a:rect l="l" t="t" r="r" b="b"/>
              <a:pathLst>
                <a:path w="671" h="847" extrusionOk="0">
                  <a:moveTo>
                    <a:pt x="256" y="0"/>
                  </a:moveTo>
                  <a:cubicBezTo>
                    <a:pt x="154" y="0"/>
                    <a:pt x="53" y="47"/>
                    <a:pt x="6" y="108"/>
                  </a:cubicBezTo>
                  <a:lnTo>
                    <a:pt x="1" y="770"/>
                  </a:lnTo>
                  <a:cubicBezTo>
                    <a:pt x="1" y="770"/>
                    <a:pt x="31" y="840"/>
                    <a:pt x="158" y="846"/>
                  </a:cubicBezTo>
                  <a:cubicBezTo>
                    <a:pt x="160" y="846"/>
                    <a:pt x="163" y="846"/>
                    <a:pt x="166" y="846"/>
                  </a:cubicBezTo>
                  <a:cubicBezTo>
                    <a:pt x="402" y="846"/>
                    <a:pt x="670" y="413"/>
                    <a:pt x="481" y="117"/>
                  </a:cubicBezTo>
                  <a:cubicBezTo>
                    <a:pt x="427" y="33"/>
                    <a:pt x="341" y="0"/>
                    <a:pt x="256" y="0"/>
                  </a:cubicBezTo>
                  <a:close/>
                </a:path>
              </a:pathLst>
            </a:custGeom>
            <a:solidFill>
              <a:srgbClr val="B44C6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17"/>
            <p:cNvSpPr/>
            <p:nvPr/>
          </p:nvSpPr>
          <p:spPr>
            <a:xfrm>
              <a:off x="1844875" y="4797900"/>
              <a:ext cx="66050" cy="41925"/>
            </a:xfrm>
            <a:custGeom>
              <a:avLst/>
              <a:gdLst/>
              <a:ahLst/>
              <a:cxnLst/>
              <a:rect l="l" t="t" r="r" b="b"/>
              <a:pathLst>
                <a:path w="2642" h="1677" extrusionOk="0">
                  <a:moveTo>
                    <a:pt x="1787" y="1"/>
                  </a:moveTo>
                  <a:cubicBezTo>
                    <a:pt x="1756" y="1"/>
                    <a:pt x="1724" y="4"/>
                    <a:pt x="1691" y="11"/>
                  </a:cubicBezTo>
                  <a:cubicBezTo>
                    <a:pt x="1557" y="40"/>
                    <a:pt x="1456" y="146"/>
                    <a:pt x="1342" y="222"/>
                  </a:cubicBezTo>
                  <a:cubicBezTo>
                    <a:pt x="1127" y="370"/>
                    <a:pt x="861" y="412"/>
                    <a:pt x="613" y="494"/>
                  </a:cubicBezTo>
                  <a:cubicBezTo>
                    <a:pt x="394" y="568"/>
                    <a:pt x="245" y="757"/>
                    <a:pt x="150" y="966"/>
                  </a:cubicBezTo>
                  <a:cubicBezTo>
                    <a:pt x="101" y="1076"/>
                    <a:pt x="67" y="1191"/>
                    <a:pt x="35" y="1308"/>
                  </a:cubicBezTo>
                  <a:cubicBezTo>
                    <a:pt x="0" y="1430"/>
                    <a:pt x="17" y="1640"/>
                    <a:pt x="172" y="1673"/>
                  </a:cubicBezTo>
                  <a:cubicBezTo>
                    <a:pt x="182" y="1675"/>
                    <a:pt x="193" y="1676"/>
                    <a:pt x="203" y="1676"/>
                  </a:cubicBezTo>
                  <a:cubicBezTo>
                    <a:pt x="242" y="1676"/>
                    <a:pt x="282" y="1662"/>
                    <a:pt x="320" y="1647"/>
                  </a:cubicBezTo>
                  <a:cubicBezTo>
                    <a:pt x="632" y="1527"/>
                    <a:pt x="937" y="1387"/>
                    <a:pt x="1255" y="1285"/>
                  </a:cubicBezTo>
                  <a:cubicBezTo>
                    <a:pt x="1546" y="1192"/>
                    <a:pt x="1827" y="1098"/>
                    <a:pt x="2175" y="1098"/>
                  </a:cubicBezTo>
                  <a:cubicBezTo>
                    <a:pt x="2256" y="1098"/>
                    <a:pt x="2340" y="1103"/>
                    <a:pt x="2429" y="1114"/>
                  </a:cubicBezTo>
                  <a:lnTo>
                    <a:pt x="2642" y="360"/>
                  </a:lnTo>
                  <a:cubicBezTo>
                    <a:pt x="2580" y="339"/>
                    <a:pt x="2497" y="295"/>
                    <a:pt x="2417" y="260"/>
                  </a:cubicBezTo>
                  <a:cubicBezTo>
                    <a:pt x="2336" y="224"/>
                    <a:pt x="2262" y="177"/>
                    <a:pt x="2184" y="134"/>
                  </a:cubicBezTo>
                  <a:cubicBezTo>
                    <a:pt x="2060" y="64"/>
                    <a:pt x="1928" y="1"/>
                    <a:pt x="1787" y="1"/>
                  </a:cubicBezTo>
                  <a:close/>
                </a:path>
              </a:pathLst>
            </a:custGeom>
            <a:solidFill>
              <a:srgbClr val="2D29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17"/>
            <p:cNvSpPr/>
            <p:nvPr/>
          </p:nvSpPr>
          <p:spPr>
            <a:xfrm>
              <a:off x="1903075" y="4806800"/>
              <a:ext cx="157700" cy="51475"/>
            </a:xfrm>
            <a:custGeom>
              <a:avLst/>
              <a:gdLst/>
              <a:ahLst/>
              <a:cxnLst/>
              <a:rect l="l" t="t" r="r" b="b"/>
              <a:pathLst>
                <a:path w="6308" h="2059" extrusionOk="0">
                  <a:moveTo>
                    <a:pt x="307" y="0"/>
                  </a:moveTo>
                  <a:cubicBezTo>
                    <a:pt x="0" y="295"/>
                    <a:pt x="103" y="759"/>
                    <a:pt x="103" y="759"/>
                  </a:cubicBezTo>
                  <a:cubicBezTo>
                    <a:pt x="103" y="759"/>
                    <a:pt x="2492" y="1729"/>
                    <a:pt x="3243" y="1890"/>
                  </a:cubicBezTo>
                  <a:cubicBezTo>
                    <a:pt x="3790" y="2007"/>
                    <a:pt x="4165" y="2059"/>
                    <a:pt x="4466" y="2059"/>
                  </a:cubicBezTo>
                  <a:cubicBezTo>
                    <a:pt x="4829" y="2059"/>
                    <a:pt x="5085" y="1984"/>
                    <a:pt x="5404" y="1857"/>
                  </a:cubicBezTo>
                  <a:cubicBezTo>
                    <a:pt x="5990" y="1626"/>
                    <a:pt x="6307" y="1088"/>
                    <a:pt x="5386" y="805"/>
                  </a:cubicBezTo>
                  <a:cubicBezTo>
                    <a:pt x="5108" y="720"/>
                    <a:pt x="4746" y="432"/>
                    <a:pt x="3427" y="365"/>
                  </a:cubicBezTo>
                  <a:cubicBezTo>
                    <a:pt x="2097" y="296"/>
                    <a:pt x="307" y="0"/>
                    <a:pt x="307" y="0"/>
                  </a:cubicBezTo>
                  <a:close/>
                </a:path>
              </a:pathLst>
            </a:custGeom>
            <a:solidFill>
              <a:srgbClr val="C4D9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17"/>
            <p:cNvSpPr/>
            <p:nvPr/>
          </p:nvSpPr>
          <p:spPr>
            <a:xfrm>
              <a:off x="2010675" y="4628900"/>
              <a:ext cx="48250" cy="65300"/>
            </a:xfrm>
            <a:custGeom>
              <a:avLst/>
              <a:gdLst/>
              <a:ahLst/>
              <a:cxnLst/>
              <a:rect l="l" t="t" r="r" b="b"/>
              <a:pathLst>
                <a:path w="1930" h="2612" extrusionOk="0">
                  <a:moveTo>
                    <a:pt x="607" y="0"/>
                  </a:moveTo>
                  <a:cubicBezTo>
                    <a:pt x="545" y="0"/>
                    <a:pt x="477" y="14"/>
                    <a:pt x="401" y="43"/>
                  </a:cubicBezTo>
                  <a:cubicBezTo>
                    <a:pt x="189" y="125"/>
                    <a:pt x="0" y="415"/>
                    <a:pt x="126" y="903"/>
                  </a:cubicBezTo>
                  <a:cubicBezTo>
                    <a:pt x="251" y="1391"/>
                    <a:pt x="703" y="2448"/>
                    <a:pt x="822" y="2610"/>
                  </a:cubicBezTo>
                  <a:cubicBezTo>
                    <a:pt x="822" y="2610"/>
                    <a:pt x="844" y="2611"/>
                    <a:pt x="883" y="2611"/>
                  </a:cubicBezTo>
                  <a:cubicBezTo>
                    <a:pt x="1082" y="2611"/>
                    <a:pt x="1706" y="2566"/>
                    <a:pt x="1929" y="2011"/>
                  </a:cubicBezTo>
                  <a:cubicBezTo>
                    <a:pt x="1929" y="2011"/>
                    <a:pt x="1458" y="846"/>
                    <a:pt x="1197" y="481"/>
                  </a:cubicBezTo>
                  <a:cubicBezTo>
                    <a:pt x="992" y="194"/>
                    <a:pt x="841" y="0"/>
                    <a:pt x="607" y="0"/>
                  </a:cubicBezTo>
                  <a:close/>
                </a:path>
              </a:pathLst>
            </a:custGeom>
            <a:solidFill>
              <a:srgbClr val="C4D9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17"/>
            <p:cNvSpPr/>
            <p:nvPr/>
          </p:nvSpPr>
          <p:spPr>
            <a:xfrm>
              <a:off x="1945500" y="4526900"/>
              <a:ext cx="70600" cy="28175"/>
            </a:xfrm>
            <a:custGeom>
              <a:avLst/>
              <a:gdLst/>
              <a:ahLst/>
              <a:cxnLst/>
              <a:rect l="l" t="t" r="r" b="b"/>
              <a:pathLst>
                <a:path w="2824" h="1127" extrusionOk="0">
                  <a:moveTo>
                    <a:pt x="1844" y="1"/>
                  </a:moveTo>
                  <a:cubicBezTo>
                    <a:pt x="1569" y="1"/>
                    <a:pt x="1266" y="77"/>
                    <a:pt x="955" y="200"/>
                  </a:cubicBezTo>
                  <a:cubicBezTo>
                    <a:pt x="581" y="350"/>
                    <a:pt x="1" y="168"/>
                    <a:pt x="113" y="596"/>
                  </a:cubicBezTo>
                  <a:cubicBezTo>
                    <a:pt x="207" y="955"/>
                    <a:pt x="643" y="1127"/>
                    <a:pt x="1098" y="1127"/>
                  </a:cubicBezTo>
                  <a:cubicBezTo>
                    <a:pt x="1440" y="1127"/>
                    <a:pt x="1794" y="1029"/>
                    <a:pt x="2021" y="841"/>
                  </a:cubicBezTo>
                  <a:cubicBezTo>
                    <a:pt x="2052" y="831"/>
                    <a:pt x="2332" y="696"/>
                    <a:pt x="2600" y="696"/>
                  </a:cubicBezTo>
                  <a:cubicBezTo>
                    <a:pt x="2648" y="696"/>
                    <a:pt x="2696" y="700"/>
                    <a:pt x="2742" y="711"/>
                  </a:cubicBezTo>
                  <a:cubicBezTo>
                    <a:pt x="2742" y="711"/>
                    <a:pt x="2823" y="453"/>
                    <a:pt x="2491" y="200"/>
                  </a:cubicBezTo>
                  <a:cubicBezTo>
                    <a:pt x="2306" y="60"/>
                    <a:pt x="2086" y="1"/>
                    <a:pt x="1844" y="1"/>
                  </a:cubicBezTo>
                  <a:close/>
                </a:path>
              </a:pathLst>
            </a:custGeom>
            <a:solidFill>
              <a:srgbClr val="180D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17"/>
            <p:cNvSpPr/>
            <p:nvPr/>
          </p:nvSpPr>
          <p:spPr>
            <a:xfrm>
              <a:off x="2340800" y="5010000"/>
              <a:ext cx="195000" cy="112525"/>
            </a:xfrm>
            <a:custGeom>
              <a:avLst/>
              <a:gdLst/>
              <a:ahLst/>
              <a:cxnLst/>
              <a:rect l="l" t="t" r="r" b="b"/>
              <a:pathLst>
                <a:path w="7800" h="4501" extrusionOk="0">
                  <a:moveTo>
                    <a:pt x="3734" y="0"/>
                  </a:moveTo>
                  <a:cubicBezTo>
                    <a:pt x="2061" y="0"/>
                    <a:pt x="625" y="583"/>
                    <a:pt x="0" y="1417"/>
                  </a:cubicBezTo>
                  <a:lnTo>
                    <a:pt x="5342" y="4501"/>
                  </a:lnTo>
                  <a:cubicBezTo>
                    <a:pt x="6787" y="4141"/>
                    <a:pt x="7800" y="3312"/>
                    <a:pt x="7800" y="2346"/>
                  </a:cubicBezTo>
                  <a:cubicBezTo>
                    <a:pt x="7800" y="1050"/>
                    <a:pt x="5979" y="0"/>
                    <a:pt x="3734" y="0"/>
                  </a:cubicBezTo>
                  <a:close/>
                </a:path>
              </a:pathLst>
            </a:custGeom>
            <a:solidFill>
              <a:srgbClr val="C1CF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17"/>
            <p:cNvSpPr/>
            <p:nvPr/>
          </p:nvSpPr>
          <p:spPr>
            <a:xfrm>
              <a:off x="2478150" y="4800925"/>
              <a:ext cx="38625" cy="99600"/>
            </a:xfrm>
            <a:custGeom>
              <a:avLst/>
              <a:gdLst/>
              <a:ahLst/>
              <a:cxnLst/>
              <a:rect l="l" t="t" r="r" b="b"/>
              <a:pathLst>
                <a:path w="1545" h="3984" extrusionOk="0">
                  <a:moveTo>
                    <a:pt x="572" y="0"/>
                  </a:moveTo>
                  <a:cubicBezTo>
                    <a:pt x="171" y="0"/>
                    <a:pt x="54" y="227"/>
                    <a:pt x="54" y="227"/>
                  </a:cubicBezTo>
                  <a:cubicBezTo>
                    <a:pt x="54" y="227"/>
                    <a:pt x="0" y="3696"/>
                    <a:pt x="528" y="3928"/>
                  </a:cubicBezTo>
                  <a:cubicBezTo>
                    <a:pt x="618" y="3967"/>
                    <a:pt x="706" y="3984"/>
                    <a:pt x="790" y="3984"/>
                  </a:cubicBezTo>
                  <a:cubicBezTo>
                    <a:pt x="1209" y="3984"/>
                    <a:pt x="1545" y="3571"/>
                    <a:pt x="1497" y="3388"/>
                  </a:cubicBezTo>
                  <a:cubicBezTo>
                    <a:pt x="1441" y="3167"/>
                    <a:pt x="1402" y="2679"/>
                    <a:pt x="1426" y="1629"/>
                  </a:cubicBezTo>
                  <a:cubicBezTo>
                    <a:pt x="1450" y="579"/>
                    <a:pt x="1326" y="106"/>
                    <a:pt x="778" y="18"/>
                  </a:cubicBezTo>
                  <a:cubicBezTo>
                    <a:pt x="702" y="6"/>
                    <a:pt x="634" y="0"/>
                    <a:pt x="572" y="0"/>
                  </a:cubicBezTo>
                  <a:close/>
                </a:path>
              </a:pathLst>
            </a:custGeom>
            <a:solidFill>
              <a:srgbClr val="C9483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17"/>
            <p:cNvSpPr/>
            <p:nvPr/>
          </p:nvSpPr>
          <p:spPr>
            <a:xfrm>
              <a:off x="2352325" y="4887850"/>
              <a:ext cx="113975" cy="158925"/>
            </a:xfrm>
            <a:custGeom>
              <a:avLst/>
              <a:gdLst/>
              <a:ahLst/>
              <a:cxnLst/>
              <a:rect l="l" t="t" r="r" b="b"/>
              <a:pathLst>
                <a:path w="4559" h="6357" extrusionOk="0">
                  <a:moveTo>
                    <a:pt x="4212" y="0"/>
                  </a:moveTo>
                  <a:cubicBezTo>
                    <a:pt x="4196" y="0"/>
                    <a:pt x="4179" y="1"/>
                    <a:pt x="4161" y="3"/>
                  </a:cubicBezTo>
                  <a:cubicBezTo>
                    <a:pt x="3920" y="11"/>
                    <a:pt x="3667" y="178"/>
                    <a:pt x="3522" y="545"/>
                  </a:cubicBezTo>
                  <a:cubicBezTo>
                    <a:pt x="3379" y="913"/>
                    <a:pt x="3172" y="1969"/>
                    <a:pt x="3001" y="2534"/>
                  </a:cubicBezTo>
                  <a:cubicBezTo>
                    <a:pt x="2903" y="2855"/>
                    <a:pt x="2631" y="3500"/>
                    <a:pt x="2270" y="4015"/>
                  </a:cubicBezTo>
                  <a:cubicBezTo>
                    <a:pt x="1984" y="4425"/>
                    <a:pt x="1611" y="4872"/>
                    <a:pt x="1445" y="4922"/>
                  </a:cubicBezTo>
                  <a:cubicBezTo>
                    <a:pt x="1277" y="4972"/>
                    <a:pt x="1153" y="4979"/>
                    <a:pt x="959" y="4979"/>
                  </a:cubicBezTo>
                  <a:cubicBezTo>
                    <a:pt x="740" y="4980"/>
                    <a:pt x="619" y="5050"/>
                    <a:pt x="466" y="5062"/>
                  </a:cubicBezTo>
                  <a:cubicBezTo>
                    <a:pt x="444" y="5064"/>
                    <a:pt x="424" y="5065"/>
                    <a:pt x="406" y="5065"/>
                  </a:cubicBezTo>
                  <a:cubicBezTo>
                    <a:pt x="366" y="5065"/>
                    <a:pt x="338" y="5061"/>
                    <a:pt x="319" y="5061"/>
                  </a:cubicBezTo>
                  <a:cubicBezTo>
                    <a:pt x="289" y="5061"/>
                    <a:pt x="280" y="5070"/>
                    <a:pt x="279" y="5113"/>
                  </a:cubicBezTo>
                  <a:cubicBezTo>
                    <a:pt x="277" y="5197"/>
                    <a:pt x="429" y="5296"/>
                    <a:pt x="579" y="5307"/>
                  </a:cubicBezTo>
                  <a:cubicBezTo>
                    <a:pt x="597" y="5309"/>
                    <a:pt x="613" y="5309"/>
                    <a:pt x="629" y="5309"/>
                  </a:cubicBezTo>
                  <a:cubicBezTo>
                    <a:pt x="735" y="5309"/>
                    <a:pt x="804" y="5282"/>
                    <a:pt x="842" y="5282"/>
                  </a:cubicBezTo>
                  <a:cubicBezTo>
                    <a:pt x="849" y="5282"/>
                    <a:pt x="854" y="5283"/>
                    <a:pt x="859" y="5286"/>
                  </a:cubicBezTo>
                  <a:cubicBezTo>
                    <a:pt x="893" y="5301"/>
                    <a:pt x="795" y="5375"/>
                    <a:pt x="640" y="5446"/>
                  </a:cubicBezTo>
                  <a:cubicBezTo>
                    <a:pt x="425" y="5544"/>
                    <a:pt x="254" y="5530"/>
                    <a:pt x="134" y="5563"/>
                  </a:cubicBezTo>
                  <a:cubicBezTo>
                    <a:pt x="0" y="5599"/>
                    <a:pt x="51" y="5707"/>
                    <a:pt x="111" y="5732"/>
                  </a:cubicBezTo>
                  <a:cubicBezTo>
                    <a:pt x="158" y="5752"/>
                    <a:pt x="226" y="5778"/>
                    <a:pt x="351" y="5778"/>
                  </a:cubicBezTo>
                  <a:cubicBezTo>
                    <a:pt x="384" y="5778"/>
                    <a:pt x="421" y="5776"/>
                    <a:pt x="462" y="5772"/>
                  </a:cubicBezTo>
                  <a:cubicBezTo>
                    <a:pt x="661" y="5753"/>
                    <a:pt x="882" y="5686"/>
                    <a:pt x="882" y="5686"/>
                  </a:cubicBezTo>
                  <a:lnTo>
                    <a:pt x="882" y="5686"/>
                  </a:lnTo>
                  <a:cubicBezTo>
                    <a:pt x="792" y="5749"/>
                    <a:pt x="693" y="5801"/>
                    <a:pt x="588" y="5838"/>
                  </a:cubicBezTo>
                  <a:cubicBezTo>
                    <a:pt x="389" y="5911"/>
                    <a:pt x="297" y="5915"/>
                    <a:pt x="197" y="5958"/>
                  </a:cubicBezTo>
                  <a:cubicBezTo>
                    <a:pt x="98" y="6000"/>
                    <a:pt x="225" y="6148"/>
                    <a:pt x="350" y="6148"/>
                  </a:cubicBezTo>
                  <a:cubicBezTo>
                    <a:pt x="352" y="6148"/>
                    <a:pt x="354" y="6148"/>
                    <a:pt x="356" y="6148"/>
                  </a:cubicBezTo>
                  <a:cubicBezTo>
                    <a:pt x="485" y="6141"/>
                    <a:pt x="612" y="6116"/>
                    <a:pt x="734" y="6073"/>
                  </a:cubicBezTo>
                  <a:cubicBezTo>
                    <a:pt x="869" y="6026"/>
                    <a:pt x="1082" y="5928"/>
                    <a:pt x="1083" y="5927"/>
                  </a:cubicBezTo>
                  <a:lnTo>
                    <a:pt x="1083" y="5927"/>
                  </a:lnTo>
                  <a:cubicBezTo>
                    <a:pt x="912" y="6081"/>
                    <a:pt x="736" y="6129"/>
                    <a:pt x="636" y="6169"/>
                  </a:cubicBezTo>
                  <a:cubicBezTo>
                    <a:pt x="536" y="6209"/>
                    <a:pt x="508" y="6263"/>
                    <a:pt x="556" y="6317"/>
                  </a:cubicBezTo>
                  <a:cubicBezTo>
                    <a:pt x="577" y="6341"/>
                    <a:pt x="615" y="6356"/>
                    <a:pt x="682" y="6356"/>
                  </a:cubicBezTo>
                  <a:cubicBezTo>
                    <a:pt x="738" y="6356"/>
                    <a:pt x="816" y="6345"/>
                    <a:pt x="922" y="6317"/>
                  </a:cubicBezTo>
                  <a:cubicBezTo>
                    <a:pt x="1153" y="6258"/>
                    <a:pt x="1420" y="6070"/>
                    <a:pt x="1605" y="5864"/>
                  </a:cubicBezTo>
                  <a:cubicBezTo>
                    <a:pt x="1788" y="5657"/>
                    <a:pt x="1843" y="5557"/>
                    <a:pt x="1951" y="5463"/>
                  </a:cubicBezTo>
                  <a:cubicBezTo>
                    <a:pt x="2352" y="5118"/>
                    <a:pt x="2666" y="4842"/>
                    <a:pt x="2967" y="4406"/>
                  </a:cubicBezTo>
                  <a:cubicBezTo>
                    <a:pt x="3731" y="3402"/>
                    <a:pt x="4356" y="1246"/>
                    <a:pt x="4488" y="684"/>
                  </a:cubicBezTo>
                  <a:cubicBezTo>
                    <a:pt x="4559" y="379"/>
                    <a:pt x="4547" y="0"/>
                    <a:pt x="4212" y="0"/>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17"/>
            <p:cNvSpPr/>
            <p:nvPr/>
          </p:nvSpPr>
          <p:spPr>
            <a:xfrm>
              <a:off x="2346850" y="5179450"/>
              <a:ext cx="63375" cy="43175"/>
            </a:xfrm>
            <a:custGeom>
              <a:avLst/>
              <a:gdLst/>
              <a:ahLst/>
              <a:cxnLst/>
              <a:rect l="l" t="t" r="r" b="b"/>
              <a:pathLst>
                <a:path w="2535" h="1727" extrusionOk="0">
                  <a:moveTo>
                    <a:pt x="2407" y="1"/>
                  </a:moveTo>
                  <a:lnTo>
                    <a:pt x="1642" y="7"/>
                  </a:lnTo>
                  <a:cubicBezTo>
                    <a:pt x="1478" y="352"/>
                    <a:pt x="1129" y="578"/>
                    <a:pt x="607" y="949"/>
                  </a:cubicBezTo>
                  <a:cubicBezTo>
                    <a:pt x="85" y="1321"/>
                    <a:pt x="1" y="1434"/>
                    <a:pt x="61" y="1535"/>
                  </a:cubicBezTo>
                  <a:cubicBezTo>
                    <a:pt x="121" y="1635"/>
                    <a:pt x="401" y="1694"/>
                    <a:pt x="650" y="1723"/>
                  </a:cubicBezTo>
                  <a:cubicBezTo>
                    <a:pt x="672" y="1725"/>
                    <a:pt x="695" y="1726"/>
                    <a:pt x="718" y="1726"/>
                  </a:cubicBezTo>
                  <a:cubicBezTo>
                    <a:pt x="965" y="1726"/>
                    <a:pt x="1298" y="1598"/>
                    <a:pt x="1429" y="1431"/>
                  </a:cubicBezTo>
                  <a:cubicBezTo>
                    <a:pt x="1531" y="1302"/>
                    <a:pt x="1807" y="1111"/>
                    <a:pt x="1986" y="1088"/>
                  </a:cubicBezTo>
                  <a:cubicBezTo>
                    <a:pt x="2163" y="1064"/>
                    <a:pt x="2485" y="905"/>
                    <a:pt x="2509" y="791"/>
                  </a:cubicBezTo>
                  <a:cubicBezTo>
                    <a:pt x="2535" y="679"/>
                    <a:pt x="2502" y="449"/>
                    <a:pt x="2465" y="310"/>
                  </a:cubicBezTo>
                  <a:cubicBezTo>
                    <a:pt x="2439" y="208"/>
                    <a:pt x="2420" y="105"/>
                    <a:pt x="2407" y="1"/>
                  </a:cubicBezTo>
                  <a:close/>
                </a:path>
              </a:pathLst>
            </a:custGeom>
            <a:solidFill>
              <a:srgbClr val="2D29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17"/>
            <p:cNvSpPr/>
            <p:nvPr/>
          </p:nvSpPr>
          <p:spPr>
            <a:xfrm>
              <a:off x="2389175" y="5211550"/>
              <a:ext cx="53100" cy="56125"/>
            </a:xfrm>
            <a:custGeom>
              <a:avLst/>
              <a:gdLst/>
              <a:ahLst/>
              <a:cxnLst/>
              <a:rect l="l" t="t" r="r" b="b"/>
              <a:pathLst>
                <a:path w="2124" h="2245" extrusionOk="0">
                  <a:moveTo>
                    <a:pt x="1187" y="1"/>
                  </a:moveTo>
                  <a:cubicBezTo>
                    <a:pt x="1111" y="473"/>
                    <a:pt x="902" y="767"/>
                    <a:pt x="691" y="1080"/>
                  </a:cubicBezTo>
                  <a:cubicBezTo>
                    <a:pt x="504" y="1357"/>
                    <a:pt x="283" y="1610"/>
                    <a:pt x="79" y="1875"/>
                  </a:cubicBezTo>
                  <a:cubicBezTo>
                    <a:pt x="49" y="1916"/>
                    <a:pt x="16" y="1958"/>
                    <a:pt x="13" y="2009"/>
                  </a:cubicBezTo>
                  <a:cubicBezTo>
                    <a:pt x="1" y="2168"/>
                    <a:pt x="196" y="2243"/>
                    <a:pt x="324" y="2244"/>
                  </a:cubicBezTo>
                  <a:cubicBezTo>
                    <a:pt x="360" y="2244"/>
                    <a:pt x="396" y="2245"/>
                    <a:pt x="432" y="2245"/>
                  </a:cubicBezTo>
                  <a:cubicBezTo>
                    <a:pt x="517" y="2245"/>
                    <a:pt x="602" y="2242"/>
                    <a:pt x="686" y="2229"/>
                  </a:cubicBezTo>
                  <a:cubicBezTo>
                    <a:pt x="913" y="2197"/>
                    <a:pt x="1136" y="2109"/>
                    <a:pt x="1269" y="1919"/>
                  </a:cubicBezTo>
                  <a:cubicBezTo>
                    <a:pt x="1417" y="1706"/>
                    <a:pt x="1533" y="1462"/>
                    <a:pt x="1733" y="1295"/>
                  </a:cubicBezTo>
                  <a:cubicBezTo>
                    <a:pt x="1838" y="1209"/>
                    <a:pt x="1970" y="1142"/>
                    <a:pt x="2035" y="1022"/>
                  </a:cubicBezTo>
                  <a:cubicBezTo>
                    <a:pt x="2123" y="861"/>
                    <a:pt x="2097" y="684"/>
                    <a:pt x="2057" y="514"/>
                  </a:cubicBezTo>
                  <a:cubicBezTo>
                    <a:pt x="2037" y="428"/>
                    <a:pt x="2015" y="341"/>
                    <a:pt x="2002" y="255"/>
                  </a:cubicBezTo>
                  <a:cubicBezTo>
                    <a:pt x="1990" y="169"/>
                    <a:pt x="1972" y="76"/>
                    <a:pt x="1970" y="10"/>
                  </a:cubicBezTo>
                  <a:lnTo>
                    <a:pt x="1187" y="1"/>
                  </a:lnTo>
                  <a:close/>
                </a:path>
              </a:pathLst>
            </a:custGeom>
            <a:solidFill>
              <a:srgbClr val="2D29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17"/>
            <p:cNvSpPr/>
            <p:nvPr/>
          </p:nvSpPr>
          <p:spPr>
            <a:xfrm>
              <a:off x="2349675" y="4999200"/>
              <a:ext cx="171925" cy="215000"/>
            </a:xfrm>
            <a:custGeom>
              <a:avLst/>
              <a:gdLst/>
              <a:ahLst/>
              <a:cxnLst/>
              <a:rect l="l" t="t" r="r" b="b"/>
              <a:pathLst>
                <a:path w="6877" h="8600" extrusionOk="0">
                  <a:moveTo>
                    <a:pt x="3602" y="0"/>
                  </a:moveTo>
                  <a:cubicBezTo>
                    <a:pt x="3456" y="297"/>
                    <a:pt x="480" y="1737"/>
                    <a:pt x="206" y="2409"/>
                  </a:cubicBezTo>
                  <a:cubicBezTo>
                    <a:pt x="0" y="2917"/>
                    <a:pt x="1529" y="7217"/>
                    <a:pt x="1529" y="7217"/>
                  </a:cubicBezTo>
                  <a:cubicBezTo>
                    <a:pt x="1645" y="7313"/>
                    <a:pt x="1767" y="7346"/>
                    <a:pt x="1879" y="7346"/>
                  </a:cubicBezTo>
                  <a:cubicBezTo>
                    <a:pt x="2108" y="7346"/>
                    <a:pt x="2294" y="7211"/>
                    <a:pt x="2294" y="7211"/>
                  </a:cubicBezTo>
                  <a:cubicBezTo>
                    <a:pt x="2294" y="7211"/>
                    <a:pt x="2166" y="5329"/>
                    <a:pt x="2028" y="4293"/>
                  </a:cubicBezTo>
                  <a:cubicBezTo>
                    <a:pt x="1931" y="3552"/>
                    <a:pt x="1659" y="3137"/>
                    <a:pt x="1659" y="3137"/>
                  </a:cubicBezTo>
                  <a:lnTo>
                    <a:pt x="3960" y="2007"/>
                  </a:lnTo>
                  <a:lnTo>
                    <a:pt x="4024" y="2030"/>
                  </a:lnTo>
                  <a:cubicBezTo>
                    <a:pt x="3636" y="2442"/>
                    <a:pt x="2337" y="3329"/>
                    <a:pt x="2278" y="3579"/>
                  </a:cubicBezTo>
                  <a:cubicBezTo>
                    <a:pt x="2211" y="3861"/>
                    <a:pt x="2337" y="4634"/>
                    <a:pt x="2487" y="5945"/>
                  </a:cubicBezTo>
                  <a:cubicBezTo>
                    <a:pt x="2606" y="6994"/>
                    <a:pt x="2767" y="8495"/>
                    <a:pt x="2767" y="8495"/>
                  </a:cubicBezTo>
                  <a:cubicBezTo>
                    <a:pt x="2890" y="8573"/>
                    <a:pt x="3021" y="8599"/>
                    <a:pt x="3140" y="8599"/>
                  </a:cubicBezTo>
                  <a:cubicBezTo>
                    <a:pt x="3367" y="8599"/>
                    <a:pt x="3550" y="8504"/>
                    <a:pt x="3550" y="8504"/>
                  </a:cubicBezTo>
                  <a:cubicBezTo>
                    <a:pt x="3550" y="8504"/>
                    <a:pt x="3830" y="6351"/>
                    <a:pt x="3824" y="5581"/>
                  </a:cubicBezTo>
                  <a:cubicBezTo>
                    <a:pt x="3815" y="4708"/>
                    <a:pt x="3628" y="4190"/>
                    <a:pt x="3628" y="4190"/>
                  </a:cubicBezTo>
                  <a:cubicBezTo>
                    <a:pt x="3628" y="4190"/>
                    <a:pt x="4942" y="3638"/>
                    <a:pt x="5595" y="3276"/>
                  </a:cubicBezTo>
                  <a:cubicBezTo>
                    <a:pt x="6822" y="2592"/>
                    <a:pt x="6877" y="1821"/>
                    <a:pt x="6531" y="886"/>
                  </a:cubicBezTo>
                  <a:lnTo>
                    <a:pt x="3602" y="0"/>
                  </a:lnTo>
                  <a:close/>
                </a:path>
              </a:pathLst>
            </a:custGeom>
            <a:solidFill>
              <a:srgbClr val="E9437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17"/>
            <p:cNvSpPr/>
            <p:nvPr/>
          </p:nvSpPr>
          <p:spPr>
            <a:xfrm>
              <a:off x="2395750" y="5024150"/>
              <a:ext cx="54550" cy="51225"/>
            </a:xfrm>
            <a:custGeom>
              <a:avLst/>
              <a:gdLst/>
              <a:ahLst/>
              <a:cxnLst/>
              <a:rect l="l" t="t" r="r" b="b"/>
              <a:pathLst>
                <a:path w="2182" h="2049" extrusionOk="0">
                  <a:moveTo>
                    <a:pt x="1548" y="0"/>
                  </a:moveTo>
                  <a:cubicBezTo>
                    <a:pt x="1548" y="0"/>
                    <a:pt x="1568" y="515"/>
                    <a:pt x="1656" y="807"/>
                  </a:cubicBezTo>
                  <a:cubicBezTo>
                    <a:pt x="1745" y="1099"/>
                    <a:pt x="1" y="2049"/>
                    <a:pt x="1" y="2049"/>
                  </a:cubicBezTo>
                  <a:lnTo>
                    <a:pt x="2117" y="1009"/>
                  </a:lnTo>
                  <a:lnTo>
                    <a:pt x="2181" y="1032"/>
                  </a:lnTo>
                  <a:cubicBezTo>
                    <a:pt x="2181" y="1032"/>
                    <a:pt x="1726" y="578"/>
                    <a:pt x="1548" y="0"/>
                  </a:cubicBezTo>
                  <a:close/>
                </a:path>
              </a:pathLst>
            </a:custGeom>
            <a:solidFill>
              <a:srgbClr val="D830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17"/>
            <p:cNvSpPr/>
            <p:nvPr/>
          </p:nvSpPr>
          <p:spPr>
            <a:xfrm>
              <a:off x="2445800" y="4865750"/>
              <a:ext cx="62925" cy="66100"/>
            </a:xfrm>
            <a:custGeom>
              <a:avLst/>
              <a:gdLst/>
              <a:ahLst/>
              <a:cxnLst/>
              <a:rect l="l" t="t" r="r" b="b"/>
              <a:pathLst>
                <a:path w="2517" h="2644" extrusionOk="0">
                  <a:moveTo>
                    <a:pt x="1938" y="0"/>
                  </a:moveTo>
                  <a:cubicBezTo>
                    <a:pt x="1938" y="0"/>
                    <a:pt x="1277" y="229"/>
                    <a:pt x="821" y="377"/>
                  </a:cubicBezTo>
                  <a:lnTo>
                    <a:pt x="792" y="871"/>
                  </a:lnTo>
                  <a:cubicBezTo>
                    <a:pt x="785" y="872"/>
                    <a:pt x="776" y="873"/>
                    <a:pt x="765" y="873"/>
                  </a:cubicBezTo>
                  <a:cubicBezTo>
                    <a:pt x="731" y="873"/>
                    <a:pt x="678" y="869"/>
                    <a:pt x="624" y="869"/>
                  </a:cubicBezTo>
                  <a:cubicBezTo>
                    <a:pt x="582" y="869"/>
                    <a:pt x="539" y="871"/>
                    <a:pt x="505" y="879"/>
                  </a:cubicBezTo>
                  <a:cubicBezTo>
                    <a:pt x="365" y="1009"/>
                    <a:pt x="1" y="1380"/>
                    <a:pt x="69" y="1858"/>
                  </a:cubicBezTo>
                  <a:cubicBezTo>
                    <a:pt x="132" y="2298"/>
                    <a:pt x="894" y="2644"/>
                    <a:pt x="1328" y="2644"/>
                  </a:cubicBezTo>
                  <a:cubicBezTo>
                    <a:pt x="1405" y="2644"/>
                    <a:pt x="1471" y="2633"/>
                    <a:pt x="1522" y="2610"/>
                  </a:cubicBezTo>
                  <a:cubicBezTo>
                    <a:pt x="1857" y="2456"/>
                    <a:pt x="2516" y="1419"/>
                    <a:pt x="2409" y="1330"/>
                  </a:cubicBezTo>
                  <a:cubicBezTo>
                    <a:pt x="2302" y="1242"/>
                    <a:pt x="1919" y="1169"/>
                    <a:pt x="1901" y="1096"/>
                  </a:cubicBezTo>
                  <a:cubicBezTo>
                    <a:pt x="1882" y="1021"/>
                    <a:pt x="1938" y="0"/>
                    <a:pt x="1938" y="0"/>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17"/>
            <p:cNvSpPr/>
            <p:nvPr/>
          </p:nvSpPr>
          <p:spPr>
            <a:xfrm>
              <a:off x="2418400" y="4887425"/>
              <a:ext cx="100225" cy="96500"/>
            </a:xfrm>
            <a:custGeom>
              <a:avLst/>
              <a:gdLst/>
              <a:ahLst/>
              <a:cxnLst/>
              <a:rect l="l" t="t" r="r" b="b"/>
              <a:pathLst>
                <a:path w="4009" h="3860" extrusionOk="0">
                  <a:moveTo>
                    <a:pt x="1668" y="1"/>
                  </a:moveTo>
                  <a:cubicBezTo>
                    <a:pt x="1585" y="1"/>
                    <a:pt x="1506" y="34"/>
                    <a:pt x="1448" y="94"/>
                  </a:cubicBezTo>
                  <a:cubicBezTo>
                    <a:pt x="698" y="854"/>
                    <a:pt x="1" y="1806"/>
                    <a:pt x="891" y="2579"/>
                  </a:cubicBezTo>
                  <a:cubicBezTo>
                    <a:pt x="897" y="2956"/>
                    <a:pt x="999" y="3489"/>
                    <a:pt x="999" y="3489"/>
                  </a:cubicBezTo>
                  <a:cubicBezTo>
                    <a:pt x="1476" y="3783"/>
                    <a:pt x="1980" y="3860"/>
                    <a:pt x="2378" y="3860"/>
                  </a:cubicBezTo>
                  <a:cubicBezTo>
                    <a:pt x="2815" y="3860"/>
                    <a:pt x="3124" y="3767"/>
                    <a:pt x="3124" y="3767"/>
                  </a:cubicBezTo>
                  <a:cubicBezTo>
                    <a:pt x="3266" y="3484"/>
                    <a:pt x="3516" y="3039"/>
                    <a:pt x="3762" y="2381"/>
                  </a:cubicBezTo>
                  <a:cubicBezTo>
                    <a:pt x="4008" y="1724"/>
                    <a:pt x="3892" y="862"/>
                    <a:pt x="3839" y="679"/>
                  </a:cubicBezTo>
                  <a:cubicBezTo>
                    <a:pt x="3793" y="522"/>
                    <a:pt x="3465" y="370"/>
                    <a:pt x="3178" y="326"/>
                  </a:cubicBezTo>
                  <a:cubicBezTo>
                    <a:pt x="2847" y="513"/>
                    <a:pt x="2747" y="805"/>
                    <a:pt x="2540" y="1030"/>
                  </a:cubicBezTo>
                  <a:cubicBezTo>
                    <a:pt x="2330" y="1256"/>
                    <a:pt x="2139" y="1373"/>
                    <a:pt x="1924" y="1373"/>
                  </a:cubicBezTo>
                  <a:cubicBezTo>
                    <a:pt x="1824" y="1373"/>
                    <a:pt x="1719" y="1348"/>
                    <a:pt x="1604" y="1298"/>
                  </a:cubicBezTo>
                  <a:cubicBezTo>
                    <a:pt x="1355" y="1188"/>
                    <a:pt x="1257" y="878"/>
                    <a:pt x="1386" y="581"/>
                  </a:cubicBezTo>
                  <a:cubicBezTo>
                    <a:pt x="1527" y="258"/>
                    <a:pt x="1813" y="4"/>
                    <a:pt x="1813" y="4"/>
                  </a:cubicBezTo>
                  <a:cubicBezTo>
                    <a:pt x="1776" y="2"/>
                    <a:pt x="1723" y="1"/>
                    <a:pt x="1668" y="1"/>
                  </a:cubicBezTo>
                  <a:close/>
                </a:path>
              </a:pathLst>
            </a:custGeom>
            <a:solidFill>
              <a:srgbClr val="F5FB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17"/>
            <p:cNvSpPr/>
            <p:nvPr/>
          </p:nvSpPr>
          <p:spPr>
            <a:xfrm>
              <a:off x="2465750" y="4865750"/>
              <a:ext cx="28525" cy="24425"/>
            </a:xfrm>
            <a:custGeom>
              <a:avLst/>
              <a:gdLst/>
              <a:ahLst/>
              <a:cxnLst/>
              <a:rect l="l" t="t" r="r" b="b"/>
              <a:pathLst>
                <a:path w="1141" h="977" extrusionOk="0">
                  <a:moveTo>
                    <a:pt x="1140" y="0"/>
                  </a:moveTo>
                  <a:lnTo>
                    <a:pt x="348" y="269"/>
                  </a:lnTo>
                  <a:lnTo>
                    <a:pt x="23" y="377"/>
                  </a:lnTo>
                  <a:lnTo>
                    <a:pt x="0" y="777"/>
                  </a:lnTo>
                  <a:cubicBezTo>
                    <a:pt x="20" y="932"/>
                    <a:pt x="176" y="976"/>
                    <a:pt x="315" y="976"/>
                  </a:cubicBezTo>
                  <a:cubicBezTo>
                    <a:pt x="400" y="976"/>
                    <a:pt x="479" y="960"/>
                    <a:pt x="518" y="941"/>
                  </a:cubicBezTo>
                  <a:cubicBezTo>
                    <a:pt x="1093" y="670"/>
                    <a:pt x="1126" y="321"/>
                    <a:pt x="1126" y="321"/>
                  </a:cubicBezTo>
                  <a:cubicBezTo>
                    <a:pt x="1132" y="185"/>
                    <a:pt x="1140" y="0"/>
                    <a:pt x="1140" y="0"/>
                  </a:cubicBezTo>
                  <a:close/>
                </a:path>
              </a:pathLst>
            </a:custGeom>
            <a:solidFill>
              <a:srgbClr val="F28F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17"/>
            <p:cNvSpPr/>
            <p:nvPr/>
          </p:nvSpPr>
          <p:spPr>
            <a:xfrm>
              <a:off x="2443600" y="4806375"/>
              <a:ext cx="65900" cy="78150"/>
            </a:xfrm>
            <a:custGeom>
              <a:avLst/>
              <a:gdLst/>
              <a:ahLst/>
              <a:cxnLst/>
              <a:rect l="l" t="t" r="r" b="b"/>
              <a:pathLst>
                <a:path w="2636" h="3126" extrusionOk="0">
                  <a:moveTo>
                    <a:pt x="1296" y="1"/>
                  </a:moveTo>
                  <a:cubicBezTo>
                    <a:pt x="657" y="1"/>
                    <a:pt x="196" y="495"/>
                    <a:pt x="98" y="1127"/>
                  </a:cubicBezTo>
                  <a:cubicBezTo>
                    <a:pt x="43" y="1451"/>
                    <a:pt x="0" y="2111"/>
                    <a:pt x="250" y="2641"/>
                  </a:cubicBezTo>
                  <a:cubicBezTo>
                    <a:pt x="409" y="2981"/>
                    <a:pt x="708" y="3109"/>
                    <a:pt x="888" y="3122"/>
                  </a:cubicBezTo>
                  <a:cubicBezTo>
                    <a:pt x="916" y="3124"/>
                    <a:pt x="944" y="3125"/>
                    <a:pt x="971" y="3125"/>
                  </a:cubicBezTo>
                  <a:cubicBezTo>
                    <a:pt x="1283" y="3125"/>
                    <a:pt x="1579" y="2986"/>
                    <a:pt x="1861" y="2715"/>
                  </a:cubicBezTo>
                  <a:cubicBezTo>
                    <a:pt x="1982" y="2598"/>
                    <a:pt x="2026" y="2375"/>
                    <a:pt x="2026" y="2375"/>
                  </a:cubicBezTo>
                  <a:cubicBezTo>
                    <a:pt x="2350" y="2154"/>
                    <a:pt x="2572" y="1797"/>
                    <a:pt x="2596" y="1377"/>
                  </a:cubicBezTo>
                  <a:cubicBezTo>
                    <a:pt x="2636" y="658"/>
                    <a:pt x="2085" y="43"/>
                    <a:pt x="1366" y="3"/>
                  </a:cubicBezTo>
                  <a:cubicBezTo>
                    <a:pt x="1343" y="2"/>
                    <a:pt x="1319" y="1"/>
                    <a:pt x="1296" y="1"/>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17"/>
            <p:cNvSpPr/>
            <p:nvPr/>
          </p:nvSpPr>
          <p:spPr>
            <a:xfrm>
              <a:off x="2449000" y="4806400"/>
              <a:ext cx="61300" cy="59375"/>
            </a:xfrm>
            <a:custGeom>
              <a:avLst/>
              <a:gdLst/>
              <a:ahLst/>
              <a:cxnLst/>
              <a:rect l="l" t="t" r="r" b="b"/>
              <a:pathLst>
                <a:path w="2452" h="2375" extrusionOk="0">
                  <a:moveTo>
                    <a:pt x="1079" y="0"/>
                  </a:moveTo>
                  <a:cubicBezTo>
                    <a:pt x="629" y="0"/>
                    <a:pt x="233" y="234"/>
                    <a:pt x="0" y="588"/>
                  </a:cubicBezTo>
                  <a:cubicBezTo>
                    <a:pt x="66" y="661"/>
                    <a:pt x="224" y="749"/>
                    <a:pt x="458" y="798"/>
                  </a:cubicBezTo>
                  <a:cubicBezTo>
                    <a:pt x="586" y="825"/>
                    <a:pt x="708" y="836"/>
                    <a:pt x="820" y="836"/>
                  </a:cubicBezTo>
                  <a:cubicBezTo>
                    <a:pt x="1191" y="836"/>
                    <a:pt x="1447" y="721"/>
                    <a:pt x="1447" y="721"/>
                  </a:cubicBezTo>
                  <a:lnTo>
                    <a:pt x="1447" y="721"/>
                  </a:lnTo>
                  <a:cubicBezTo>
                    <a:pt x="1404" y="889"/>
                    <a:pt x="1466" y="1038"/>
                    <a:pt x="1539" y="1147"/>
                  </a:cubicBezTo>
                  <a:cubicBezTo>
                    <a:pt x="1629" y="1281"/>
                    <a:pt x="1670" y="1441"/>
                    <a:pt x="1639" y="1599"/>
                  </a:cubicBezTo>
                  <a:cubicBezTo>
                    <a:pt x="1629" y="1647"/>
                    <a:pt x="1620" y="1698"/>
                    <a:pt x="1609" y="1755"/>
                  </a:cubicBezTo>
                  <a:cubicBezTo>
                    <a:pt x="1570" y="1959"/>
                    <a:pt x="1744" y="1976"/>
                    <a:pt x="1744" y="1976"/>
                  </a:cubicBezTo>
                  <a:cubicBezTo>
                    <a:pt x="1746" y="1872"/>
                    <a:pt x="1761" y="1773"/>
                    <a:pt x="1816" y="1708"/>
                  </a:cubicBezTo>
                  <a:lnTo>
                    <a:pt x="1816" y="1708"/>
                  </a:lnTo>
                  <a:cubicBezTo>
                    <a:pt x="2167" y="1821"/>
                    <a:pt x="1826" y="2331"/>
                    <a:pt x="1812" y="2374"/>
                  </a:cubicBezTo>
                  <a:cubicBezTo>
                    <a:pt x="2182" y="2120"/>
                    <a:pt x="2451" y="1675"/>
                    <a:pt x="2406" y="1171"/>
                  </a:cubicBezTo>
                  <a:cubicBezTo>
                    <a:pt x="2355" y="612"/>
                    <a:pt x="1901" y="143"/>
                    <a:pt x="1351" y="28"/>
                  </a:cubicBezTo>
                  <a:cubicBezTo>
                    <a:pt x="1258" y="9"/>
                    <a:pt x="1167" y="0"/>
                    <a:pt x="1079" y="0"/>
                  </a:cubicBezTo>
                  <a:close/>
                </a:path>
              </a:pathLst>
            </a:custGeom>
            <a:solidFill>
              <a:srgbClr val="E555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17"/>
            <p:cNvSpPr/>
            <p:nvPr/>
          </p:nvSpPr>
          <p:spPr>
            <a:xfrm>
              <a:off x="2481425" y="4898800"/>
              <a:ext cx="59200" cy="197800"/>
            </a:xfrm>
            <a:custGeom>
              <a:avLst/>
              <a:gdLst/>
              <a:ahLst/>
              <a:cxnLst/>
              <a:rect l="l" t="t" r="r" b="b"/>
              <a:pathLst>
                <a:path w="2368" h="7912" extrusionOk="0">
                  <a:moveTo>
                    <a:pt x="1056" y="0"/>
                  </a:moveTo>
                  <a:cubicBezTo>
                    <a:pt x="975" y="0"/>
                    <a:pt x="897" y="49"/>
                    <a:pt x="820" y="128"/>
                  </a:cubicBezTo>
                  <a:cubicBezTo>
                    <a:pt x="645" y="307"/>
                    <a:pt x="536" y="554"/>
                    <a:pt x="728" y="960"/>
                  </a:cubicBezTo>
                  <a:cubicBezTo>
                    <a:pt x="887" y="1298"/>
                    <a:pt x="1278" y="2292"/>
                    <a:pt x="1451" y="3057"/>
                  </a:cubicBezTo>
                  <a:cubicBezTo>
                    <a:pt x="1529" y="3412"/>
                    <a:pt x="1602" y="4242"/>
                    <a:pt x="1481" y="4880"/>
                  </a:cubicBezTo>
                  <a:cubicBezTo>
                    <a:pt x="1378" y="5421"/>
                    <a:pt x="1184" y="5976"/>
                    <a:pt x="1050" y="6108"/>
                  </a:cubicBezTo>
                  <a:cubicBezTo>
                    <a:pt x="918" y="6240"/>
                    <a:pt x="807" y="6310"/>
                    <a:pt x="630" y="6408"/>
                  </a:cubicBezTo>
                  <a:cubicBezTo>
                    <a:pt x="431" y="6519"/>
                    <a:pt x="348" y="6648"/>
                    <a:pt x="213" y="6737"/>
                  </a:cubicBezTo>
                  <a:cubicBezTo>
                    <a:pt x="79" y="6826"/>
                    <a:pt x="32" y="6797"/>
                    <a:pt x="62" y="6879"/>
                  </a:cubicBezTo>
                  <a:cubicBezTo>
                    <a:pt x="81" y="6928"/>
                    <a:pt x="152" y="6956"/>
                    <a:pt x="236" y="6956"/>
                  </a:cubicBezTo>
                  <a:cubicBezTo>
                    <a:pt x="292" y="6956"/>
                    <a:pt x="355" y="6943"/>
                    <a:pt x="412" y="6917"/>
                  </a:cubicBezTo>
                  <a:cubicBezTo>
                    <a:pt x="559" y="6848"/>
                    <a:pt x="621" y="6758"/>
                    <a:pt x="658" y="6755"/>
                  </a:cubicBezTo>
                  <a:cubicBezTo>
                    <a:pt x="659" y="6755"/>
                    <a:pt x="659" y="6755"/>
                    <a:pt x="659" y="6755"/>
                  </a:cubicBezTo>
                  <a:cubicBezTo>
                    <a:pt x="694" y="6755"/>
                    <a:pt x="633" y="6874"/>
                    <a:pt x="521" y="7019"/>
                  </a:cubicBezTo>
                  <a:cubicBezTo>
                    <a:pt x="363" y="7222"/>
                    <a:pt x="201" y="7297"/>
                    <a:pt x="104" y="7387"/>
                  </a:cubicBezTo>
                  <a:cubicBezTo>
                    <a:pt x="1" y="7486"/>
                    <a:pt x="79" y="7563"/>
                    <a:pt x="142" y="7563"/>
                  </a:cubicBezTo>
                  <a:cubicBezTo>
                    <a:pt x="144" y="7563"/>
                    <a:pt x="147" y="7563"/>
                    <a:pt x="149" y="7562"/>
                  </a:cubicBezTo>
                  <a:cubicBezTo>
                    <a:pt x="213" y="7558"/>
                    <a:pt x="309" y="7544"/>
                    <a:pt x="484" y="7425"/>
                  </a:cubicBezTo>
                  <a:cubicBezTo>
                    <a:pt x="658" y="7305"/>
                    <a:pt x="834" y="7129"/>
                    <a:pt x="834" y="7129"/>
                  </a:cubicBezTo>
                  <a:lnTo>
                    <a:pt x="834" y="7129"/>
                  </a:lnTo>
                  <a:cubicBezTo>
                    <a:pt x="776" y="7235"/>
                    <a:pt x="705" y="7336"/>
                    <a:pt x="624" y="7425"/>
                  </a:cubicBezTo>
                  <a:cubicBezTo>
                    <a:pt x="471" y="7595"/>
                    <a:pt x="389" y="7646"/>
                    <a:pt x="314" y="7737"/>
                  </a:cubicBezTo>
                  <a:cubicBezTo>
                    <a:pt x="259" y="7805"/>
                    <a:pt x="343" y="7867"/>
                    <a:pt x="437" y="7867"/>
                  </a:cubicBezTo>
                  <a:cubicBezTo>
                    <a:pt x="470" y="7867"/>
                    <a:pt x="503" y="7860"/>
                    <a:pt x="533" y="7842"/>
                  </a:cubicBezTo>
                  <a:cubicBezTo>
                    <a:pt x="650" y="7769"/>
                    <a:pt x="756" y="7681"/>
                    <a:pt x="849" y="7579"/>
                  </a:cubicBezTo>
                  <a:cubicBezTo>
                    <a:pt x="954" y="7466"/>
                    <a:pt x="1111" y="7262"/>
                    <a:pt x="1111" y="7262"/>
                  </a:cubicBezTo>
                  <a:lnTo>
                    <a:pt x="1111" y="7262"/>
                  </a:lnTo>
                  <a:cubicBezTo>
                    <a:pt x="1014" y="7496"/>
                    <a:pt x="873" y="7631"/>
                    <a:pt x="796" y="7721"/>
                  </a:cubicBezTo>
                  <a:cubicBezTo>
                    <a:pt x="720" y="7810"/>
                    <a:pt x="716" y="7876"/>
                    <a:pt x="781" y="7905"/>
                  </a:cubicBezTo>
                  <a:cubicBezTo>
                    <a:pt x="790" y="7909"/>
                    <a:pt x="801" y="7911"/>
                    <a:pt x="813" y="7911"/>
                  </a:cubicBezTo>
                  <a:cubicBezTo>
                    <a:pt x="869" y="7911"/>
                    <a:pt x="960" y="7864"/>
                    <a:pt x="1114" y="7719"/>
                  </a:cubicBezTo>
                  <a:cubicBezTo>
                    <a:pt x="1301" y="7546"/>
                    <a:pt x="1473" y="7229"/>
                    <a:pt x="1561" y="6937"/>
                  </a:cubicBezTo>
                  <a:cubicBezTo>
                    <a:pt x="1648" y="6645"/>
                    <a:pt x="1658" y="6521"/>
                    <a:pt x="1721" y="6375"/>
                  </a:cubicBezTo>
                  <a:cubicBezTo>
                    <a:pt x="1953" y="5841"/>
                    <a:pt x="2111" y="5388"/>
                    <a:pt x="2216" y="4815"/>
                  </a:cubicBezTo>
                  <a:cubicBezTo>
                    <a:pt x="2368" y="3994"/>
                    <a:pt x="2302" y="3360"/>
                    <a:pt x="2241" y="2957"/>
                  </a:cubicBezTo>
                  <a:cubicBezTo>
                    <a:pt x="2117" y="2125"/>
                    <a:pt x="1726" y="1055"/>
                    <a:pt x="1483" y="488"/>
                  </a:cubicBezTo>
                  <a:cubicBezTo>
                    <a:pt x="1331" y="135"/>
                    <a:pt x="1191" y="0"/>
                    <a:pt x="1056" y="0"/>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17"/>
            <p:cNvSpPr/>
            <p:nvPr/>
          </p:nvSpPr>
          <p:spPr>
            <a:xfrm>
              <a:off x="2494250" y="4846400"/>
              <a:ext cx="16800" cy="21150"/>
            </a:xfrm>
            <a:custGeom>
              <a:avLst/>
              <a:gdLst/>
              <a:ahLst/>
              <a:cxnLst/>
              <a:rect l="l" t="t" r="r" b="b"/>
              <a:pathLst>
                <a:path w="672" h="846" extrusionOk="0">
                  <a:moveTo>
                    <a:pt x="258" y="0"/>
                  </a:moveTo>
                  <a:cubicBezTo>
                    <a:pt x="156" y="0"/>
                    <a:pt x="54" y="47"/>
                    <a:pt x="6" y="108"/>
                  </a:cubicBezTo>
                  <a:lnTo>
                    <a:pt x="0" y="774"/>
                  </a:lnTo>
                  <a:cubicBezTo>
                    <a:pt x="0" y="774"/>
                    <a:pt x="33" y="839"/>
                    <a:pt x="160" y="845"/>
                  </a:cubicBezTo>
                  <a:cubicBezTo>
                    <a:pt x="163" y="845"/>
                    <a:pt x="166" y="846"/>
                    <a:pt x="169" y="846"/>
                  </a:cubicBezTo>
                  <a:cubicBezTo>
                    <a:pt x="403" y="846"/>
                    <a:pt x="671" y="413"/>
                    <a:pt x="483" y="118"/>
                  </a:cubicBezTo>
                  <a:cubicBezTo>
                    <a:pt x="429" y="33"/>
                    <a:pt x="343" y="0"/>
                    <a:pt x="258" y="0"/>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17"/>
            <p:cNvSpPr/>
            <p:nvPr/>
          </p:nvSpPr>
          <p:spPr>
            <a:xfrm>
              <a:off x="2434075" y="4970825"/>
              <a:ext cx="81125" cy="65775"/>
            </a:xfrm>
            <a:custGeom>
              <a:avLst/>
              <a:gdLst/>
              <a:ahLst/>
              <a:cxnLst/>
              <a:rect l="l" t="t" r="r" b="b"/>
              <a:pathLst>
                <a:path w="3245" h="2631" extrusionOk="0">
                  <a:moveTo>
                    <a:pt x="787" y="1"/>
                  </a:moveTo>
                  <a:cubicBezTo>
                    <a:pt x="551" y="1"/>
                    <a:pt x="385" y="42"/>
                    <a:pt x="372" y="153"/>
                  </a:cubicBezTo>
                  <a:cubicBezTo>
                    <a:pt x="324" y="566"/>
                    <a:pt x="167" y="895"/>
                    <a:pt x="100" y="1315"/>
                  </a:cubicBezTo>
                  <a:cubicBezTo>
                    <a:pt x="0" y="2037"/>
                    <a:pt x="1038" y="2630"/>
                    <a:pt x="1977" y="2630"/>
                  </a:cubicBezTo>
                  <a:cubicBezTo>
                    <a:pt x="2058" y="2630"/>
                    <a:pt x="2138" y="2626"/>
                    <a:pt x="2217" y="2617"/>
                  </a:cubicBezTo>
                  <a:cubicBezTo>
                    <a:pt x="3028" y="2524"/>
                    <a:pt x="3225" y="2333"/>
                    <a:pt x="3245" y="2251"/>
                  </a:cubicBezTo>
                  <a:cubicBezTo>
                    <a:pt x="3067" y="1659"/>
                    <a:pt x="2862" y="1281"/>
                    <a:pt x="2681" y="913"/>
                  </a:cubicBezTo>
                  <a:cubicBezTo>
                    <a:pt x="2532" y="612"/>
                    <a:pt x="2497" y="431"/>
                    <a:pt x="2567" y="298"/>
                  </a:cubicBezTo>
                  <a:cubicBezTo>
                    <a:pt x="2567" y="298"/>
                    <a:pt x="1423" y="1"/>
                    <a:pt x="787" y="1"/>
                  </a:cubicBezTo>
                  <a:close/>
                </a:path>
              </a:pathLst>
            </a:custGeom>
            <a:solidFill>
              <a:srgbClr val="F5FB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17"/>
            <p:cNvSpPr/>
            <p:nvPr/>
          </p:nvSpPr>
          <p:spPr>
            <a:xfrm>
              <a:off x="2481525" y="4805350"/>
              <a:ext cx="15975" cy="8225"/>
            </a:xfrm>
            <a:custGeom>
              <a:avLst/>
              <a:gdLst/>
              <a:ahLst/>
              <a:cxnLst/>
              <a:rect l="l" t="t" r="r" b="b"/>
              <a:pathLst>
                <a:path w="639" h="329" extrusionOk="0">
                  <a:moveTo>
                    <a:pt x="195" y="0"/>
                  </a:moveTo>
                  <a:cubicBezTo>
                    <a:pt x="70" y="0"/>
                    <a:pt x="0" y="61"/>
                    <a:pt x="0" y="61"/>
                  </a:cubicBezTo>
                  <a:cubicBezTo>
                    <a:pt x="0" y="61"/>
                    <a:pt x="272" y="89"/>
                    <a:pt x="605" y="329"/>
                  </a:cubicBezTo>
                  <a:cubicBezTo>
                    <a:pt x="605" y="329"/>
                    <a:pt x="638" y="110"/>
                    <a:pt x="317" y="19"/>
                  </a:cubicBezTo>
                  <a:cubicBezTo>
                    <a:pt x="272" y="5"/>
                    <a:pt x="231" y="0"/>
                    <a:pt x="195" y="0"/>
                  </a:cubicBezTo>
                  <a:close/>
                </a:path>
              </a:pathLst>
            </a:custGeom>
            <a:solidFill>
              <a:srgbClr val="F5FB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17"/>
            <p:cNvSpPr/>
            <p:nvPr/>
          </p:nvSpPr>
          <p:spPr>
            <a:xfrm>
              <a:off x="2438275" y="4807550"/>
              <a:ext cx="46850" cy="38075"/>
            </a:xfrm>
            <a:custGeom>
              <a:avLst/>
              <a:gdLst/>
              <a:ahLst/>
              <a:cxnLst/>
              <a:rect l="l" t="t" r="r" b="b"/>
              <a:pathLst>
                <a:path w="1874" h="1523" extrusionOk="0">
                  <a:moveTo>
                    <a:pt x="1087" y="0"/>
                  </a:moveTo>
                  <a:cubicBezTo>
                    <a:pt x="187" y="0"/>
                    <a:pt x="0" y="1104"/>
                    <a:pt x="100" y="1216"/>
                  </a:cubicBezTo>
                  <a:cubicBezTo>
                    <a:pt x="201" y="1329"/>
                    <a:pt x="358" y="1347"/>
                    <a:pt x="358" y="1347"/>
                  </a:cubicBezTo>
                  <a:cubicBezTo>
                    <a:pt x="378" y="1030"/>
                    <a:pt x="523" y="832"/>
                    <a:pt x="524" y="832"/>
                  </a:cubicBezTo>
                  <a:lnTo>
                    <a:pt x="524" y="832"/>
                  </a:lnTo>
                  <a:cubicBezTo>
                    <a:pt x="433" y="1072"/>
                    <a:pt x="460" y="1371"/>
                    <a:pt x="460" y="1371"/>
                  </a:cubicBezTo>
                  <a:cubicBezTo>
                    <a:pt x="614" y="1456"/>
                    <a:pt x="783" y="1471"/>
                    <a:pt x="884" y="1471"/>
                  </a:cubicBezTo>
                  <a:cubicBezTo>
                    <a:pt x="940" y="1471"/>
                    <a:pt x="975" y="1467"/>
                    <a:pt x="975" y="1467"/>
                  </a:cubicBezTo>
                  <a:cubicBezTo>
                    <a:pt x="1017" y="1012"/>
                    <a:pt x="1122" y="792"/>
                    <a:pt x="1122" y="792"/>
                  </a:cubicBezTo>
                  <a:lnTo>
                    <a:pt x="1122" y="792"/>
                  </a:lnTo>
                  <a:cubicBezTo>
                    <a:pt x="1051" y="1222"/>
                    <a:pt x="1118" y="1502"/>
                    <a:pt x="1118" y="1502"/>
                  </a:cubicBezTo>
                  <a:cubicBezTo>
                    <a:pt x="1229" y="1515"/>
                    <a:pt x="1340" y="1522"/>
                    <a:pt x="1451" y="1522"/>
                  </a:cubicBezTo>
                  <a:cubicBezTo>
                    <a:pt x="1562" y="1522"/>
                    <a:pt x="1673" y="1515"/>
                    <a:pt x="1783" y="1502"/>
                  </a:cubicBezTo>
                  <a:cubicBezTo>
                    <a:pt x="1723" y="1099"/>
                    <a:pt x="1874" y="680"/>
                    <a:pt x="1874" y="680"/>
                  </a:cubicBezTo>
                  <a:lnTo>
                    <a:pt x="1167" y="3"/>
                  </a:lnTo>
                  <a:cubicBezTo>
                    <a:pt x="1139" y="1"/>
                    <a:pt x="1113" y="0"/>
                    <a:pt x="1087" y="0"/>
                  </a:cubicBezTo>
                  <a:close/>
                </a:path>
              </a:pathLst>
            </a:custGeom>
            <a:solidFill>
              <a:srgbClr val="E555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17"/>
            <p:cNvSpPr/>
            <p:nvPr/>
          </p:nvSpPr>
          <p:spPr>
            <a:xfrm>
              <a:off x="2350775" y="5006625"/>
              <a:ext cx="133500" cy="76625"/>
            </a:xfrm>
            <a:custGeom>
              <a:avLst/>
              <a:gdLst/>
              <a:ahLst/>
              <a:cxnLst/>
              <a:rect l="l" t="t" r="r" b="b"/>
              <a:pathLst>
                <a:path w="5340" h="3065" extrusionOk="0">
                  <a:moveTo>
                    <a:pt x="1954" y="0"/>
                  </a:moveTo>
                  <a:cubicBezTo>
                    <a:pt x="1935" y="0"/>
                    <a:pt x="1917" y="5"/>
                    <a:pt x="1900" y="14"/>
                  </a:cubicBezTo>
                  <a:lnTo>
                    <a:pt x="1" y="1110"/>
                  </a:lnTo>
                  <a:lnTo>
                    <a:pt x="3386" y="3065"/>
                  </a:lnTo>
                  <a:lnTo>
                    <a:pt x="5340" y="1938"/>
                  </a:lnTo>
                  <a:lnTo>
                    <a:pt x="2008" y="14"/>
                  </a:lnTo>
                  <a:cubicBezTo>
                    <a:pt x="1992" y="5"/>
                    <a:pt x="1973" y="0"/>
                    <a:pt x="1954" y="0"/>
                  </a:cubicBezTo>
                  <a:close/>
                </a:path>
              </a:pathLst>
            </a:custGeom>
            <a:solidFill>
              <a:srgbClr val="EFF6F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17"/>
            <p:cNvSpPr/>
            <p:nvPr/>
          </p:nvSpPr>
          <p:spPr>
            <a:xfrm>
              <a:off x="2360850" y="5021225"/>
              <a:ext cx="100625" cy="58025"/>
            </a:xfrm>
            <a:custGeom>
              <a:avLst/>
              <a:gdLst/>
              <a:ahLst/>
              <a:cxnLst/>
              <a:rect l="l" t="t" r="r" b="b"/>
              <a:pathLst>
                <a:path w="4025" h="2321" extrusionOk="0">
                  <a:moveTo>
                    <a:pt x="1031" y="0"/>
                  </a:moveTo>
                  <a:lnTo>
                    <a:pt x="1" y="588"/>
                  </a:lnTo>
                  <a:lnTo>
                    <a:pt x="3002" y="2320"/>
                  </a:lnTo>
                  <a:lnTo>
                    <a:pt x="4025" y="1729"/>
                  </a:lnTo>
                  <a:lnTo>
                    <a:pt x="1031" y="0"/>
                  </a:lnTo>
                  <a:close/>
                </a:path>
              </a:pathLst>
            </a:custGeom>
            <a:solidFill>
              <a:srgbClr val="AAD1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17"/>
            <p:cNvSpPr/>
            <p:nvPr/>
          </p:nvSpPr>
          <p:spPr>
            <a:xfrm>
              <a:off x="2412650" y="5024975"/>
              <a:ext cx="35825" cy="20700"/>
            </a:xfrm>
            <a:custGeom>
              <a:avLst/>
              <a:gdLst/>
              <a:ahLst/>
              <a:cxnLst/>
              <a:rect l="l" t="t" r="r" b="b"/>
              <a:pathLst>
                <a:path w="1433" h="828" extrusionOk="0">
                  <a:moveTo>
                    <a:pt x="522" y="1"/>
                  </a:moveTo>
                  <a:lnTo>
                    <a:pt x="0" y="301"/>
                  </a:lnTo>
                  <a:lnTo>
                    <a:pt x="19" y="312"/>
                  </a:lnTo>
                  <a:lnTo>
                    <a:pt x="911" y="827"/>
                  </a:lnTo>
                  <a:lnTo>
                    <a:pt x="1413" y="538"/>
                  </a:lnTo>
                  <a:lnTo>
                    <a:pt x="1433" y="527"/>
                  </a:lnTo>
                  <a:lnTo>
                    <a:pt x="522" y="1"/>
                  </a:lnTo>
                  <a:close/>
                </a:path>
              </a:pathLst>
            </a:custGeom>
            <a:solidFill>
              <a:srgbClr val="AEB5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17"/>
            <p:cNvSpPr/>
            <p:nvPr/>
          </p:nvSpPr>
          <p:spPr>
            <a:xfrm>
              <a:off x="2413100" y="5025525"/>
              <a:ext cx="34900" cy="20150"/>
            </a:xfrm>
            <a:custGeom>
              <a:avLst/>
              <a:gdLst/>
              <a:ahLst/>
              <a:cxnLst/>
              <a:rect l="l" t="t" r="r" b="b"/>
              <a:pathLst>
                <a:path w="1396" h="806" extrusionOk="0">
                  <a:moveTo>
                    <a:pt x="504" y="1"/>
                  </a:moveTo>
                  <a:lnTo>
                    <a:pt x="1" y="290"/>
                  </a:lnTo>
                  <a:lnTo>
                    <a:pt x="893" y="805"/>
                  </a:lnTo>
                  <a:lnTo>
                    <a:pt x="1395" y="516"/>
                  </a:lnTo>
                  <a:lnTo>
                    <a:pt x="504" y="1"/>
                  </a:lnTo>
                  <a:close/>
                </a:path>
              </a:pathLst>
            </a:custGeom>
            <a:solidFill>
              <a:srgbClr val="AAD1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17"/>
            <p:cNvSpPr/>
            <p:nvPr/>
          </p:nvSpPr>
          <p:spPr>
            <a:xfrm>
              <a:off x="2350775" y="5034375"/>
              <a:ext cx="133500" cy="51950"/>
            </a:xfrm>
            <a:custGeom>
              <a:avLst/>
              <a:gdLst/>
              <a:ahLst/>
              <a:cxnLst/>
              <a:rect l="l" t="t" r="r" b="b"/>
              <a:pathLst>
                <a:path w="5340" h="2078" extrusionOk="0">
                  <a:moveTo>
                    <a:pt x="1" y="0"/>
                  </a:moveTo>
                  <a:lnTo>
                    <a:pt x="1" y="46"/>
                  </a:lnTo>
                  <a:cubicBezTo>
                    <a:pt x="1" y="111"/>
                    <a:pt x="36" y="171"/>
                    <a:pt x="92" y="204"/>
                  </a:cubicBezTo>
                  <a:lnTo>
                    <a:pt x="3295" y="2054"/>
                  </a:lnTo>
                  <a:cubicBezTo>
                    <a:pt x="3323" y="2069"/>
                    <a:pt x="3355" y="2077"/>
                    <a:pt x="3386" y="2077"/>
                  </a:cubicBezTo>
                  <a:cubicBezTo>
                    <a:pt x="3418" y="2077"/>
                    <a:pt x="3450" y="2069"/>
                    <a:pt x="3478" y="2054"/>
                  </a:cubicBezTo>
                  <a:lnTo>
                    <a:pt x="5248" y="1032"/>
                  </a:lnTo>
                  <a:cubicBezTo>
                    <a:pt x="5305" y="998"/>
                    <a:pt x="5339" y="938"/>
                    <a:pt x="5340" y="872"/>
                  </a:cubicBezTo>
                  <a:lnTo>
                    <a:pt x="5340" y="828"/>
                  </a:lnTo>
                  <a:lnTo>
                    <a:pt x="3386" y="1955"/>
                  </a:lnTo>
                  <a:lnTo>
                    <a:pt x="1" y="0"/>
                  </a:lnTo>
                  <a:close/>
                </a:path>
              </a:pathLst>
            </a:custGeom>
            <a:solidFill>
              <a:srgbClr val="C8E2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17"/>
            <p:cNvSpPr/>
            <p:nvPr/>
          </p:nvSpPr>
          <p:spPr>
            <a:xfrm>
              <a:off x="2350775" y="5034375"/>
              <a:ext cx="84675" cy="51925"/>
            </a:xfrm>
            <a:custGeom>
              <a:avLst/>
              <a:gdLst/>
              <a:ahLst/>
              <a:cxnLst/>
              <a:rect l="l" t="t" r="r" b="b"/>
              <a:pathLst>
                <a:path w="3387" h="2077" extrusionOk="0">
                  <a:moveTo>
                    <a:pt x="1" y="0"/>
                  </a:moveTo>
                  <a:lnTo>
                    <a:pt x="1" y="45"/>
                  </a:lnTo>
                  <a:cubicBezTo>
                    <a:pt x="1" y="110"/>
                    <a:pt x="36" y="171"/>
                    <a:pt x="92" y="204"/>
                  </a:cubicBezTo>
                  <a:lnTo>
                    <a:pt x="3295" y="2053"/>
                  </a:lnTo>
                  <a:cubicBezTo>
                    <a:pt x="3322" y="2068"/>
                    <a:pt x="3354" y="2077"/>
                    <a:pt x="3386" y="2077"/>
                  </a:cubicBezTo>
                  <a:lnTo>
                    <a:pt x="3386" y="1955"/>
                  </a:lnTo>
                  <a:lnTo>
                    <a:pt x="1" y="0"/>
                  </a:lnTo>
                  <a:close/>
                </a:path>
              </a:pathLst>
            </a:custGeom>
            <a:solidFill>
              <a:srgbClr val="AAD1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17"/>
            <p:cNvSpPr/>
            <p:nvPr/>
          </p:nvSpPr>
          <p:spPr>
            <a:xfrm>
              <a:off x="2338325" y="4976950"/>
              <a:ext cx="95825" cy="107350"/>
            </a:xfrm>
            <a:custGeom>
              <a:avLst/>
              <a:gdLst/>
              <a:ahLst/>
              <a:cxnLst/>
              <a:rect l="l" t="t" r="r" b="b"/>
              <a:pathLst>
                <a:path w="3833" h="4294" extrusionOk="0">
                  <a:moveTo>
                    <a:pt x="64" y="1"/>
                  </a:moveTo>
                  <a:cubicBezTo>
                    <a:pt x="23" y="42"/>
                    <a:pt x="0" y="97"/>
                    <a:pt x="0" y="155"/>
                  </a:cubicBezTo>
                  <a:cubicBezTo>
                    <a:pt x="0" y="167"/>
                    <a:pt x="2" y="179"/>
                    <a:pt x="3" y="190"/>
                  </a:cubicBezTo>
                  <a:lnTo>
                    <a:pt x="353" y="2272"/>
                  </a:lnTo>
                  <a:cubicBezTo>
                    <a:pt x="362" y="2336"/>
                    <a:pt x="402" y="2391"/>
                    <a:pt x="458" y="2424"/>
                  </a:cubicBezTo>
                  <a:lnTo>
                    <a:pt x="3646" y="4264"/>
                  </a:lnTo>
                  <a:cubicBezTo>
                    <a:pt x="3679" y="4283"/>
                    <a:pt x="3718" y="4293"/>
                    <a:pt x="3756" y="4293"/>
                  </a:cubicBezTo>
                  <a:cubicBezTo>
                    <a:pt x="3782" y="4293"/>
                    <a:pt x="3808" y="4289"/>
                    <a:pt x="3833" y="4280"/>
                  </a:cubicBezTo>
                  <a:lnTo>
                    <a:pt x="3455" y="2027"/>
                  </a:lnTo>
                  <a:cubicBezTo>
                    <a:pt x="3448" y="1980"/>
                    <a:pt x="3419" y="1939"/>
                    <a:pt x="3378" y="1915"/>
                  </a:cubicBezTo>
                  <a:lnTo>
                    <a:pt x="64" y="1"/>
                  </a:lnTo>
                  <a:close/>
                </a:path>
              </a:pathLst>
            </a:custGeom>
            <a:solidFill>
              <a:srgbClr val="EFF6F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17"/>
            <p:cNvSpPr/>
            <p:nvPr/>
          </p:nvSpPr>
          <p:spPr>
            <a:xfrm>
              <a:off x="2339925" y="4976150"/>
              <a:ext cx="95525" cy="107800"/>
            </a:xfrm>
            <a:custGeom>
              <a:avLst/>
              <a:gdLst/>
              <a:ahLst/>
              <a:cxnLst/>
              <a:rect l="l" t="t" r="r" b="b"/>
              <a:pathLst>
                <a:path w="3821" h="4312" extrusionOk="0">
                  <a:moveTo>
                    <a:pt x="45" y="0"/>
                  </a:moveTo>
                  <a:cubicBezTo>
                    <a:pt x="28" y="9"/>
                    <a:pt x="14" y="21"/>
                    <a:pt x="0" y="34"/>
                  </a:cubicBezTo>
                  <a:lnTo>
                    <a:pt x="3314" y="1947"/>
                  </a:lnTo>
                  <a:cubicBezTo>
                    <a:pt x="3355" y="1971"/>
                    <a:pt x="3384" y="2012"/>
                    <a:pt x="3391" y="2059"/>
                  </a:cubicBezTo>
                  <a:lnTo>
                    <a:pt x="3769" y="4312"/>
                  </a:lnTo>
                  <a:cubicBezTo>
                    <a:pt x="3778" y="4308"/>
                    <a:pt x="3789" y="4302"/>
                    <a:pt x="3799" y="4297"/>
                  </a:cubicBezTo>
                  <a:lnTo>
                    <a:pt x="3820" y="4284"/>
                  </a:lnTo>
                  <a:lnTo>
                    <a:pt x="3443" y="2029"/>
                  </a:lnTo>
                  <a:cubicBezTo>
                    <a:pt x="3434" y="1982"/>
                    <a:pt x="3405" y="1941"/>
                    <a:pt x="3364" y="1916"/>
                  </a:cubicBezTo>
                  <a:lnTo>
                    <a:pt x="45" y="0"/>
                  </a:lnTo>
                  <a:close/>
                </a:path>
              </a:pathLst>
            </a:custGeom>
            <a:solidFill>
              <a:srgbClr val="C8E2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17"/>
            <p:cNvSpPr/>
            <p:nvPr/>
          </p:nvSpPr>
          <p:spPr>
            <a:xfrm>
              <a:off x="2374925" y="5024375"/>
              <a:ext cx="14700" cy="14975"/>
            </a:xfrm>
            <a:custGeom>
              <a:avLst/>
              <a:gdLst/>
              <a:ahLst/>
              <a:cxnLst/>
              <a:rect l="l" t="t" r="r" b="b"/>
              <a:pathLst>
                <a:path w="588" h="599" extrusionOk="0">
                  <a:moveTo>
                    <a:pt x="109" y="0"/>
                  </a:moveTo>
                  <a:cubicBezTo>
                    <a:pt x="39" y="0"/>
                    <a:pt x="0" y="49"/>
                    <a:pt x="16" y="138"/>
                  </a:cubicBezTo>
                  <a:cubicBezTo>
                    <a:pt x="39" y="278"/>
                    <a:pt x="182" y="463"/>
                    <a:pt x="337" y="552"/>
                  </a:cubicBezTo>
                  <a:cubicBezTo>
                    <a:pt x="392" y="584"/>
                    <a:pt x="440" y="599"/>
                    <a:pt x="479" y="599"/>
                  </a:cubicBezTo>
                  <a:cubicBezTo>
                    <a:pt x="549" y="599"/>
                    <a:pt x="588" y="550"/>
                    <a:pt x="573" y="460"/>
                  </a:cubicBezTo>
                  <a:cubicBezTo>
                    <a:pt x="550" y="322"/>
                    <a:pt x="405" y="136"/>
                    <a:pt x="252" y="47"/>
                  </a:cubicBezTo>
                  <a:cubicBezTo>
                    <a:pt x="197" y="15"/>
                    <a:pt x="148" y="0"/>
                    <a:pt x="109" y="0"/>
                  </a:cubicBezTo>
                  <a:close/>
                </a:path>
              </a:pathLst>
            </a:custGeom>
            <a:solidFill>
              <a:srgbClr val="AAD1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17"/>
            <p:cNvSpPr/>
            <p:nvPr/>
          </p:nvSpPr>
          <p:spPr>
            <a:xfrm>
              <a:off x="2825375" y="4599650"/>
              <a:ext cx="214500" cy="123800"/>
            </a:xfrm>
            <a:custGeom>
              <a:avLst/>
              <a:gdLst/>
              <a:ahLst/>
              <a:cxnLst/>
              <a:rect l="l" t="t" r="r" b="b"/>
              <a:pathLst>
                <a:path w="8580" h="4952" extrusionOk="0">
                  <a:moveTo>
                    <a:pt x="4290" y="1"/>
                  </a:moveTo>
                  <a:cubicBezTo>
                    <a:pt x="1921" y="1"/>
                    <a:pt x="0" y="1108"/>
                    <a:pt x="0" y="2475"/>
                  </a:cubicBezTo>
                  <a:cubicBezTo>
                    <a:pt x="0" y="3842"/>
                    <a:pt x="1921" y="4951"/>
                    <a:pt x="4290" y="4951"/>
                  </a:cubicBezTo>
                  <a:cubicBezTo>
                    <a:pt x="6660" y="4951"/>
                    <a:pt x="8579" y="3842"/>
                    <a:pt x="8579" y="2475"/>
                  </a:cubicBezTo>
                  <a:cubicBezTo>
                    <a:pt x="8579" y="1108"/>
                    <a:pt x="6660" y="1"/>
                    <a:pt x="4290" y="1"/>
                  </a:cubicBezTo>
                  <a:close/>
                </a:path>
              </a:pathLst>
            </a:custGeom>
            <a:solidFill>
              <a:srgbClr val="C1CF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17"/>
            <p:cNvSpPr/>
            <p:nvPr/>
          </p:nvSpPr>
          <p:spPr>
            <a:xfrm>
              <a:off x="2931775" y="4260925"/>
              <a:ext cx="79475" cy="200400"/>
            </a:xfrm>
            <a:custGeom>
              <a:avLst/>
              <a:gdLst/>
              <a:ahLst/>
              <a:cxnLst/>
              <a:rect l="l" t="t" r="r" b="b"/>
              <a:pathLst>
                <a:path w="3179" h="8016" extrusionOk="0">
                  <a:moveTo>
                    <a:pt x="2393" y="0"/>
                  </a:moveTo>
                  <a:cubicBezTo>
                    <a:pt x="2316" y="0"/>
                    <a:pt x="2239" y="28"/>
                    <a:pt x="2168" y="79"/>
                  </a:cubicBezTo>
                  <a:cubicBezTo>
                    <a:pt x="1958" y="230"/>
                    <a:pt x="1808" y="397"/>
                    <a:pt x="1856" y="838"/>
                  </a:cubicBezTo>
                  <a:cubicBezTo>
                    <a:pt x="1904" y="1279"/>
                    <a:pt x="2126" y="2356"/>
                    <a:pt x="2164" y="3119"/>
                  </a:cubicBezTo>
                  <a:cubicBezTo>
                    <a:pt x="2183" y="3495"/>
                    <a:pt x="2104" y="4362"/>
                    <a:pt x="1866" y="4991"/>
                  </a:cubicBezTo>
                  <a:cubicBezTo>
                    <a:pt x="1664" y="5524"/>
                    <a:pt x="1391" y="6068"/>
                    <a:pt x="1234" y="6208"/>
                  </a:cubicBezTo>
                  <a:cubicBezTo>
                    <a:pt x="1088" y="6338"/>
                    <a:pt x="1009" y="6369"/>
                    <a:pt x="812" y="6436"/>
                  </a:cubicBezTo>
                  <a:cubicBezTo>
                    <a:pt x="588" y="6514"/>
                    <a:pt x="473" y="6621"/>
                    <a:pt x="320" y="6687"/>
                  </a:cubicBezTo>
                  <a:cubicBezTo>
                    <a:pt x="165" y="6755"/>
                    <a:pt x="161" y="6738"/>
                    <a:pt x="177" y="6827"/>
                  </a:cubicBezTo>
                  <a:cubicBezTo>
                    <a:pt x="190" y="6896"/>
                    <a:pt x="297" y="6942"/>
                    <a:pt x="416" y="6942"/>
                  </a:cubicBezTo>
                  <a:cubicBezTo>
                    <a:pt x="452" y="6942"/>
                    <a:pt x="490" y="6938"/>
                    <a:pt x="526" y="6929"/>
                  </a:cubicBezTo>
                  <a:cubicBezTo>
                    <a:pt x="684" y="6887"/>
                    <a:pt x="764" y="6808"/>
                    <a:pt x="803" y="6808"/>
                  </a:cubicBezTo>
                  <a:cubicBezTo>
                    <a:pt x="804" y="6808"/>
                    <a:pt x="805" y="6808"/>
                    <a:pt x="806" y="6808"/>
                  </a:cubicBezTo>
                  <a:cubicBezTo>
                    <a:pt x="845" y="6812"/>
                    <a:pt x="762" y="6924"/>
                    <a:pt x="618" y="7053"/>
                  </a:cubicBezTo>
                  <a:cubicBezTo>
                    <a:pt x="421" y="7232"/>
                    <a:pt x="243" y="7278"/>
                    <a:pt x="128" y="7354"/>
                  </a:cubicBezTo>
                  <a:cubicBezTo>
                    <a:pt x="0" y="7437"/>
                    <a:pt x="75" y="7533"/>
                    <a:pt x="141" y="7539"/>
                  </a:cubicBezTo>
                  <a:cubicBezTo>
                    <a:pt x="157" y="7541"/>
                    <a:pt x="174" y="7542"/>
                    <a:pt x="194" y="7542"/>
                  </a:cubicBezTo>
                  <a:cubicBezTo>
                    <a:pt x="260" y="7542"/>
                    <a:pt x="355" y="7528"/>
                    <a:pt x="508" y="7460"/>
                  </a:cubicBezTo>
                  <a:cubicBezTo>
                    <a:pt x="707" y="7369"/>
                    <a:pt x="918" y="7221"/>
                    <a:pt x="918" y="7221"/>
                  </a:cubicBezTo>
                  <a:lnTo>
                    <a:pt x="918" y="7221"/>
                  </a:lnTo>
                  <a:cubicBezTo>
                    <a:pt x="840" y="7320"/>
                    <a:pt x="751" y="7408"/>
                    <a:pt x="652" y="7485"/>
                  </a:cubicBezTo>
                  <a:cubicBezTo>
                    <a:pt x="465" y="7631"/>
                    <a:pt x="371" y="7668"/>
                    <a:pt x="279" y="7748"/>
                  </a:cubicBezTo>
                  <a:cubicBezTo>
                    <a:pt x="201" y="7815"/>
                    <a:pt x="306" y="7906"/>
                    <a:pt x="418" y="7906"/>
                  </a:cubicBezTo>
                  <a:cubicBezTo>
                    <a:pt x="440" y="7906"/>
                    <a:pt x="462" y="7902"/>
                    <a:pt x="483" y="7894"/>
                  </a:cubicBezTo>
                  <a:cubicBezTo>
                    <a:pt x="616" y="7840"/>
                    <a:pt x="740" y="7769"/>
                    <a:pt x="852" y="7683"/>
                  </a:cubicBezTo>
                  <a:cubicBezTo>
                    <a:pt x="980" y="7585"/>
                    <a:pt x="1176" y="7407"/>
                    <a:pt x="1177" y="7407"/>
                  </a:cubicBezTo>
                  <a:lnTo>
                    <a:pt x="1177" y="7407"/>
                  </a:lnTo>
                  <a:cubicBezTo>
                    <a:pt x="1035" y="7627"/>
                    <a:pt x="868" y="7740"/>
                    <a:pt x="774" y="7817"/>
                  </a:cubicBezTo>
                  <a:cubicBezTo>
                    <a:pt x="679" y="7894"/>
                    <a:pt x="664" y="7962"/>
                    <a:pt x="724" y="8001"/>
                  </a:cubicBezTo>
                  <a:cubicBezTo>
                    <a:pt x="738" y="8010"/>
                    <a:pt x="755" y="8016"/>
                    <a:pt x="778" y="8016"/>
                  </a:cubicBezTo>
                  <a:cubicBezTo>
                    <a:pt x="838" y="8016"/>
                    <a:pt x="936" y="7978"/>
                    <a:pt x="1098" y="7874"/>
                  </a:cubicBezTo>
                  <a:cubicBezTo>
                    <a:pt x="1320" y="7730"/>
                    <a:pt x="1552" y="7438"/>
                    <a:pt x="1694" y="7156"/>
                  </a:cubicBezTo>
                  <a:cubicBezTo>
                    <a:pt x="1837" y="6874"/>
                    <a:pt x="1869" y="6749"/>
                    <a:pt x="1960" y="6613"/>
                  </a:cubicBezTo>
                  <a:cubicBezTo>
                    <a:pt x="2293" y="6108"/>
                    <a:pt x="2553" y="5706"/>
                    <a:pt x="2764" y="5141"/>
                  </a:cubicBezTo>
                  <a:cubicBezTo>
                    <a:pt x="3067" y="4331"/>
                    <a:pt x="3145" y="3659"/>
                    <a:pt x="3155" y="3237"/>
                  </a:cubicBezTo>
                  <a:cubicBezTo>
                    <a:pt x="3178" y="2367"/>
                    <a:pt x="3036" y="1243"/>
                    <a:pt x="2889" y="622"/>
                  </a:cubicBezTo>
                  <a:cubicBezTo>
                    <a:pt x="2783" y="177"/>
                    <a:pt x="2587" y="0"/>
                    <a:pt x="2393" y="0"/>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17"/>
            <p:cNvSpPr/>
            <p:nvPr/>
          </p:nvSpPr>
          <p:spPr>
            <a:xfrm>
              <a:off x="2982200" y="4257275"/>
              <a:ext cx="28525" cy="54825"/>
            </a:xfrm>
            <a:custGeom>
              <a:avLst/>
              <a:gdLst/>
              <a:ahLst/>
              <a:cxnLst/>
              <a:rect l="l" t="t" r="r" b="b"/>
              <a:pathLst>
                <a:path w="1141" h="2193" extrusionOk="0">
                  <a:moveTo>
                    <a:pt x="251" y="1"/>
                  </a:moveTo>
                  <a:cubicBezTo>
                    <a:pt x="156" y="1"/>
                    <a:pt x="68" y="22"/>
                    <a:pt x="1" y="51"/>
                  </a:cubicBezTo>
                  <a:lnTo>
                    <a:pt x="465" y="2186"/>
                  </a:lnTo>
                  <a:cubicBezTo>
                    <a:pt x="497" y="2190"/>
                    <a:pt x="527" y="2193"/>
                    <a:pt x="557" y="2193"/>
                  </a:cubicBezTo>
                  <a:cubicBezTo>
                    <a:pt x="911" y="2193"/>
                    <a:pt x="1141" y="1874"/>
                    <a:pt x="1141" y="1874"/>
                  </a:cubicBezTo>
                  <a:cubicBezTo>
                    <a:pt x="1123" y="1687"/>
                    <a:pt x="922" y="590"/>
                    <a:pt x="729" y="272"/>
                  </a:cubicBezTo>
                  <a:cubicBezTo>
                    <a:pt x="607" y="67"/>
                    <a:pt x="419" y="1"/>
                    <a:pt x="251" y="1"/>
                  </a:cubicBezTo>
                  <a:close/>
                </a:path>
              </a:pathLst>
            </a:custGeom>
            <a:solidFill>
              <a:srgbClr val="E9437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17"/>
            <p:cNvSpPr/>
            <p:nvPr/>
          </p:nvSpPr>
          <p:spPr>
            <a:xfrm>
              <a:off x="2952400" y="4603825"/>
              <a:ext cx="36875" cy="41350"/>
            </a:xfrm>
            <a:custGeom>
              <a:avLst/>
              <a:gdLst/>
              <a:ahLst/>
              <a:cxnLst/>
              <a:rect l="l" t="t" r="r" b="b"/>
              <a:pathLst>
                <a:path w="1475" h="1654" extrusionOk="0">
                  <a:moveTo>
                    <a:pt x="240" y="0"/>
                  </a:moveTo>
                  <a:cubicBezTo>
                    <a:pt x="223" y="0"/>
                    <a:pt x="207" y="1"/>
                    <a:pt x="191" y="4"/>
                  </a:cubicBezTo>
                  <a:cubicBezTo>
                    <a:pt x="37" y="25"/>
                    <a:pt x="0" y="168"/>
                    <a:pt x="57" y="395"/>
                  </a:cubicBezTo>
                  <a:cubicBezTo>
                    <a:pt x="120" y="646"/>
                    <a:pt x="335" y="824"/>
                    <a:pt x="510" y="981"/>
                  </a:cubicBezTo>
                  <a:cubicBezTo>
                    <a:pt x="691" y="1146"/>
                    <a:pt x="756" y="1356"/>
                    <a:pt x="881" y="1525"/>
                  </a:cubicBezTo>
                  <a:cubicBezTo>
                    <a:pt x="948" y="1616"/>
                    <a:pt x="1050" y="1653"/>
                    <a:pt x="1158" y="1653"/>
                  </a:cubicBezTo>
                  <a:cubicBezTo>
                    <a:pt x="1211" y="1653"/>
                    <a:pt x="1266" y="1644"/>
                    <a:pt x="1318" y="1628"/>
                  </a:cubicBezTo>
                  <a:cubicBezTo>
                    <a:pt x="1475" y="1577"/>
                    <a:pt x="1468" y="1396"/>
                    <a:pt x="1433" y="1256"/>
                  </a:cubicBezTo>
                  <a:cubicBezTo>
                    <a:pt x="1407" y="1150"/>
                    <a:pt x="1388" y="1044"/>
                    <a:pt x="1375" y="935"/>
                  </a:cubicBezTo>
                  <a:cubicBezTo>
                    <a:pt x="1375" y="935"/>
                    <a:pt x="971" y="340"/>
                    <a:pt x="855" y="256"/>
                  </a:cubicBezTo>
                  <a:cubicBezTo>
                    <a:pt x="709" y="148"/>
                    <a:pt x="436" y="0"/>
                    <a:pt x="240" y="0"/>
                  </a:cubicBezTo>
                  <a:close/>
                </a:path>
              </a:pathLst>
            </a:custGeom>
            <a:solidFill>
              <a:srgbClr val="2D29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17"/>
            <p:cNvSpPr/>
            <p:nvPr/>
          </p:nvSpPr>
          <p:spPr>
            <a:xfrm>
              <a:off x="2866325" y="4657275"/>
              <a:ext cx="66575" cy="37975"/>
            </a:xfrm>
            <a:custGeom>
              <a:avLst/>
              <a:gdLst/>
              <a:ahLst/>
              <a:cxnLst/>
              <a:rect l="l" t="t" r="r" b="b"/>
              <a:pathLst>
                <a:path w="2663" h="1519" extrusionOk="0">
                  <a:moveTo>
                    <a:pt x="1946" y="0"/>
                  </a:moveTo>
                  <a:cubicBezTo>
                    <a:pt x="1719" y="308"/>
                    <a:pt x="1290" y="492"/>
                    <a:pt x="708" y="759"/>
                  </a:cubicBezTo>
                  <a:cubicBezTo>
                    <a:pt x="125" y="1026"/>
                    <a:pt x="1" y="1080"/>
                    <a:pt x="41" y="1191"/>
                  </a:cubicBezTo>
                  <a:cubicBezTo>
                    <a:pt x="81" y="1301"/>
                    <a:pt x="345" y="1412"/>
                    <a:pt x="584" y="1487"/>
                  </a:cubicBezTo>
                  <a:cubicBezTo>
                    <a:pt x="653" y="1508"/>
                    <a:pt x="735" y="1518"/>
                    <a:pt x="822" y="1518"/>
                  </a:cubicBezTo>
                  <a:cubicBezTo>
                    <a:pt x="1037" y="1518"/>
                    <a:pt x="1278" y="1456"/>
                    <a:pt x="1404" y="1347"/>
                  </a:cubicBezTo>
                  <a:cubicBezTo>
                    <a:pt x="1527" y="1240"/>
                    <a:pt x="1873" y="1101"/>
                    <a:pt x="2055" y="1101"/>
                  </a:cubicBezTo>
                  <a:cubicBezTo>
                    <a:pt x="2055" y="1101"/>
                    <a:pt x="2056" y="1101"/>
                    <a:pt x="2057" y="1101"/>
                  </a:cubicBezTo>
                  <a:cubicBezTo>
                    <a:pt x="2061" y="1101"/>
                    <a:pt x="2065" y="1101"/>
                    <a:pt x="2070" y="1101"/>
                  </a:cubicBezTo>
                  <a:cubicBezTo>
                    <a:pt x="2342" y="1101"/>
                    <a:pt x="2571" y="1023"/>
                    <a:pt x="2617" y="918"/>
                  </a:cubicBezTo>
                  <a:cubicBezTo>
                    <a:pt x="2663" y="813"/>
                    <a:pt x="2612" y="584"/>
                    <a:pt x="2601" y="441"/>
                  </a:cubicBezTo>
                  <a:cubicBezTo>
                    <a:pt x="2590" y="298"/>
                    <a:pt x="2580" y="117"/>
                    <a:pt x="2580" y="117"/>
                  </a:cubicBezTo>
                  <a:lnTo>
                    <a:pt x="1946" y="0"/>
                  </a:lnTo>
                  <a:close/>
                </a:path>
              </a:pathLst>
            </a:custGeom>
            <a:solidFill>
              <a:srgbClr val="2D29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17"/>
            <p:cNvSpPr/>
            <p:nvPr/>
          </p:nvSpPr>
          <p:spPr>
            <a:xfrm>
              <a:off x="2902875" y="4401200"/>
              <a:ext cx="89900" cy="259575"/>
            </a:xfrm>
            <a:custGeom>
              <a:avLst/>
              <a:gdLst/>
              <a:ahLst/>
              <a:cxnLst/>
              <a:rect l="l" t="t" r="r" b="b"/>
              <a:pathLst>
                <a:path w="3596" h="10383" extrusionOk="0">
                  <a:moveTo>
                    <a:pt x="3481" y="0"/>
                  </a:moveTo>
                  <a:lnTo>
                    <a:pt x="0" y="774"/>
                  </a:lnTo>
                  <a:cubicBezTo>
                    <a:pt x="0" y="774"/>
                    <a:pt x="220" y="4936"/>
                    <a:pt x="257" y="5481"/>
                  </a:cubicBezTo>
                  <a:cubicBezTo>
                    <a:pt x="296" y="6026"/>
                    <a:pt x="308" y="6398"/>
                    <a:pt x="351" y="7452"/>
                  </a:cubicBezTo>
                  <a:cubicBezTo>
                    <a:pt x="389" y="8339"/>
                    <a:pt x="484" y="10243"/>
                    <a:pt x="484" y="10243"/>
                  </a:cubicBezTo>
                  <a:cubicBezTo>
                    <a:pt x="677" y="10356"/>
                    <a:pt x="841" y="10382"/>
                    <a:pt x="954" y="10382"/>
                  </a:cubicBezTo>
                  <a:cubicBezTo>
                    <a:pt x="1057" y="10382"/>
                    <a:pt x="1118" y="10360"/>
                    <a:pt x="1118" y="10360"/>
                  </a:cubicBezTo>
                  <a:cubicBezTo>
                    <a:pt x="1118" y="10360"/>
                    <a:pt x="1679" y="7818"/>
                    <a:pt x="1656" y="7189"/>
                  </a:cubicBezTo>
                  <a:cubicBezTo>
                    <a:pt x="1625" y="6421"/>
                    <a:pt x="1479" y="5973"/>
                    <a:pt x="1479" y="5973"/>
                  </a:cubicBezTo>
                  <a:cubicBezTo>
                    <a:pt x="1479" y="5973"/>
                    <a:pt x="1641" y="4801"/>
                    <a:pt x="1695" y="3911"/>
                  </a:cubicBezTo>
                  <a:cubicBezTo>
                    <a:pt x="1749" y="3020"/>
                    <a:pt x="1806" y="2593"/>
                    <a:pt x="1819" y="2206"/>
                  </a:cubicBezTo>
                  <a:lnTo>
                    <a:pt x="1887" y="2170"/>
                  </a:lnTo>
                  <a:cubicBezTo>
                    <a:pt x="1887" y="2170"/>
                    <a:pt x="1959" y="3706"/>
                    <a:pt x="1997" y="4251"/>
                  </a:cubicBezTo>
                  <a:cubicBezTo>
                    <a:pt x="2035" y="4796"/>
                    <a:pt x="2115" y="5319"/>
                    <a:pt x="2263" y="6333"/>
                  </a:cubicBezTo>
                  <a:cubicBezTo>
                    <a:pt x="2389" y="7211"/>
                    <a:pt x="2721" y="9021"/>
                    <a:pt x="2721" y="9021"/>
                  </a:cubicBezTo>
                  <a:cubicBezTo>
                    <a:pt x="2852" y="9097"/>
                    <a:pt x="2970" y="9121"/>
                    <a:pt x="3068" y="9121"/>
                  </a:cubicBezTo>
                  <a:cubicBezTo>
                    <a:pt x="3245" y="9121"/>
                    <a:pt x="3356" y="9041"/>
                    <a:pt x="3356" y="9041"/>
                  </a:cubicBezTo>
                  <a:cubicBezTo>
                    <a:pt x="3356" y="9041"/>
                    <a:pt x="3596" y="6707"/>
                    <a:pt x="3497" y="5944"/>
                  </a:cubicBezTo>
                  <a:cubicBezTo>
                    <a:pt x="3398" y="5181"/>
                    <a:pt x="3241" y="4729"/>
                    <a:pt x="3241" y="4729"/>
                  </a:cubicBezTo>
                  <a:cubicBezTo>
                    <a:pt x="3241" y="4729"/>
                    <a:pt x="3318" y="3680"/>
                    <a:pt x="3356" y="2686"/>
                  </a:cubicBezTo>
                  <a:cubicBezTo>
                    <a:pt x="3396" y="1612"/>
                    <a:pt x="3462" y="268"/>
                    <a:pt x="3481" y="0"/>
                  </a:cubicBezTo>
                  <a:close/>
                </a:path>
              </a:pathLst>
            </a:custGeom>
            <a:solidFill>
              <a:srgbClr val="7FA8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17"/>
            <p:cNvSpPr/>
            <p:nvPr/>
          </p:nvSpPr>
          <p:spPr>
            <a:xfrm>
              <a:off x="2948325" y="4436625"/>
              <a:ext cx="29350" cy="66650"/>
            </a:xfrm>
            <a:custGeom>
              <a:avLst/>
              <a:gdLst/>
              <a:ahLst/>
              <a:cxnLst/>
              <a:rect l="l" t="t" r="r" b="b"/>
              <a:pathLst>
                <a:path w="1174" h="2666" extrusionOk="0">
                  <a:moveTo>
                    <a:pt x="1173" y="1"/>
                  </a:moveTo>
                  <a:lnTo>
                    <a:pt x="1173" y="1"/>
                  </a:lnTo>
                  <a:cubicBezTo>
                    <a:pt x="782" y="375"/>
                    <a:pt x="1" y="789"/>
                    <a:pt x="1" y="789"/>
                  </a:cubicBezTo>
                  <a:lnTo>
                    <a:pt x="67" y="786"/>
                  </a:lnTo>
                  <a:lnTo>
                    <a:pt x="165" y="2665"/>
                  </a:lnTo>
                  <a:cubicBezTo>
                    <a:pt x="165" y="2666"/>
                    <a:pt x="165" y="2666"/>
                    <a:pt x="165" y="2666"/>
                  </a:cubicBezTo>
                  <a:cubicBezTo>
                    <a:pt x="167" y="2666"/>
                    <a:pt x="334" y="795"/>
                    <a:pt x="334" y="795"/>
                  </a:cubicBezTo>
                  <a:cubicBezTo>
                    <a:pt x="810" y="551"/>
                    <a:pt x="1173" y="1"/>
                    <a:pt x="1173" y="1"/>
                  </a:cubicBezTo>
                  <a:close/>
                </a:path>
              </a:pathLst>
            </a:custGeom>
            <a:solidFill>
              <a:srgbClr val="6795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17"/>
            <p:cNvSpPr/>
            <p:nvPr/>
          </p:nvSpPr>
          <p:spPr>
            <a:xfrm>
              <a:off x="2914550" y="4184525"/>
              <a:ext cx="68425" cy="76550"/>
            </a:xfrm>
            <a:custGeom>
              <a:avLst/>
              <a:gdLst/>
              <a:ahLst/>
              <a:cxnLst/>
              <a:rect l="l" t="t" r="r" b="b"/>
              <a:pathLst>
                <a:path w="2737" h="3062" extrusionOk="0">
                  <a:moveTo>
                    <a:pt x="1345" y="0"/>
                  </a:moveTo>
                  <a:cubicBezTo>
                    <a:pt x="739" y="0"/>
                    <a:pt x="299" y="453"/>
                    <a:pt x="175" y="1061"/>
                  </a:cubicBezTo>
                  <a:cubicBezTo>
                    <a:pt x="104" y="1382"/>
                    <a:pt x="0" y="2065"/>
                    <a:pt x="199" y="2589"/>
                  </a:cubicBezTo>
                  <a:cubicBezTo>
                    <a:pt x="313" y="2886"/>
                    <a:pt x="451" y="3004"/>
                    <a:pt x="716" y="3055"/>
                  </a:cubicBezTo>
                  <a:cubicBezTo>
                    <a:pt x="739" y="3060"/>
                    <a:pt x="770" y="3062"/>
                    <a:pt x="806" y="3062"/>
                  </a:cubicBezTo>
                  <a:cubicBezTo>
                    <a:pt x="1083" y="3062"/>
                    <a:pt x="1681" y="2928"/>
                    <a:pt x="1904" y="2691"/>
                  </a:cubicBezTo>
                  <a:cubicBezTo>
                    <a:pt x="1949" y="2643"/>
                    <a:pt x="2022" y="2410"/>
                    <a:pt x="2022" y="2410"/>
                  </a:cubicBezTo>
                  <a:cubicBezTo>
                    <a:pt x="2499" y="2119"/>
                    <a:pt x="2737" y="1557"/>
                    <a:pt x="2612" y="1012"/>
                  </a:cubicBezTo>
                  <a:cubicBezTo>
                    <a:pt x="2489" y="468"/>
                    <a:pt x="2031" y="64"/>
                    <a:pt x="1476" y="7"/>
                  </a:cubicBezTo>
                  <a:cubicBezTo>
                    <a:pt x="1431" y="3"/>
                    <a:pt x="1388" y="0"/>
                    <a:pt x="1345" y="0"/>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17"/>
            <p:cNvSpPr/>
            <p:nvPr/>
          </p:nvSpPr>
          <p:spPr>
            <a:xfrm>
              <a:off x="2927350" y="4248725"/>
              <a:ext cx="55075" cy="40375"/>
            </a:xfrm>
            <a:custGeom>
              <a:avLst/>
              <a:gdLst/>
              <a:ahLst/>
              <a:cxnLst/>
              <a:rect l="l" t="t" r="r" b="b"/>
              <a:pathLst>
                <a:path w="2203" h="1615" extrusionOk="0">
                  <a:moveTo>
                    <a:pt x="1454" y="1"/>
                  </a:moveTo>
                  <a:lnTo>
                    <a:pt x="423" y="487"/>
                  </a:lnTo>
                  <a:cubicBezTo>
                    <a:pt x="423" y="487"/>
                    <a:pt x="458" y="686"/>
                    <a:pt x="484" y="813"/>
                  </a:cubicBezTo>
                  <a:cubicBezTo>
                    <a:pt x="508" y="941"/>
                    <a:pt x="498" y="1010"/>
                    <a:pt x="243" y="1165"/>
                  </a:cubicBezTo>
                  <a:cubicBezTo>
                    <a:pt x="1" y="1314"/>
                    <a:pt x="570" y="1614"/>
                    <a:pt x="985" y="1614"/>
                  </a:cubicBezTo>
                  <a:cubicBezTo>
                    <a:pt x="1006" y="1614"/>
                    <a:pt x="1026" y="1613"/>
                    <a:pt x="1046" y="1612"/>
                  </a:cubicBezTo>
                  <a:cubicBezTo>
                    <a:pt x="1462" y="1580"/>
                    <a:pt x="1932" y="1328"/>
                    <a:pt x="2061" y="1059"/>
                  </a:cubicBezTo>
                  <a:cubicBezTo>
                    <a:pt x="2203" y="761"/>
                    <a:pt x="2191" y="412"/>
                    <a:pt x="2015" y="412"/>
                  </a:cubicBezTo>
                  <a:cubicBezTo>
                    <a:pt x="2013" y="412"/>
                    <a:pt x="2011" y="412"/>
                    <a:pt x="2009" y="412"/>
                  </a:cubicBezTo>
                  <a:cubicBezTo>
                    <a:pt x="1838" y="420"/>
                    <a:pt x="1694" y="452"/>
                    <a:pt x="1606" y="452"/>
                  </a:cubicBezTo>
                  <a:cubicBezTo>
                    <a:pt x="1558" y="452"/>
                    <a:pt x="1526" y="442"/>
                    <a:pt x="1514" y="415"/>
                  </a:cubicBezTo>
                  <a:cubicBezTo>
                    <a:pt x="1488" y="354"/>
                    <a:pt x="1454" y="1"/>
                    <a:pt x="1454" y="1"/>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17"/>
            <p:cNvSpPr/>
            <p:nvPr/>
          </p:nvSpPr>
          <p:spPr>
            <a:xfrm>
              <a:off x="2924500" y="4184550"/>
              <a:ext cx="57850" cy="67300"/>
            </a:xfrm>
            <a:custGeom>
              <a:avLst/>
              <a:gdLst/>
              <a:ahLst/>
              <a:cxnLst/>
              <a:rect l="l" t="t" r="r" b="b"/>
              <a:pathLst>
                <a:path w="2314" h="2692" extrusionOk="0">
                  <a:moveTo>
                    <a:pt x="945" y="0"/>
                  </a:moveTo>
                  <a:cubicBezTo>
                    <a:pt x="542" y="0"/>
                    <a:pt x="212" y="202"/>
                    <a:pt x="0" y="515"/>
                  </a:cubicBezTo>
                  <a:cubicBezTo>
                    <a:pt x="33" y="578"/>
                    <a:pt x="74" y="635"/>
                    <a:pt x="122" y="686"/>
                  </a:cubicBezTo>
                  <a:cubicBezTo>
                    <a:pt x="122" y="686"/>
                    <a:pt x="63" y="851"/>
                    <a:pt x="168" y="969"/>
                  </a:cubicBezTo>
                  <a:cubicBezTo>
                    <a:pt x="244" y="1054"/>
                    <a:pt x="266" y="1174"/>
                    <a:pt x="249" y="1286"/>
                  </a:cubicBezTo>
                  <a:cubicBezTo>
                    <a:pt x="231" y="1408"/>
                    <a:pt x="216" y="1559"/>
                    <a:pt x="230" y="1693"/>
                  </a:cubicBezTo>
                  <a:cubicBezTo>
                    <a:pt x="249" y="1881"/>
                    <a:pt x="426" y="1968"/>
                    <a:pt x="426" y="1968"/>
                  </a:cubicBezTo>
                  <a:cubicBezTo>
                    <a:pt x="426" y="1968"/>
                    <a:pt x="452" y="1680"/>
                    <a:pt x="524" y="1523"/>
                  </a:cubicBezTo>
                  <a:cubicBezTo>
                    <a:pt x="561" y="1443"/>
                    <a:pt x="650" y="1393"/>
                    <a:pt x="742" y="1393"/>
                  </a:cubicBezTo>
                  <a:cubicBezTo>
                    <a:pt x="830" y="1393"/>
                    <a:pt x="919" y="1438"/>
                    <a:pt x="967" y="1545"/>
                  </a:cubicBezTo>
                  <a:cubicBezTo>
                    <a:pt x="1066" y="1763"/>
                    <a:pt x="1001" y="1897"/>
                    <a:pt x="941" y="2077"/>
                  </a:cubicBezTo>
                  <a:cubicBezTo>
                    <a:pt x="882" y="2255"/>
                    <a:pt x="711" y="2187"/>
                    <a:pt x="657" y="2229"/>
                  </a:cubicBezTo>
                  <a:cubicBezTo>
                    <a:pt x="601" y="2272"/>
                    <a:pt x="596" y="2578"/>
                    <a:pt x="879" y="2657"/>
                  </a:cubicBezTo>
                  <a:cubicBezTo>
                    <a:pt x="963" y="2680"/>
                    <a:pt x="1049" y="2691"/>
                    <a:pt x="1134" y="2691"/>
                  </a:cubicBezTo>
                  <a:cubicBezTo>
                    <a:pt x="1284" y="2691"/>
                    <a:pt x="1434" y="2657"/>
                    <a:pt x="1570" y="2588"/>
                  </a:cubicBezTo>
                  <a:cubicBezTo>
                    <a:pt x="1657" y="2545"/>
                    <a:pt x="1766" y="2452"/>
                    <a:pt x="1766" y="2452"/>
                  </a:cubicBezTo>
                  <a:cubicBezTo>
                    <a:pt x="2093" y="2154"/>
                    <a:pt x="2195" y="1857"/>
                    <a:pt x="2240" y="1439"/>
                  </a:cubicBezTo>
                  <a:cubicBezTo>
                    <a:pt x="2313" y="723"/>
                    <a:pt x="1795" y="81"/>
                    <a:pt x="1078" y="7"/>
                  </a:cubicBezTo>
                  <a:cubicBezTo>
                    <a:pt x="1033" y="3"/>
                    <a:pt x="988" y="0"/>
                    <a:pt x="945" y="0"/>
                  </a:cubicBezTo>
                  <a:close/>
                </a:path>
              </a:pathLst>
            </a:custGeom>
            <a:solidFill>
              <a:srgbClr val="C9483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17"/>
            <p:cNvSpPr/>
            <p:nvPr/>
          </p:nvSpPr>
          <p:spPr>
            <a:xfrm>
              <a:off x="2904975" y="4179400"/>
              <a:ext cx="73675" cy="22325"/>
            </a:xfrm>
            <a:custGeom>
              <a:avLst/>
              <a:gdLst/>
              <a:ahLst/>
              <a:cxnLst/>
              <a:rect l="l" t="t" r="r" b="b"/>
              <a:pathLst>
                <a:path w="2947" h="893" extrusionOk="0">
                  <a:moveTo>
                    <a:pt x="323" y="1"/>
                  </a:moveTo>
                  <a:cubicBezTo>
                    <a:pt x="77" y="1"/>
                    <a:pt x="1" y="276"/>
                    <a:pt x="256" y="569"/>
                  </a:cubicBezTo>
                  <a:cubicBezTo>
                    <a:pt x="518" y="870"/>
                    <a:pt x="802" y="892"/>
                    <a:pt x="881" y="892"/>
                  </a:cubicBezTo>
                  <a:cubicBezTo>
                    <a:pt x="895" y="892"/>
                    <a:pt x="903" y="892"/>
                    <a:pt x="903" y="892"/>
                  </a:cubicBezTo>
                  <a:lnTo>
                    <a:pt x="2866" y="882"/>
                  </a:lnTo>
                  <a:cubicBezTo>
                    <a:pt x="2947" y="256"/>
                    <a:pt x="2236" y="65"/>
                    <a:pt x="1881" y="65"/>
                  </a:cubicBezTo>
                  <a:cubicBezTo>
                    <a:pt x="1853" y="65"/>
                    <a:pt x="1827" y="66"/>
                    <a:pt x="1803" y="69"/>
                  </a:cubicBezTo>
                  <a:cubicBezTo>
                    <a:pt x="1626" y="87"/>
                    <a:pt x="1349" y="122"/>
                    <a:pt x="1075" y="122"/>
                  </a:cubicBezTo>
                  <a:cubicBezTo>
                    <a:pt x="865" y="122"/>
                    <a:pt x="656" y="101"/>
                    <a:pt x="494" y="37"/>
                  </a:cubicBezTo>
                  <a:cubicBezTo>
                    <a:pt x="431" y="12"/>
                    <a:pt x="374" y="1"/>
                    <a:pt x="323" y="1"/>
                  </a:cubicBezTo>
                  <a:close/>
                </a:path>
              </a:pathLst>
            </a:custGeom>
            <a:solidFill>
              <a:srgbClr val="C9483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17"/>
            <p:cNvSpPr/>
            <p:nvPr/>
          </p:nvSpPr>
          <p:spPr>
            <a:xfrm>
              <a:off x="2901875" y="4258450"/>
              <a:ext cx="103675" cy="174675"/>
            </a:xfrm>
            <a:custGeom>
              <a:avLst/>
              <a:gdLst/>
              <a:ahLst/>
              <a:cxnLst/>
              <a:rect l="l" t="t" r="r" b="b"/>
              <a:pathLst>
                <a:path w="4147" h="6987" extrusionOk="0">
                  <a:moveTo>
                    <a:pt x="3324" y="0"/>
                  </a:moveTo>
                  <a:cubicBezTo>
                    <a:pt x="3314" y="0"/>
                    <a:pt x="3304" y="0"/>
                    <a:pt x="3294" y="0"/>
                  </a:cubicBezTo>
                  <a:cubicBezTo>
                    <a:pt x="2999" y="8"/>
                    <a:pt x="2590" y="61"/>
                    <a:pt x="2590" y="61"/>
                  </a:cubicBezTo>
                  <a:cubicBezTo>
                    <a:pt x="2608" y="144"/>
                    <a:pt x="2621" y="341"/>
                    <a:pt x="2122" y="498"/>
                  </a:cubicBezTo>
                  <a:cubicBezTo>
                    <a:pt x="1865" y="578"/>
                    <a:pt x="1705" y="598"/>
                    <a:pt x="1610" y="598"/>
                  </a:cubicBezTo>
                  <a:cubicBezTo>
                    <a:pt x="1522" y="598"/>
                    <a:pt x="1491" y="581"/>
                    <a:pt x="1491" y="581"/>
                  </a:cubicBezTo>
                  <a:cubicBezTo>
                    <a:pt x="1491" y="581"/>
                    <a:pt x="761" y="913"/>
                    <a:pt x="523" y="1080"/>
                  </a:cubicBezTo>
                  <a:cubicBezTo>
                    <a:pt x="224" y="1289"/>
                    <a:pt x="92" y="1894"/>
                    <a:pt x="51" y="2913"/>
                  </a:cubicBezTo>
                  <a:cubicBezTo>
                    <a:pt x="5" y="4094"/>
                    <a:pt x="0" y="6182"/>
                    <a:pt x="40" y="6484"/>
                  </a:cubicBezTo>
                  <a:cubicBezTo>
                    <a:pt x="40" y="6484"/>
                    <a:pt x="543" y="6986"/>
                    <a:pt x="1206" y="6986"/>
                  </a:cubicBezTo>
                  <a:cubicBezTo>
                    <a:pt x="1242" y="6986"/>
                    <a:pt x="1277" y="6985"/>
                    <a:pt x="1313" y="6982"/>
                  </a:cubicBezTo>
                  <a:cubicBezTo>
                    <a:pt x="2029" y="6923"/>
                    <a:pt x="3230" y="6291"/>
                    <a:pt x="3522" y="5802"/>
                  </a:cubicBezTo>
                  <a:cubicBezTo>
                    <a:pt x="3514" y="4767"/>
                    <a:pt x="3393" y="4263"/>
                    <a:pt x="3561" y="3666"/>
                  </a:cubicBezTo>
                  <a:cubicBezTo>
                    <a:pt x="3944" y="2300"/>
                    <a:pt x="4146" y="1742"/>
                    <a:pt x="3959" y="834"/>
                  </a:cubicBezTo>
                  <a:cubicBezTo>
                    <a:pt x="3811" y="111"/>
                    <a:pt x="3604" y="0"/>
                    <a:pt x="3324" y="0"/>
                  </a:cubicBezTo>
                  <a:close/>
                </a:path>
              </a:pathLst>
            </a:custGeom>
            <a:solidFill>
              <a:srgbClr val="F5FB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17"/>
            <p:cNvSpPr/>
            <p:nvPr/>
          </p:nvSpPr>
          <p:spPr>
            <a:xfrm>
              <a:off x="2803900" y="4285600"/>
              <a:ext cx="123800" cy="177925"/>
            </a:xfrm>
            <a:custGeom>
              <a:avLst/>
              <a:gdLst/>
              <a:ahLst/>
              <a:cxnLst/>
              <a:rect l="l" t="t" r="r" b="b"/>
              <a:pathLst>
                <a:path w="4952" h="7117" extrusionOk="0">
                  <a:moveTo>
                    <a:pt x="4521" y="0"/>
                  </a:moveTo>
                  <a:cubicBezTo>
                    <a:pt x="4479" y="0"/>
                    <a:pt x="4435" y="7"/>
                    <a:pt x="4391" y="21"/>
                  </a:cubicBezTo>
                  <a:cubicBezTo>
                    <a:pt x="4143" y="97"/>
                    <a:pt x="3947" y="208"/>
                    <a:pt x="3853" y="641"/>
                  </a:cubicBezTo>
                  <a:cubicBezTo>
                    <a:pt x="3760" y="1074"/>
                    <a:pt x="3629" y="2165"/>
                    <a:pt x="3422" y="2902"/>
                  </a:cubicBezTo>
                  <a:cubicBezTo>
                    <a:pt x="3320" y="3264"/>
                    <a:pt x="2971" y="4062"/>
                    <a:pt x="2545" y="4583"/>
                  </a:cubicBezTo>
                  <a:cubicBezTo>
                    <a:pt x="2184" y="5025"/>
                    <a:pt x="1753" y="5454"/>
                    <a:pt x="1560" y="5536"/>
                  </a:cubicBezTo>
                  <a:cubicBezTo>
                    <a:pt x="1382" y="5612"/>
                    <a:pt x="1295" y="5617"/>
                    <a:pt x="1087" y="5618"/>
                  </a:cubicBezTo>
                  <a:cubicBezTo>
                    <a:pt x="851" y="5621"/>
                    <a:pt x="707" y="5686"/>
                    <a:pt x="540" y="5702"/>
                  </a:cubicBezTo>
                  <a:cubicBezTo>
                    <a:pt x="373" y="5716"/>
                    <a:pt x="376" y="5698"/>
                    <a:pt x="362" y="5787"/>
                  </a:cubicBezTo>
                  <a:cubicBezTo>
                    <a:pt x="350" y="5877"/>
                    <a:pt x="501" y="5983"/>
                    <a:pt x="661" y="5994"/>
                  </a:cubicBezTo>
                  <a:cubicBezTo>
                    <a:pt x="677" y="5995"/>
                    <a:pt x="693" y="5995"/>
                    <a:pt x="707" y="5995"/>
                  </a:cubicBezTo>
                  <a:cubicBezTo>
                    <a:pt x="827" y="5995"/>
                    <a:pt x="906" y="5965"/>
                    <a:pt x="947" y="5965"/>
                  </a:cubicBezTo>
                  <a:cubicBezTo>
                    <a:pt x="955" y="5965"/>
                    <a:pt x="961" y="5966"/>
                    <a:pt x="966" y="5968"/>
                  </a:cubicBezTo>
                  <a:cubicBezTo>
                    <a:pt x="1001" y="5984"/>
                    <a:pt x="886" y="6064"/>
                    <a:pt x="710" y="6141"/>
                  </a:cubicBezTo>
                  <a:cubicBezTo>
                    <a:pt x="466" y="6248"/>
                    <a:pt x="283" y="6235"/>
                    <a:pt x="149" y="6270"/>
                  </a:cubicBezTo>
                  <a:cubicBezTo>
                    <a:pt x="0" y="6310"/>
                    <a:pt x="43" y="6424"/>
                    <a:pt x="103" y="6451"/>
                  </a:cubicBezTo>
                  <a:cubicBezTo>
                    <a:pt x="151" y="6472"/>
                    <a:pt x="220" y="6499"/>
                    <a:pt x="352" y="6499"/>
                  </a:cubicBezTo>
                  <a:cubicBezTo>
                    <a:pt x="388" y="6499"/>
                    <a:pt x="429" y="6497"/>
                    <a:pt x="476" y="6492"/>
                  </a:cubicBezTo>
                  <a:cubicBezTo>
                    <a:pt x="694" y="6469"/>
                    <a:pt x="941" y="6396"/>
                    <a:pt x="941" y="6395"/>
                  </a:cubicBezTo>
                  <a:lnTo>
                    <a:pt x="941" y="6395"/>
                  </a:lnTo>
                  <a:cubicBezTo>
                    <a:pt x="835" y="6464"/>
                    <a:pt x="722" y="6520"/>
                    <a:pt x="604" y="6562"/>
                  </a:cubicBezTo>
                  <a:cubicBezTo>
                    <a:pt x="380" y="6642"/>
                    <a:pt x="279" y="6646"/>
                    <a:pt x="167" y="6694"/>
                  </a:cubicBezTo>
                  <a:cubicBezTo>
                    <a:pt x="55" y="6739"/>
                    <a:pt x="172" y="6896"/>
                    <a:pt x="307" y="6896"/>
                  </a:cubicBezTo>
                  <a:cubicBezTo>
                    <a:pt x="309" y="6896"/>
                    <a:pt x="311" y="6896"/>
                    <a:pt x="314" y="6896"/>
                  </a:cubicBezTo>
                  <a:cubicBezTo>
                    <a:pt x="456" y="6888"/>
                    <a:pt x="596" y="6860"/>
                    <a:pt x="731" y="6813"/>
                  </a:cubicBezTo>
                  <a:cubicBezTo>
                    <a:pt x="882" y="6762"/>
                    <a:pt x="1126" y="6655"/>
                    <a:pt x="1126" y="6655"/>
                  </a:cubicBezTo>
                  <a:lnTo>
                    <a:pt x="1126" y="6655"/>
                  </a:lnTo>
                  <a:cubicBezTo>
                    <a:pt x="922" y="6819"/>
                    <a:pt x="727" y="6872"/>
                    <a:pt x="613" y="6916"/>
                  </a:cubicBezTo>
                  <a:cubicBezTo>
                    <a:pt x="499" y="6959"/>
                    <a:pt x="462" y="7018"/>
                    <a:pt x="507" y="7076"/>
                  </a:cubicBezTo>
                  <a:cubicBezTo>
                    <a:pt x="526" y="7100"/>
                    <a:pt x="564" y="7116"/>
                    <a:pt x="633" y="7116"/>
                  </a:cubicBezTo>
                  <a:cubicBezTo>
                    <a:pt x="695" y="7116"/>
                    <a:pt x="782" y="7104"/>
                    <a:pt x="903" y="7072"/>
                  </a:cubicBezTo>
                  <a:cubicBezTo>
                    <a:pt x="1159" y="7007"/>
                    <a:pt x="1471" y="6805"/>
                    <a:pt x="1696" y="6581"/>
                  </a:cubicBezTo>
                  <a:cubicBezTo>
                    <a:pt x="1920" y="6359"/>
                    <a:pt x="1991" y="6252"/>
                    <a:pt x="2120" y="6151"/>
                  </a:cubicBezTo>
                  <a:cubicBezTo>
                    <a:pt x="2596" y="5778"/>
                    <a:pt x="2970" y="5480"/>
                    <a:pt x="3350" y="5010"/>
                  </a:cubicBezTo>
                  <a:cubicBezTo>
                    <a:pt x="3894" y="4339"/>
                    <a:pt x="4180" y="3725"/>
                    <a:pt x="4325" y="3328"/>
                  </a:cubicBezTo>
                  <a:cubicBezTo>
                    <a:pt x="4623" y="2510"/>
                    <a:pt x="4844" y="1400"/>
                    <a:pt x="4902" y="764"/>
                  </a:cubicBezTo>
                  <a:cubicBezTo>
                    <a:pt x="4952" y="224"/>
                    <a:pt x="4759" y="0"/>
                    <a:pt x="4521" y="0"/>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17"/>
            <p:cNvSpPr/>
            <p:nvPr/>
          </p:nvSpPr>
          <p:spPr>
            <a:xfrm>
              <a:off x="2890350" y="4283025"/>
              <a:ext cx="40525" cy="56775"/>
            </a:xfrm>
            <a:custGeom>
              <a:avLst/>
              <a:gdLst/>
              <a:ahLst/>
              <a:cxnLst/>
              <a:rect l="l" t="t" r="r" b="b"/>
              <a:pathLst>
                <a:path w="1621" h="2271" extrusionOk="0">
                  <a:moveTo>
                    <a:pt x="1002" y="0"/>
                  </a:moveTo>
                  <a:cubicBezTo>
                    <a:pt x="680" y="0"/>
                    <a:pt x="447" y="199"/>
                    <a:pt x="294" y="722"/>
                  </a:cubicBezTo>
                  <a:cubicBezTo>
                    <a:pt x="121" y="1315"/>
                    <a:pt x="0" y="1802"/>
                    <a:pt x="0" y="1802"/>
                  </a:cubicBezTo>
                  <a:cubicBezTo>
                    <a:pt x="0" y="1802"/>
                    <a:pt x="187" y="2126"/>
                    <a:pt x="657" y="2239"/>
                  </a:cubicBezTo>
                  <a:cubicBezTo>
                    <a:pt x="751" y="2262"/>
                    <a:pt x="833" y="2271"/>
                    <a:pt x="904" y="2271"/>
                  </a:cubicBezTo>
                  <a:cubicBezTo>
                    <a:pt x="1186" y="2271"/>
                    <a:pt x="1294" y="2128"/>
                    <a:pt x="1294" y="2128"/>
                  </a:cubicBezTo>
                  <a:cubicBezTo>
                    <a:pt x="1294" y="2128"/>
                    <a:pt x="1423" y="1507"/>
                    <a:pt x="1505" y="1083"/>
                  </a:cubicBezTo>
                  <a:cubicBezTo>
                    <a:pt x="1586" y="660"/>
                    <a:pt x="1621" y="82"/>
                    <a:pt x="1136" y="10"/>
                  </a:cubicBezTo>
                  <a:cubicBezTo>
                    <a:pt x="1089" y="4"/>
                    <a:pt x="1045" y="0"/>
                    <a:pt x="1002" y="0"/>
                  </a:cubicBezTo>
                  <a:close/>
                </a:path>
              </a:pathLst>
            </a:custGeom>
            <a:solidFill>
              <a:srgbClr val="E9437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17"/>
            <p:cNvSpPr/>
            <p:nvPr/>
          </p:nvSpPr>
          <p:spPr>
            <a:xfrm>
              <a:off x="2925975" y="4273725"/>
              <a:ext cx="21500" cy="11900"/>
            </a:xfrm>
            <a:custGeom>
              <a:avLst/>
              <a:gdLst/>
              <a:ahLst/>
              <a:cxnLst/>
              <a:rect l="l" t="t" r="r" b="b"/>
              <a:pathLst>
                <a:path w="860" h="476" extrusionOk="0">
                  <a:moveTo>
                    <a:pt x="446" y="1"/>
                  </a:moveTo>
                  <a:cubicBezTo>
                    <a:pt x="414" y="1"/>
                    <a:pt x="385" y="7"/>
                    <a:pt x="359" y="20"/>
                  </a:cubicBezTo>
                  <a:lnTo>
                    <a:pt x="0" y="224"/>
                  </a:lnTo>
                  <a:cubicBezTo>
                    <a:pt x="0" y="224"/>
                    <a:pt x="352" y="268"/>
                    <a:pt x="436" y="475"/>
                  </a:cubicBezTo>
                  <a:cubicBezTo>
                    <a:pt x="437" y="475"/>
                    <a:pt x="792" y="442"/>
                    <a:pt x="860" y="195"/>
                  </a:cubicBezTo>
                  <a:cubicBezTo>
                    <a:pt x="860" y="195"/>
                    <a:pt x="625" y="1"/>
                    <a:pt x="446" y="1"/>
                  </a:cubicBezTo>
                  <a:close/>
                </a:path>
              </a:pathLst>
            </a:custGeom>
            <a:solidFill>
              <a:srgbClr val="5D7AB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17"/>
            <p:cNvSpPr/>
            <p:nvPr/>
          </p:nvSpPr>
          <p:spPr>
            <a:xfrm>
              <a:off x="2966600" y="4258625"/>
              <a:ext cx="17650" cy="12700"/>
            </a:xfrm>
            <a:custGeom>
              <a:avLst/>
              <a:gdLst/>
              <a:ahLst/>
              <a:cxnLst/>
              <a:rect l="l" t="t" r="r" b="b"/>
              <a:pathLst>
                <a:path w="706" h="508" extrusionOk="0">
                  <a:moveTo>
                    <a:pt x="278" y="1"/>
                  </a:moveTo>
                  <a:cubicBezTo>
                    <a:pt x="184" y="1"/>
                    <a:pt x="89" y="19"/>
                    <a:pt x="1" y="54"/>
                  </a:cubicBezTo>
                  <a:cubicBezTo>
                    <a:pt x="1" y="54"/>
                    <a:pt x="179" y="332"/>
                    <a:pt x="208" y="507"/>
                  </a:cubicBezTo>
                  <a:lnTo>
                    <a:pt x="705" y="499"/>
                  </a:lnTo>
                  <a:cubicBezTo>
                    <a:pt x="705" y="499"/>
                    <a:pt x="621" y="53"/>
                    <a:pt x="405" y="12"/>
                  </a:cubicBezTo>
                  <a:cubicBezTo>
                    <a:pt x="363" y="4"/>
                    <a:pt x="321" y="1"/>
                    <a:pt x="278" y="1"/>
                  </a:cubicBezTo>
                  <a:close/>
                </a:path>
              </a:pathLst>
            </a:custGeom>
            <a:solidFill>
              <a:srgbClr val="5D7AB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17"/>
            <p:cNvSpPr/>
            <p:nvPr/>
          </p:nvSpPr>
          <p:spPr>
            <a:xfrm>
              <a:off x="2921700" y="4268875"/>
              <a:ext cx="96525" cy="123950"/>
            </a:xfrm>
            <a:custGeom>
              <a:avLst/>
              <a:gdLst/>
              <a:ahLst/>
              <a:cxnLst/>
              <a:rect l="l" t="t" r="r" b="b"/>
              <a:pathLst>
                <a:path w="3861" h="4958" extrusionOk="0">
                  <a:moveTo>
                    <a:pt x="2242" y="1"/>
                  </a:moveTo>
                  <a:cubicBezTo>
                    <a:pt x="2173" y="1"/>
                    <a:pt x="2101" y="10"/>
                    <a:pt x="2026" y="31"/>
                  </a:cubicBezTo>
                  <a:cubicBezTo>
                    <a:pt x="1399" y="204"/>
                    <a:pt x="636" y="475"/>
                    <a:pt x="472" y="878"/>
                  </a:cubicBezTo>
                  <a:cubicBezTo>
                    <a:pt x="308" y="1281"/>
                    <a:pt x="0" y="3836"/>
                    <a:pt x="379" y="4336"/>
                  </a:cubicBezTo>
                  <a:cubicBezTo>
                    <a:pt x="741" y="4814"/>
                    <a:pt x="1178" y="4957"/>
                    <a:pt x="1573" y="4957"/>
                  </a:cubicBezTo>
                  <a:cubicBezTo>
                    <a:pt x="1591" y="4957"/>
                    <a:pt x="1609" y="4957"/>
                    <a:pt x="1627" y="4957"/>
                  </a:cubicBezTo>
                  <a:cubicBezTo>
                    <a:pt x="2036" y="4943"/>
                    <a:pt x="3237" y="4433"/>
                    <a:pt x="3557" y="3850"/>
                  </a:cubicBezTo>
                  <a:cubicBezTo>
                    <a:pt x="3860" y="3296"/>
                    <a:pt x="3509" y="1"/>
                    <a:pt x="2242" y="1"/>
                  </a:cubicBezTo>
                  <a:close/>
                </a:path>
              </a:pathLst>
            </a:custGeom>
            <a:solidFill>
              <a:srgbClr val="7FA8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17"/>
            <p:cNvSpPr/>
            <p:nvPr/>
          </p:nvSpPr>
          <p:spPr>
            <a:xfrm>
              <a:off x="2966825" y="4331425"/>
              <a:ext cx="42750" cy="47325"/>
            </a:xfrm>
            <a:custGeom>
              <a:avLst/>
              <a:gdLst/>
              <a:ahLst/>
              <a:cxnLst/>
              <a:rect l="l" t="t" r="r" b="b"/>
              <a:pathLst>
                <a:path w="1710" h="1893" extrusionOk="0">
                  <a:moveTo>
                    <a:pt x="1489" y="1"/>
                  </a:moveTo>
                  <a:cubicBezTo>
                    <a:pt x="1223" y="1"/>
                    <a:pt x="126" y="537"/>
                    <a:pt x="0" y="775"/>
                  </a:cubicBezTo>
                  <a:lnTo>
                    <a:pt x="99" y="1846"/>
                  </a:lnTo>
                  <a:cubicBezTo>
                    <a:pt x="102" y="1878"/>
                    <a:pt x="134" y="1893"/>
                    <a:pt x="185" y="1893"/>
                  </a:cubicBezTo>
                  <a:cubicBezTo>
                    <a:pt x="466" y="1893"/>
                    <a:pt x="1346" y="1472"/>
                    <a:pt x="1552" y="1161"/>
                  </a:cubicBezTo>
                  <a:cubicBezTo>
                    <a:pt x="1710" y="922"/>
                    <a:pt x="1591" y="182"/>
                    <a:pt x="1546" y="26"/>
                  </a:cubicBezTo>
                  <a:cubicBezTo>
                    <a:pt x="1541" y="9"/>
                    <a:pt x="1521" y="1"/>
                    <a:pt x="1489" y="1"/>
                  </a:cubicBezTo>
                  <a:close/>
                </a:path>
              </a:pathLst>
            </a:custGeom>
            <a:solidFill>
              <a:srgbClr val="6F89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17"/>
            <p:cNvSpPr/>
            <p:nvPr/>
          </p:nvSpPr>
          <p:spPr>
            <a:xfrm>
              <a:off x="2921650" y="4288200"/>
              <a:ext cx="39825" cy="103225"/>
            </a:xfrm>
            <a:custGeom>
              <a:avLst/>
              <a:gdLst/>
              <a:ahLst/>
              <a:cxnLst/>
              <a:rect l="l" t="t" r="r" b="b"/>
              <a:pathLst>
                <a:path w="1593" h="4129" extrusionOk="0">
                  <a:moveTo>
                    <a:pt x="632" y="1"/>
                  </a:moveTo>
                  <a:cubicBezTo>
                    <a:pt x="592" y="1"/>
                    <a:pt x="553" y="9"/>
                    <a:pt x="516" y="23"/>
                  </a:cubicBezTo>
                  <a:cubicBezTo>
                    <a:pt x="500" y="50"/>
                    <a:pt x="486" y="76"/>
                    <a:pt x="474" y="105"/>
                  </a:cubicBezTo>
                  <a:cubicBezTo>
                    <a:pt x="310" y="508"/>
                    <a:pt x="1" y="3063"/>
                    <a:pt x="381" y="3563"/>
                  </a:cubicBezTo>
                  <a:cubicBezTo>
                    <a:pt x="616" y="3875"/>
                    <a:pt x="883" y="4044"/>
                    <a:pt x="1150" y="4123"/>
                  </a:cubicBezTo>
                  <a:cubicBezTo>
                    <a:pt x="1174" y="4127"/>
                    <a:pt x="1197" y="4129"/>
                    <a:pt x="1219" y="4129"/>
                  </a:cubicBezTo>
                  <a:cubicBezTo>
                    <a:pt x="1469" y="4129"/>
                    <a:pt x="1592" y="3895"/>
                    <a:pt x="1579" y="3563"/>
                  </a:cubicBezTo>
                  <a:cubicBezTo>
                    <a:pt x="1566" y="3186"/>
                    <a:pt x="1405" y="1781"/>
                    <a:pt x="1235" y="934"/>
                  </a:cubicBezTo>
                  <a:cubicBezTo>
                    <a:pt x="1092" y="223"/>
                    <a:pt x="844" y="1"/>
                    <a:pt x="632" y="1"/>
                  </a:cubicBezTo>
                  <a:close/>
                </a:path>
              </a:pathLst>
            </a:custGeom>
            <a:solidFill>
              <a:srgbClr val="6F89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17"/>
            <p:cNvSpPr/>
            <p:nvPr/>
          </p:nvSpPr>
          <p:spPr>
            <a:xfrm>
              <a:off x="2952525" y="4305350"/>
              <a:ext cx="51675" cy="20475"/>
            </a:xfrm>
            <a:custGeom>
              <a:avLst/>
              <a:gdLst/>
              <a:ahLst/>
              <a:cxnLst/>
              <a:rect l="l" t="t" r="r" b="b"/>
              <a:pathLst>
                <a:path w="2067" h="819" extrusionOk="0">
                  <a:moveTo>
                    <a:pt x="2066" y="1"/>
                  </a:moveTo>
                  <a:cubicBezTo>
                    <a:pt x="1907" y="214"/>
                    <a:pt x="1360" y="468"/>
                    <a:pt x="764" y="597"/>
                  </a:cubicBezTo>
                  <a:cubicBezTo>
                    <a:pt x="663" y="619"/>
                    <a:pt x="574" y="628"/>
                    <a:pt x="497" y="628"/>
                  </a:cubicBezTo>
                  <a:cubicBezTo>
                    <a:pt x="121" y="628"/>
                    <a:pt x="16" y="400"/>
                    <a:pt x="0" y="248"/>
                  </a:cubicBezTo>
                  <a:lnTo>
                    <a:pt x="0" y="248"/>
                  </a:lnTo>
                  <a:cubicBezTo>
                    <a:pt x="30" y="651"/>
                    <a:pt x="224" y="819"/>
                    <a:pt x="542" y="819"/>
                  </a:cubicBezTo>
                  <a:cubicBezTo>
                    <a:pt x="733" y="819"/>
                    <a:pt x="970" y="758"/>
                    <a:pt x="1243" y="651"/>
                  </a:cubicBezTo>
                  <a:cubicBezTo>
                    <a:pt x="1969" y="365"/>
                    <a:pt x="2066" y="1"/>
                    <a:pt x="2066" y="1"/>
                  </a:cubicBezTo>
                  <a:close/>
                </a:path>
              </a:pathLst>
            </a:custGeom>
            <a:solidFill>
              <a:srgbClr val="5D7AB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17"/>
            <p:cNvSpPr/>
            <p:nvPr/>
          </p:nvSpPr>
          <p:spPr>
            <a:xfrm>
              <a:off x="1500075" y="5283300"/>
              <a:ext cx="203325" cy="117325"/>
            </a:xfrm>
            <a:custGeom>
              <a:avLst/>
              <a:gdLst/>
              <a:ahLst/>
              <a:cxnLst/>
              <a:rect l="l" t="t" r="r" b="b"/>
              <a:pathLst>
                <a:path w="8133" h="4693" extrusionOk="0">
                  <a:moveTo>
                    <a:pt x="4067" y="0"/>
                  </a:moveTo>
                  <a:cubicBezTo>
                    <a:pt x="1820" y="0"/>
                    <a:pt x="1" y="1051"/>
                    <a:pt x="1" y="2347"/>
                  </a:cubicBezTo>
                  <a:cubicBezTo>
                    <a:pt x="1" y="3643"/>
                    <a:pt x="1820" y="4693"/>
                    <a:pt x="4067" y="4693"/>
                  </a:cubicBezTo>
                  <a:cubicBezTo>
                    <a:pt x="6313" y="4693"/>
                    <a:pt x="8132" y="3643"/>
                    <a:pt x="8132" y="2347"/>
                  </a:cubicBezTo>
                  <a:cubicBezTo>
                    <a:pt x="8132" y="1051"/>
                    <a:pt x="6313" y="0"/>
                    <a:pt x="4067" y="0"/>
                  </a:cubicBezTo>
                  <a:close/>
                </a:path>
              </a:pathLst>
            </a:custGeom>
            <a:solidFill>
              <a:srgbClr val="C1CF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17"/>
            <p:cNvSpPr/>
            <p:nvPr/>
          </p:nvSpPr>
          <p:spPr>
            <a:xfrm>
              <a:off x="1573775" y="4856500"/>
              <a:ext cx="64850" cy="38875"/>
            </a:xfrm>
            <a:custGeom>
              <a:avLst/>
              <a:gdLst/>
              <a:ahLst/>
              <a:cxnLst/>
              <a:rect l="l" t="t" r="r" b="b"/>
              <a:pathLst>
                <a:path w="2594" h="1555" extrusionOk="0">
                  <a:moveTo>
                    <a:pt x="1347" y="1"/>
                  </a:moveTo>
                  <a:cubicBezTo>
                    <a:pt x="1242" y="1"/>
                    <a:pt x="1130" y="13"/>
                    <a:pt x="1009" y="39"/>
                  </a:cubicBezTo>
                  <a:cubicBezTo>
                    <a:pt x="459" y="161"/>
                    <a:pt x="1" y="340"/>
                    <a:pt x="1" y="783"/>
                  </a:cubicBezTo>
                  <a:lnTo>
                    <a:pt x="2220" y="1555"/>
                  </a:lnTo>
                  <a:cubicBezTo>
                    <a:pt x="2220" y="1555"/>
                    <a:pt x="2594" y="1179"/>
                    <a:pt x="2381" y="702"/>
                  </a:cubicBezTo>
                  <a:cubicBezTo>
                    <a:pt x="2205" y="305"/>
                    <a:pt x="1868" y="1"/>
                    <a:pt x="1347" y="1"/>
                  </a:cubicBezTo>
                  <a:close/>
                </a:path>
              </a:pathLst>
            </a:custGeom>
            <a:solidFill>
              <a:srgbClr val="5433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17"/>
            <p:cNvSpPr/>
            <p:nvPr/>
          </p:nvSpPr>
          <p:spPr>
            <a:xfrm>
              <a:off x="1530400" y="4936375"/>
              <a:ext cx="69400" cy="194675"/>
            </a:xfrm>
            <a:custGeom>
              <a:avLst/>
              <a:gdLst/>
              <a:ahLst/>
              <a:cxnLst/>
              <a:rect l="l" t="t" r="r" b="b"/>
              <a:pathLst>
                <a:path w="2776" h="7787" extrusionOk="0">
                  <a:moveTo>
                    <a:pt x="1219" y="0"/>
                  </a:moveTo>
                  <a:cubicBezTo>
                    <a:pt x="1038" y="0"/>
                    <a:pt x="839" y="156"/>
                    <a:pt x="685" y="549"/>
                  </a:cubicBezTo>
                  <a:cubicBezTo>
                    <a:pt x="452" y="1142"/>
                    <a:pt x="150" y="2234"/>
                    <a:pt x="50" y="3098"/>
                  </a:cubicBezTo>
                  <a:cubicBezTo>
                    <a:pt x="0" y="3518"/>
                    <a:pt x="5" y="4069"/>
                    <a:pt x="235" y="4802"/>
                  </a:cubicBezTo>
                  <a:cubicBezTo>
                    <a:pt x="414" y="5379"/>
                    <a:pt x="621" y="5670"/>
                    <a:pt x="878" y="6216"/>
                  </a:cubicBezTo>
                  <a:cubicBezTo>
                    <a:pt x="948" y="6365"/>
                    <a:pt x="1041" y="6506"/>
                    <a:pt x="1142" y="6804"/>
                  </a:cubicBezTo>
                  <a:cubicBezTo>
                    <a:pt x="1242" y="7103"/>
                    <a:pt x="1430" y="7425"/>
                    <a:pt x="1629" y="7599"/>
                  </a:cubicBezTo>
                  <a:cubicBezTo>
                    <a:pt x="1790" y="7739"/>
                    <a:pt x="1886" y="7787"/>
                    <a:pt x="1944" y="7787"/>
                  </a:cubicBezTo>
                  <a:cubicBezTo>
                    <a:pt x="1958" y="7787"/>
                    <a:pt x="1970" y="7784"/>
                    <a:pt x="1981" y="7779"/>
                  </a:cubicBezTo>
                  <a:cubicBezTo>
                    <a:pt x="2047" y="7748"/>
                    <a:pt x="2041" y="7679"/>
                    <a:pt x="1959" y="7588"/>
                  </a:cubicBezTo>
                  <a:cubicBezTo>
                    <a:pt x="1877" y="7499"/>
                    <a:pt x="1726" y="7364"/>
                    <a:pt x="1619" y="7126"/>
                  </a:cubicBezTo>
                  <a:lnTo>
                    <a:pt x="1619" y="7126"/>
                  </a:lnTo>
                  <a:cubicBezTo>
                    <a:pt x="1619" y="7126"/>
                    <a:pt x="1787" y="7331"/>
                    <a:pt x="1900" y="7445"/>
                  </a:cubicBezTo>
                  <a:cubicBezTo>
                    <a:pt x="2000" y="7546"/>
                    <a:pt x="2112" y="7634"/>
                    <a:pt x="2235" y="7705"/>
                  </a:cubicBezTo>
                  <a:cubicBezTo>
                    <a:pt x="2265" y="7722"/>
                    <a:pt x="2298" y="7729"/>
                    <a:pt x="2330" y="7729"/>
                  </a:cubicBezTo>
                  <a:cubicBezTo>
                    <a:pt x="2429" y="7729"/>
                    <a:pt x="2519" y="7661"/>
                    <a:pt x="2458" y="7591"/>
                  </a:cubicBezTo>
                  <a:cubicBezTo>
                    <a:pt x="2379" y="7499"/>
                    <a:pt x="2291" y="7448"/>
                    <a:pt x="2127" y="7277"/>
                  </a:cubicBezTo>
                  <a:cubicBezTo>
                    <a:pt x="2040" y="7188"/>
                    <a:pt x="1964" y="7086"/>
                    <a:pt x="1900" y="6979"/>
                  </a:cubicBezTo>
                  <a:lnTo>
                    <a:pt x="1900" y="6979"/>
                  </a:lnTo>
                  <a:cubicBezTo>
                    <a:pt x="1900" y="6979"/>
                    <a:pt x="2087" y="7155"/>
                    <a:pt x="2271" y="7272"/>
                  </a:cubicBezTo>
                  <a:cubicBezTo>
                    <a:pt x="2456" y="7390"/>
                    <a:pt x="2557" y="7400"/>
                    <a:pt x="2624" y="7404"/>
                  </a:cubicBezTo>
                  <a:cubicBezTo>
                    <a:pt x="2625" y="7404"/>
                    <a:pt x="2626" y="7404"/>
                    <a:pt x="2628" y="7404"/>
                  </a:cubicBezTo>
                  <a:cubicBezTo>
                    <a:pt x="2694" y="7404"/>
                    <a:pt x="2776" y="7321"/>
                    <a:pt x="2663" y="7221"/>
                  </a:cubicBezTo>
                  <a:cubicBezTo>
                    <a:pt x="2560" y="7131"/>
                    <a:pt x="2391" y="7060"/>
                    <a:pt x="2221" y="6855"/>
                  </a:cubicBezTo>
                  <a:cubicBezTo>
                    <a:pt x="2098" y="6707"/>
                    <a:pt x="2032" y="6584"/>
                    <a:pt x="2069" y="6584"/>
                  </a:cubicBezTo>
                  <a:cubicBezTo>
                    <a:pt x="2069" y="6584"/>
                    <a:pt x="2070" y="6584"/>
                    <a:pt x="2070" y="6584"/>
                  </a:cubicBezTo>
                  <a:cubicBezTo>
                    <a:pt x="2110" y="6587"/>
                    <a:pt x="2176" y="6678"/>
                    <a:pt x="2330" y="6744"/>
                  </a:cubicBezTo>
                  <a:cubicBezTo>
                    <a:pt x="2386" y="6767"/>
                    <a:pt x="2447" y="6778"/>
                    <a:pt x="2502" y="6778"/>
                  </a:cubicBezTo>
                  <a:cubicBezTo>
                    <a:pt x="2594" y="6778"/>
                    <a:pt x="2672" y="6748"/>
                    <a:pt x="2690" y="6694"/>
                  </a:cubicBezTo>
                  <a:cubicBezTo>
                    <a:pt x="2719" y="6608"/>
                    <a:pt x="2712" y="6625"/>
                    <a:pt x="2569" y="6537"/>
                  </a:cubicBezTo>
                  <a:cubicBezTo>
                    <a:pt x="2427" y="6448"/>
                    <a:pt x="2328" y="6326"/>
                    <a:pt x="2117" y="6218"/>
                  </a:cubicBezTo>
                  <a:cubicBezTo>
                    <a:pt x="1932" y="6122"/>
                    <a:pt x="1857" y="6080"/>
                    <a:pt x="1732" y="5932"/>
                  </a:cubicBezTo>
                  <a:cubicBezTo>
                    <a:pt x="1596" y="5771"/>
                    <a:pt x="1238" y="5317"/>
                    <a:pt x="1114" y="4760"/>
                  </a:cubicBezTo>
                  <a:cubicBezTo>
                    <a:pt x="968" y="4104"/>
                    <a:pt x="977" y="3493"/>
                    <a:pt x="1048" y="3123"/>
                  </a:cubicBezTo>
                  <a:cubicBezTo>
                    <a:pt x="1194" y="2372"/>
                    <a:pt x="1567" y="1338"/>
                    <a:pt x="1676" y="908"/>
                  </a:cubicBezTo>
                  <a:cubicBezTo>
                    <a:pt x="1787" y="480"/>
                    <a:pt x="1663" y="293"/>
                    <a:pt x="1475" y="113"/>
                  </a:cubicBezTo>
                  <a:cubicBezTo>
                    <a:pt x="1400" y="41"/>
                    <a:pt x="1312" y="0"/>
                    <a:pt x="1219" y="0"/>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17"/>
            <p:cNvSpPr/>
            <p:nvPr/>
          </p:nvSpPr>
          <p:spPr>
            <a:xfrm>
              <a:off x="1532650" y="4935200"/>
              <a:ext cx="43425" cy="63375"/>
            </a:xfrm>
            <a:custGeom>
              <a:avLst/>
              <a:gdLst/>
              <a:ahLst/>
              <a:cxnLst/>
              <a:rect l="l" t="t" r="r" b="b"/>
              <a:pathLst>
                <a:path w="1737" h="2535" extrusionOk="0">
                  <a:moveTo>
                    <a:pt x="1191" y="0"/>
                  </a:moveTo>
                  <a:cubicBezTo>
                    <a:pt x="790" y="0"/>
                    <a:pt x="606" y="295"/>
                    <a:pt x="459" y="674"/>
                  </a:cubicBezTo>
                  <a:cubicBezTo>
                    <a:pt x="295" y="1100"/>
                    <a:pt x="1" y="2246"/>
                    <a:pt x="1" y="2246"/>
                  </a:cubicBezTo>
                  <a:cubicBezTo>
                    <a:pt x="1" y="2246"/>
                    <a:pt x="157" y="2382"/>
                    <a:pt x="604" y="2489"/>
                  </a:cubicBezTo>
                  <a:cubicBezTo>
                    <a:pt x="744" y="2523"/>
                    <a:pt x="856" y="2535"/>
                    <a:pt x="943" y="2535"/>
                  </a:cubicBezTo>
                  <a:cubicBezTo>
                    <a:pt x="1135" y="2535"/>
                    <a:pt x="1210" y="2478"/>
                    <a:pt x="1210" y="2478"/>
                  </a:cubicBezTo>
                  <a:cubicBezTo>
                    <a:pt x="1287" y="2233"/>
                    <a:pt x="1606" y="1291"/>
                    <a:pt x="1671" y="791"/>
                  </a:cubicBezTo>
                  <a:cubicBezTo>
                    <a:pt x="1736" y="291"/>
                    <a:pt x="1661" y="64"/>
                    <a:pt x="1344" y="13"/>
                  </a:cubicBezTo>
                  <a:cubicBezTo>
                    <a:pt x="1290" y="4"/>
                    <a:pt x="1239" y="0"/>
                    <a:pt x="1191" y="0"/>
                  </a:cubicBezTo>
                  <a:close/>
                </a:path>
              </a:pathLst>
            </a:custGeom>
            <a:solidFill>
              <a:srgbClr val="AACA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17"/>
            <p:cNvSpPr/>
            <p:nvPr/>
          </p:nvSpPr>
          <p:spPr>
            <a:xfrm>
              <a:off x="1532100" y="4986375"/>
              <a:ext cx="32100" cy="13625"/>
            </a:xfrm>
            <a:custGeom>
              <a:avLst/>
              <a:gdLst/>
              <a:ahLst/>
              <a:cxnLst/>
              <a:rect l="l" t="t" r="r" b="b"/>
              <a:pathLst>
                <a:path w="1284" h="545" extrusionOk="0">
                  <a:moveTo>
                    <a:pt x="76" y="0"/>
                  </a:moveTo>
                  <a:lnTo>
                    <a:pt x="0" y="255"/>
                  </a:lnTo>
                  <a:cubicBezTo>
                    <a:pt x="0" y="255"/>
                    <a:pt x="168" y="415"/>
                    <a:pt x="621" y="506"/>
                  </a:cubicBezTo>
                  <a:cubicBezTo>
                    <a:pt x="763" y="534"/>
                    <a:pt x="875" y="544"/>
                    <a:pt x="962" y="544"/>
                  </a:cubicBezTo>
                  <a:cubicBezTo>
                    <a:pt x="1151" y="544"/>
                    <a:pt x="1220" y="498"/>
                    <a:pt x="1220" y="498"/>
                  </a:cubicBezTo>
                  <a:lnTo>
                    <a:pt x="1284" y="269"/>
                  </a:lnTo>
                  <a:lnTo>
                    <a:pt x="1284" y="269"/>
                  </a:lnTo>
                  <a:cubicBezTo>
                    <a:pt x="1211" y="277"/>
                    <a:pt x="1138" y="281"/>
                    <a:pt x="1065" y="281"/>
                  </a:cubicBezTo>
                  <a:cubicBezTo>
                    <a:pt x="938" y="281"/>
                    <a:pt x="811" y="269"/>
                    <a:pt x="687" y="247"/>
                  </a:cubicBezTo>
                  <a:cubicBezTo>
                    <a:pt x="469" y="204"/>
                    <a:pt x="262" y="121"/>
                    <a:pt x="76" y="0"/>
                  </a:cubicBezTo>
                  <a:close/>
                </a:path>
              </a:pathLst>
            </a:custGeom>
            <a:solidFill>
              <a:srgbClr val="7FA8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17"/>
            <p:cNvSpPr/>
            <p:nvPr/>
          </p:nvSpPr>
          <p:spPr>
            <a:xfrm>
              <a:off x="1619850" y="5306950"/>
              <a:ext cx="54250" cy="48300"/>
            </a:xfrm>
            <a:custGeom>
              <a:avLst/>
              <a:gdLst/>
              <a:ahLst/>
              <a:cxnLst/>
              <a:rect l="l" t="t" r="r" b="b"/>
              <a:pathLst>
                <a:path w="2170" h="1932" extrusionOk="0">
                  <a:moveTo>
                    <a:pt x="1879" y="1"/>
                  </a:moveTo>
                  <a:cubicBezTo>
                    <a:pt x="1608" y="1"/>
                    <a:pt x="1073" y="458"/>
                    <a:pt x="863" y="458"/>
                  </a:cubicBezTo>
                  <a:cubicBezTo>
                    <a:pt x="843" y="458"/>
                    <a:pt x="827" y="454"/>
                    <a:pt x="813" y="445"/>
                  </a:cubicBezTo>
                  <a:cubicBezTo>
                    <a:pt x="799" y="436"/>
                    <a:pt x="781" y="432"/>
                    <a:pt x="762" y="432"/>
                  </a:cubicBezTo>
                  <a:cubicBezTo>
                    <a:pt x="545" y="432"/>
                    <a:pt x="53" y="951"/>
                    <a:pt x="53" y="951"/>
                  </a:cubicBezTo>
                  <a:cubicBezTo>
                    <a:pt x="53" y="951"/>
                    <a:pt x="54" y="1139"/>
                    <a:pt x="44" y="1306"/>
                  </a:cubicBezTo>
                  <a:cubicBezTo>
                    <a:pt x="31" y="1485"/>
                    <a:pt x="0" y="1767"/>
                    <a:pt x="187" y="1856"/>
                  </a:cubicBezTo>
                  <a:cubicBezTo>
                    <a:pt x="280" y="1901"/>
                    <a:pt x="383" y="1931"/>
                    <a:pt x="482" y="1931"/>
                  </a:cubicBezTo>
                  <a:cubicBezTo>
                    <a:pt x="581" y="1931"/>
                    <a:pt x="676" y="1901"/>
                    <a:pt x="751" y="1826"/>
                  </a:cubicBezTo>
                  <a:cubicBezTo>
                    <a:pt x="936" y="1638"/>
                    <a:pt x="1136" y="1442"/>
                    <a:pt x="1391" y="1271"/>
                  </a:cubicBezTo>
                  <a:cubicBezTo>
                    <a:pt x="1636" y="1105"/>
                    <a:pt x="1937" y="922"/>
                    <a:pt x="2059" y="620"/>
                  </a:cubicBezTo>
                  <a:cubicBezTo>
                    <a:pt x="2170" y="348"/>
                    <a:pt x="2131" y="120"/>
                    <a:pt x="1961" y="21"/>
                  </a:cubicBezTo>
                  <a:cubicBezTo>
                    <a:pt x="1938" y="7"/>
                    <a:pt x="1910" y="1"/>
                    <a:pt x="1879" y="1"/>
                  </a:cubicBezTo>
                  <a:close/>
                </a:path>
              </a:pathLst>
            </a:custGeom>
            <a:solidFill>
              <a:srgbClr val="2D29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17"/>
            <p:cNvSpPr/>
            <p:nvPr/>
          </p:nvSpPr>
          <p:spPr>
            <a:xfrm>
              <a:off x="1550950" y="5096675"/>
              <a:ext cx="88425" cy="234400"/>
            </a:xfrm>
            <a:custGeom>
              <a:avLst/>
              <a:gdLst/>
              <a:ahLst/>
              <a:cxnLst/>
              <a:rect l="l" t="t" r="r" b="b"/>
              <a:pathLst>
                <a:path w="3537" h="9376" extrusionOk="0">
                  <a:moveTo>
                    <a:pt x="0" y="1"/>
                  </a:moveTo>
                  <a:lnTo>
                    <a:pt x="1817" y="6052"/>
                  </a:lnTo>
                  <a:lnTo>
                    <a:pt x="2809" y="9362"/>
                  </a:lnTo>
                  <a:cubicBezTo>
                    <a:pt x="2809" y="9362"/>
                    <a:pt x="2854" y="9376"/>
                    <a:pt x="2923" y="9376"/>
                  </a:cubicBezTo>
                  <a:cubicBezTo>
                    <a:pt x="3079" y="9376"/>
                    <a:pt x="3362" y="9305"/>
                    <a:pt x="3537" y="8844"/>
                  </a:cubicBezTo>
                  <a:lnTo>
                    <a:pt x="3070" y="5013"/>
                  </a:lnTo>
                  <a:lnTo>
                    <a:pt x="2557" y="805"/>
                  </a:lnTo>
                  <a:lnTo>
                    <a:pt x="0" y="1"/>
                  </a:lnTo>
                  <a:close/>
                </a:path>
              </a:pathLst>
            </a:custGeom>
            <a:solidFill>
              <a:srgbClr val="E9437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17"/>
            <p:cNvSpPr/>
            <p:nvPr/>
          </p:nvSpPr>
          <p:spPr>
            <a:xfrm>
              <a:off x="1596375" y="5222000"/>
              <a:ext cx="43000" cy="109075"/>
            </a:xfrm>
            <a:custGeom>
              <a:avLst/>
              <a:gdLst/>
              <a:ahLst/>
              <a:cxnLst/>
              <a:rect l="l" t="t" r="r" b="b"/>
              <a:pathLst>
                <a:path w="1720" h="4363" extrusionOk="0">
                  <a:moveTo>
                    <a:pt x="1253" y="0"/>
                  </a:moveTo>
                  <a:lnTo>
                    <a:pt x="0" y="1039"/>
                  </a:lnTo>
                  <a:lnTo>
                    <a:pt x="992" y="4349"/>
                  </a:lnTo>
                  <a:cubicBezTo>
                    <a:pt x="992" y="4349"/>
                    <a:pt x="1037" y="4363"/>
                    <a:pt x="1106" y="4363"/>
                  </a:cubicBezTo>
                  <a:cubicBezTo>
                    <a:pt x="1262" y="4363"/>
                    <a:pt x="1545" y="4292"/>
                    <a:pt x="1720" y="3831"/>
                  </a:cubicBezTo>
                  <a:lnTo>
                    <a:pt x="1253" y="0"/>
                  </a:lnTo>
                  <a:close/>
                </a:path>
              </a:pathLst>
            </a:custGeom>
            <a:solidFill>
              <a:srgbClr val="D830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17"/>
            <p:cNvSpPr/>
            <p:nvPr/>
          </p:nvSpPr>
          <p:spPr>
            <a:xfrm>
              <a:off x="1542375" y="5317550"/>
              <a:ext cx="55975" cy="57350"/>
            </a:xfrm>
            <a:custGeom>
              <a:avLst/>
              <a:gdLst/>
              <a:ahLst/>
              <a:cxnLst/>
              <a:rect l="l" t="t" r="r" b="b"/>
              <a:pathLst>
                <a:path w="2239" h="2294" extrusionOk="0">
                  <a:moveTo>
                    <a:pt x="745" y="1"/>
                  </a:moveTo>
                  <a:cubicBezTo>
                    <a:pt x="598" y="173"/>
                    <a:pt x="425" y="210"/>
                    <a:pt x="294" y="276"/>
                  </a:cubicBezTo>
                  <a:cubicBezTo>
                    <a:pt x="245" y="299"/>
                    <a:pt x="202" y="327"/>
                    <a:pt x="162" y="362"/>
                  </a:cubicBezTo>
                  <a:cubicBezTo>
                    <a:pt x="0" y="511"/>
                    <a:pt x="63" y="721"/>
                    <a:pt x="171" y="878"/>
                  </a:cubicBezTo>
                  <a:cubicBezTo>
                    <a:pt x="229" y="963"/>
                    <a:pt x="300" y="1034"/>
                    <a:pt x="364" y="1112"/>
                  </a:cubicBezTo>
                  <a:cubicBezTo>
                    <a:pt x="476" y="1248"/>
                    <a:pt x="640" y="1460"/>
                    <a:pt x="716" y="1618"/>
                  </a:cubicBezTo>
                  <a:cubicBezTo>
                    <a:pt x="825" y="1848"/>
                    <a:pt x="890" y="2202"/>
                    <a:pt x="1245" y="2279"/>
                  </a:cubicBezTo>
                  <a:cubicBezTo>
                    <a:pt x="1288" y="2289"/>
                    <a:pt x="1332" y="2294"/>
                    <a:pt x="1377" y="2294"/>
                  </a:cubicBezTo>
                  <a:cubicBezTo>
                    <a:pt x="1481" y="2294"/>
                    <a:pt x="1590" y="2267"/>
                    <a:pt x="1724" y="2215"/>
                  </a:cubicBezTo>
                  <a:cubicBezTo>
                    <a:pt x="1914" y="2141"/>
                    <a:pt x="2162" y="1957"/>
                    <a:pt x="2162" y="1957"/>
                  </a:cubicBezTo>
                  <a:cubicBezTo>
                    <a:pt x="2239" y="1857"/>
                    <a:pt x="2137" y="1610"/>
                    <a:pt x="1813" y="1610"/>
                  </a:cubicBezTo>
                  <a:cubicBezTo>
                    <a:pt x="1792" y="1610"/>
                    <a:pt x="1770" y="1611"/>
                    <a:pt x="1746" y="1613"/>
                  </a:cubicBezTo>
                  <a:cubicBezTo>
                    <a:pt x="1486" y="1574"/>
                    <a:pt x="1307" y="605"/>
                    <a:pt x="1387" y="309"/>
                  </a:cubicBezTo>
                  <a:lnTo>
                    <a:pt x="745" y="1"/>
                  </a:lnTo>
                  <a:close/>
                </a:path>
              </a:pathLst>
            </a:custGeom>
            <a:solidFill>
              <a:srgbClr val="2D29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17"/>
            <p:cNvSpPr/>
            <p:nvPr/>
          </p:nvSpPr>
          <p:spPr>
            <a:xfrm>
              <a:off x="1546400" y="5068650"/>
              <a:ext cx="97300" cy="258275"/>
            </a:xfrm>
            <a:custGeom>
              <a:avLst/>
              <a:gdLst/>
              <a:ahLst/>
              <a:cxnLst/>
              <a:rect l="l" t="t" r="r" b="b"/>
              <a:pathLst>
                <a:path w="3892" h="10331" extrusionOk="0">
                  <a:moveTo>
                    <a:pt x="154" y="0"/>
                  </a:moveTo>
                  <a:cubicBezTo>
                    <a:pt x="146" y="0"/>
                    <a:pt x="1" y="373"/>
                    <a:pt x="182" y="1122"/>
                  </a:cubicBezTo>
                  <a:cubicBezTo>
                    <a:pt x="376" y="1922"/>
                    <a:pt x="1665" y="2476"/>
                    <a:pt x="1665" y="2476"/>
                  </a:cubicBezTo>
                  <a:cubicBezTo>
                    <a:pt x="1665" y="2476"/>
                    <a:pt x="1964" y="4000"/>
                    <a:pt x="2104" y="4789"/>
                  </a:cubicBezTo>
                  <a:cubicBezTo>
                    <a:pt x="2224" y="5462"/>
                    <a:pt x="2337" y="6005"/>
                    <a:pt x="2337" y="6005"/>
                  </a:cubicBezTo>
                  <a:cubicBezTo>
                    <a:pt x="2337" y="6005"/>
                    <a:pt x="1771" y="6389"/>
                    <a:pt x="1351" y="7699"/>
                  </a:cubicBezTo>
                  <a:cubicBezTo>
                    <a:pt x="1158" y="8299"/>
                    <a:pt x="554" y="9991"/>
                    <a:pt x="554" y="9991"/>
                  </a:cubicBezTo>
                  <a:cubicBezTo>
                    <a:pt x="554" y="9991"/>
                    <a:pt x="673" y="10331"/>
                    <a:pt x="1084" y="10331"/>
                  </a:cubicBezTo>
                  <a:cubicBezTo>
                    <a:pt x="1126" y="10331"/>
                    <a:pt x="1172" y="10327"/>
                    <a:pt x="1221" y="10319"/>
                  </a:cubicBezTo>
                  <a:cubicBezTo>
                    <a:pt x="1221" y="10319"/>
                    <a:pt x="1916" y="9087"/>
                    <a:pt x="2484" y="8264"/>
                  </a:cubicBezTo>
                  <a:cubicBezTo>
                    <a:pt x="3053" y="7442"/>
                    <a:pt x="3767" y="6494"/>
                    <a:pt x="3794" y="5947"/>
                  </a:cubicBezTo>
                  <a:cubicBezTo>
                    <a:pt x="3891" y="3954"/>
                    <a:pt x="3695" y="2560"/>
                    <a:pt x="3632" y="1238"/>
                  </a:cubicBezTo>
                  <a:lnTo>
                    <a:pt x="153" y="6"/>
                  </a:lnTo>
                  <a:cubicBezTo>
                    <a:pt x="154" y="2"/>
                    <a:pt x="154" y="0"/>
                    <a:pt x="154" y="0"/>
                  </a:cubicBezTo>
                  <a:close/>
                </a:path>
              </a:pathLst>
            </a:custGeom>
            <a:solidFill>
              <a:srgbClr val="E9437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17"/>
            <p:cNvSpPr/>
            <p:nvPr/>
          </p:nvSpPr>
          <p:spPr>
            <a:xfrm>
              <a:off x="1561050" y="5113800"/>
              <a:ext cx="40675" cy="89400"/>
            </a:xfrm>
            <a:custGeom>
              <a:avLst/>
              <a:gdLst/>
              <a:ahLst/>
              <a:cxnLst/>
              <a:rect l="l" t="t" r="r" b="b"/>
              <a:pathLst>
                <a:path w="1627" h="3576" extrusionOk="0">
                  <a:moveTo>
                    <a:pt x="0" y="0"/>
                  </a:moveTo>
                  <a:cubicBezTo>
                    <a:pt x="123" y="262"/>
                    <a:pt x="469" y="472"/>
                    <a:pt x="771" y="737"/>
                  </a:cubicBezTo>
                  <a:cubicBezTo>
                    <a:pt x="1027" y="963"/>
                    <a:pt x="1627" y="3575"/>
                    <a:pt x="1627" y="3575"/>
                  </a:cubicBezTo>
                  <a:lnTo>
                    <a:pt x="1080" y="601"/>
                  </a:lnTo>
                  <a:cubicBezTo>
                    <a:pt x="1080" y="601"/>
                    <a:pt x="359" y="328"/>
                    <a:pt x="0" y="0"/>
                  </a:cubicBezTo>
                  <a:close/>
                </a:path>
              </a:pathLst>
            </a:custGeom>
            <a:solidFill>
              <a:srgbClr val="D830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17"/>
            <p:cNvSpPr/>
            <p:nvPr/>
          </p:nvSpPr>
          <p:spPr>
            <a:xfrm>
              <a:off x="1564175" y="4863775"/>
              <a:ext cx="67900" cy="77025"/>
            </a:xfrm>
            <a:custGeom>
              <a:avLst/>
              <a:gdLst/>
              <a:ahLst/>
              <a:cxnLst/>
              <a:rect l="l" t="t" r="r" b="b"/>
              <a:pathLst>
                <a:path w="2716" h="3081" extrusionOk="0">
                  <a:moveTo>
                    <a:pt x="1403" y="0"/>
                  </a:moveTo>
                  <a:cubicBezTo>
                    <a:pt x="1374" y="0"/>
                    <a:pt x="1345" y="1"/>
                    <a:pt x="1316" y="3"/>
                  </a:cubicBezTo>
                  <a:cubicBezTo>
                    <a:pt x="760" y="38"/>
                    <a:pt x="288" y="425"/>
                    <a:pt x="144" y="965"/>
                  </a:cubicBezTo>
                  <a:cubicBezTo>
                    <a:pt x="1" y="1504"/>
                    <a:pt x="217" y="2075"/>
                    <a:pt x="683" y="2383"/>
                  </a:cubicBezTo>
                  <a:cubicBezTo>
                    <a:pt x="683" y="2383"/>
                    <a:pt x="748" y="2619"/>
                    <a:pt x="791" y="2667"/>
                  </a:cubicBezTo>
                  <a:cubicBezTo>
                    <a:pt x="1012" y="2921"/>
                    <a:pt x="1639" y="3080"/>
                    <a:pt x="1902" y="3080"/>
                  </a:cubicBezTo>
                  <a:cubicBezTo>
                    <a:pt x="1927" y="3080"/>
                    <a:pt x="1948" y="3079"/>
                    <a:pt x="1965" y="3076"/>
                  </a:cubicBezTo>
                  <a:cubicBezTo>
                    <a:pt x="2231" y="3035"/>
                    <a:pt x="2374" y="2922"/>
                    <a:pt x="2497" y="2630"/>
                  </a:cubicBezTo>
                  <a:cubicBezTo>
                    <a:pt x="2716" y="2112"/>
                    <a:pt x="2637" y="1426"/>
                    <a:pt x="2578" y="1102"/>
                  </a:cubicBezTo>
                  <a:cubicBezTo>
                    <a:pt x="2474" y="477"/>
                    <a:pt x="2033" y="0"/>
                    <a:pt x="1403" y="0"/>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17"/>
            <p:cNvSpPr/>
            <p:nvPr/>
          </p:nvSpPr>
          <p:spPr>
            <a:xfrm>
              <a:off x="1563100" y="4927375"/>
              <a:ext cx="54325" cy="40775"/>
            </a:xfrm>
            <a:custGeom>
              <a:avLst/>
              <a:gdLst/>
              <a:ahLst/>
              <a:cxnLst/>
              <a:rect l="l" t="t" r="r" b="b"/>
              <a:pathLst>
                <a:path w="2173" h="1631" extrusionOk="0">
                  <a:moveTo>
                    <a:pt x="776" y="0"/>
                  </a:moveTo>
                  <a:cubicBezTo>
                    <a:pt x="776" y="0"/>
                    <a:pt x="729" y="351"/>
                    <a:pt x="701" y="412"/>
                  </a:cubicBezTo>
                  <a:cubicBezTo>
                    <a:pt x="690" y="437"/>
                    <a:pt x="661" y="446"/>
                    <a:pt x="619" y="446"/>
                  </a:cubicBezTo>
                  <a:cubicBezTo>
                    <a:pt x="531" y="446"/>
                    <a:pt x="384" y="407"/>
                    <a:pt x="206" y="391"/>
                  </a:cubicBezTo>
                  <a:cubicBezTo>
                    <a:pt x="202" y="391"/>
                    <a:pt x="198" y="391"/>
                    <a:pt x="194" y="391"/>
                  </a:cubicBezTo>
                  <a:cubicBezTo>
                    <a:pt x="24" y="391"/>
                    <a:pt x="1" y="736"/>
                    <a:pt x="131" y="1036"/>
                  </a:cubicBezTo>
                  <a:cubicBezTo>
                    <a:pt x="250" y="1309"/>
                    <a:pt x="709" y="1578"/>
                    <a:pt x="1125" y="1626"/>
                  </a:cubicBezTo>
                  <a:cubicBezTo>
                    <a:pt x="1155" y="1629"/>
                    <a:pt x="1186" y="1631"/>
                    <a:pt x="1217" y="1631"/>
                  </a:cubicBezTo>
                  <a:cubicBezTo>
                    <a:pt x="1628" y="1631"/>
                    <a:pt x="2173" y="1362"/>
                    <a:pt x="1942" y="1208"/>
                  </a:cubicBezTo>
                  <a:cubicBezTo>
                    <a:pt x="1695" y="1043"/>
                    <a:pt x="1687" y="975"/>
                    <a:pt x="1716" y="848"/>
                  </a:cubicBezTo>
                  <a:cubicBezTo>
                    <a:pt x="1745" y="722"/>
                    <a:pt x="1789" y="524"/>
                    <a:pt x="1789" y="524"/>
                  </a:cubicBezTo>
                  <a:lnTo>
                    <a:pt x="776" y="0"/>
                  </a:ln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17"/>
            <p:cNvSpPr/>
            <p:nvPr/>
          </p:nvSpPr>
          <p:spPr>
            <a:xfrm>
              <a:off x="1563100" y="4863775"/>
              <a:ext cx="60450" cy="74200"/>
            </a:xfrm>
            <a:custGeom>
              <a:avLst/>
              <a:gdLst/>
              <a:ahLst/>
              <a:cxnLst/>
              <a:rect l="l" t="t" r="r" b="b"/>
              <a:pathLst>
                <a:path w="2418" h="2968" extrusionOk="0">
                  <a:moveTo>
                    <a:pt x="1445" y="0"/>
                  </a:moveTo>
                  <a:cubicBezTo>
                    <a:pt x="1417" y="0"/>
                    <a:pt x="1388" y="1"/>
                    <a:pt x="1359" y="3"/>
                  </a:cubicBezTo>
                  <a:cubicBezTo>
                    <a:pt x="993" y="27"/>
                    <a:pt x="654" y="205"/>
                    <a:pt x="428" y="492"/>
                  </a:cubicBezTo>
                  <a:cubicBezTo>
                    <a:pt x="57" y="540"/>
                    <a:pt x="0" y="1048"/>
                    <a:pt x="79" y="1478"/>
                  </a:cubicBezTo>
                  <a:cubicBezTo>
                    <a:pt x="155" y="1891"/>
                    <a:pt x="255" y="1983"/>
                    <a:pt x="473" y="2413"/>
                  </a:cubicBezTo>
                  <a:cubicBezTo>
                    <a:pt x="473" y="2413"/>
                    <a:pt x="654" y="2736"/>
                    <a:pt x="739" y="2782"/>
                  </a:cubicBezTo>
                  <a:cubicBezTo>
                    <a:pt x="844" y="2841"/>
                    <a:pt x="1036" y="2968"/>
                    <a:pt x="1229" y="2968"/>
                  </a:cubicBezTo>
                  <a:cubicBezTo>
                    <a:pt x="1298" y="2968"/>
                    <a:pt x="1367" y="2951"/>
                    <a:pt x="1433" y="2910"/>
                  </a:cubicBezTo>
                  <a:cubicBezTo>
                    <a:pt x="1573" y="2821"/>
                    <a:pt x="1754" y="2285"/>
                    <a:pt x="1699" y="2239"/>
                  </a:cubicBezTo>
                  <a:lnTo>
                    <a:pt x="1699" y="2239"/>
                  </a:lnTo>
                  <a:cubicBezTo>
                    <a:pt x="1699" y="2239"/>
                    <a:pt x="1673" y="2257"/>
                    <a:pt x="1631" y="2257"/>
                  </a:cubicBezTo>
                  <a:cubicBezTo>
                    <a:pt x="1577" y="2257"/>
                    <a:pt x="1497" y="2225"/>
                    <a:pt x="1421" y="2076"/>
                  </a:cubicBezTo>
                  <a:cubicBezTo>
                    <a:pt x="1334" y="1907"/>
                    <a:pt x="1307" y="1759"/>
                    <a:pt x="1413" y="1543"/>
                  </a:cubicBezTo>
                  <a:cubicBezTo>
                    <a:pt x="1464" y="1442"/>
                    <a:pt x="1550" y="1400"/>
                    <a:pt x="1635" y="1400"/>
                  </a:cubicBezTo>
                  <a:cubicBezTo>
                    <a:pt x="1731" y="1400"/>
                    <a:pt x="1823" y="1453"/>
                    <a:pt x="1859" y="1538"/>
                  </a:cubicBezTo>
                  <a:cubicBezTo>
                    <a:pt x="1924" y="1697"/>
                    <a:pt x="1939" y="1986"/>
                    <a:pt x="1939" y="1986"/>
                  </a:cubicBezTo>
                  <a:cubicBezTo>
                    <a:pt x="1939" y="1986"/>
                    <a:pt x="2119" y="1907"/>
                    <a:pt x="2145" y="1719"/>
                  </a:cubicBezTo>
                  <a:cubicBezTo>
                    <a:pt x="2163" y="1586"/>
                    <a:pt x="2154" y="1434"/>
                    <a:pt x="2141" y="1311"/>
                  </a:cubicBezTo>
                  <a:cubicBezTo>
                    <a:pt x="2128" y="1199"/>
                    <a:pt x="2154" y="1079"/>
                    <a:pt x="2233" y="997"/>
                  </a:cubicBezTo>
                  <a:cubicBezTo>
                    <a:pt x="2342" y="884"/>
                    <a:pt x="2289" y="715"/>
                    <a:pt x="2289" y="715"/>
                  </a:cubicBezTo>
                  <a:cubicBezTo>
                    <a:pt x="2340" y="667"/>
                    <a:pt x="2384" y="611"/>
                    <a:pt x="2417" y="551"/>
                  </a:cubicBezTo>
                  <a:cubicBezTo>
                    <a:pt x="2210" y="217"/>
                    <a:pt x="1871" y="0"/>
                    <a:pt x="1445" y="0"/>
                  </a:cubicBezTo>
                  <a:close/>
                </a:path>
              </a:pathLst>
            </a:custGeom>
            <a:solidFill>
              <a:srgbClr val="5433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17"/>
            <p:cNvSpPr/>
            <p:nvPr/>
          </p:nvSpPr>
          <p:spPr>
            <a:xfrm>
              <a:off x="1542200" y="4935225"/>
              <a:ext cx="97850" cy="173850"/>
            </a:xfrm>
            <a:custGeom>
              <a:avLst/>
              <a:gdLst/>
              <a:ahLst/>
              <a:cxnLst/>
              <a:rect l="l" t="t" r="r" b="b"/>
              <a:pathLst>
                <a:path w="3914" h="6954" extrusionOk="0">
                  <a:moveTo>
                    <a:pt x="859" y="0"/>
                  </a:moveTo>
                  <a:cubicBezTo>
                    <a:pt x="584" y="0"/>
                    <a:pt x="393" y="208"/>
                    <a:pt x="220" y="919"/>
                  </a:cubicBezTo>
                  <a:cubicBezTo>
                    <a:pt x="0" y="1820"/>
                    <a:pt x="250" y="2157"/>
                    <a:pt x="283" y="3575"/>
                  </a:cubicBezTo>
                  <a:cubicBezTo>
                    <a:pt x="292" y="3965"/>
                    <a:pt x="269" y="4685"/>
                    <a:pt x="262" y="5643"/>
                  </a:cubicBezTo>
                  <a:cubicBezTo>
                    <a:pt x="536" y="6143"/>
                    <a:pt x="1817" y="6857"/>
                    <a:pt x="2529" y="6942"/>
                  </a:cubicBezTo>
                  <a:cubicBezTo>
                    <a:pt x="2600" y="6950"/>
                    <a:pt x="2669" y="6954"/>
                    <a:pt x="2736" y="6954"/>
                  </a:cubicBezTo>
                  <a:cubicBezTo>
                    <a:pt x="3346" y="6954"/>
                    <a:pt x="3790" y="6642"/>
                    <a:pt x="3790" y="6642"/>
                  </a:cubicBezTo>
                  <a:cubicBezTo>
                    <a:pt x="3841" y="6342"/>
                    <a:pt x="3913" y="4256"/>
                    <a:pt x="3910" y="3073"/>
                  </a:cubicBezTo>
                  <a:cubicBezTo>
                    <a:pt x="3907" y="2052"/>
                    <a:pt x="3797" y="1443"/>
                    <a:pt x="3505" y="1223"/>
                  </a:cubicBezTo>
                  <a:cubicBezTo>
                    <a:pt x="3275" y="1048"/>
                    <a:pt x="2557" y="690"/>
                    <a:pt x="2557" y="690"/>
                  </a:cubicBezTo>
                  <a:cubicBezTo>
                    <a:pt x="2557" y="690"/>
                    <a:pt x="2533" y="727"/>
                    <a:pt x="2422" y="727"/>
                  </a:cubicBezTo>
                  <a:cubicBezTo>
                    <a:pt x="2338" y="727"/>
                    <a:pt x="2203" y="706"/>
                    <a:pt x="1990" y="630"/>
                  </a:cubicBezTo>
                  <a:cubicBezTo>
                    <a:pt x="1498" y="455"/>
                    <a:pt x="1413" y="309"/>
                    <a:pt x="1493" y="128"/>
                  </a:cubicBezTo>
                  <a:cubicBezTo>
                    <a:pt x="1493" y="128"/>
                    <a:pt x="1190" y="19"/>
                    <a:pt x="896" y="1"/>
                  </a:cubicBezTo>
                  <a:cubicBezTo>
                    <a:pt x="883" y="0"/>
                    <a:pt x="871" y="0"/>
                    <a:pt x="859" y="0"/>
                  </a:cubicBezTo>
                  <a:close/>
                </a:path>
              </a:pathLst>
            </a:custGeom>
            <a:solidFill>
              <a:srgbClr val="F5FB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17"/>
            <p:cNvSpPr/>
            <p:nvPr/>
          </p:nvSpPr>
          <p:spPr>
            <a:xfrm>
              <a:off x="1614150" y="4965075"/>
              <a:ext cx="105650" cy="188400"/>
            </a:xfrm>
            <a:custGeom>
              <a:avLst/>
              <a:gdLst/>
              <a:ahLst/>
              <a:cxnLst/>
              <a:rect l="l" t="t" r="r" b="b"/>
              <a:pathLst>
                <a:path w="4226" h="7536" extrusionOk="0">
                  <a:moveTo>
                    <a:pt x="444" y="1"/>
                  </a:moveTo>
                  <a:cubicBezTo>
                    <a:pt x="225" y="1"/>
                    <a:pt x="31" y="208"/>
                    <a:pt x="17" y="717"/>
                  </a:cubicBezTo>
                  <a:cubicBezTo>
                    <a:pt x="0" y="1357"/>
                    <a:pt x="87" y="2485"/>
                    <a:pt x="285" y="3333"/>
                  </a:cubicBezTo>
                  <a:cubicBezTo>
                    <a:pt x="381" y="3743"/>
                    <a:pt x="592" y="4387"/>
                    <a:pt x="1053" y="5118"/>
                  </a:cubicBezTo>
                  <a:cubicBezTo>
                    <a:pt x="1374" y="5629"/>
                    <a:pt x="1711" y="5970"/>
                    <a:pt x="2139" y="6397"/>
                  </a:cubicBezTo>
                  <a:cubicBezTo>
                    <a:pt x="2255" y="6513"/>
                    <a:pt x="2313" y="6627"/>
                    <a:pt x="2510" y="6876"/>
                  </a:cubicBezTo>
                  <a:cubicBezTo>
                    <a:pt x="2705" y="7123"/>
                    <a:pt x="2992" y="7362"/>
                    <a:pt x="3239" y="7457"/>
                  </a:cubicBezTo>
                  <a:cubicBezTo>
                    <a:pt x="3383" y="7513"/>
                    <a:pt x="3478" y="7535"/>
                    <a:pt x="3541" y="7535"/>
                  </a:cubicBezTo>
                  <a:cubicBezTo>
                    <a:pt x="3585" y="7535"/>
                    <a:pt x="3613" y="7524"/>
                    <a:pt x="3631" y="7507"/>
                  </a:cubicBezTo>
                  <a:cubicBezTo>
                    <a:pt x="3683" y="7455"/>
                    <a:pt x="3654" y="7392"/>
                    <a:pt x="3545" y="7336"/>
                  </a:cubicBezTo>
                  <a:cubicBezTo>
                    <a:pt x="3438" y="7279"/>
                    <a:pt x="3251" y="7203"/>
                    <a:pt x="3067" y="7016"/>
                  </a:cubicBezTo>
                  <a:lnTo>
                    <a:pt x="3067" y="7016"/>
                  </a:lnTo>
                  <a:cubicBezTo>
                    <a:pt x="3067" y="7016"/>
                    <a:pt x="3297" y="7152"/>
                    <a:pt x="3441" y="7221"/>
                  </a:cubicBezTo>
                  <a:cubicBezTo>
                    <a:pt x="3569" y="7282"/>
                    <a:pt x="3706" y="7327"/>
                    <a:pt x="3846" y="7352"/>
                  </a:cubicBezTo>
                  <a:cubicBezTo>
                    <a:pt x="3855" y="7354"/>
                    <a:pt x="3864" y="7355"/>
                    <a:pt x="3873" y="7355"/>
                  </a:cubicBezTo>
                  <a:cubicBezTo>
                    <a:pt x="3999" y="7355"/>
                    <a:pt x="4116" y="7224"/>
                    <a:pt x="4016" y="7168"/>
                  </a:cubicBezTo>
                  <a:cubicBezTo>
                    <a:pt x="3909" y="7109"/>
                    <a:pt x="3809" y="7092"/>
                    <a:pt x="3598" y="6986"/>
                  </a:cubicBezTo>
                  <a:cubicBezTo>
                    <a:pt x="3485" y="6930"/>
                    <a:pt x="3380" y="6863"/>
                    <a:pt x="3282" y="6782"/>
                  </a:cubicBezTo>
                  <a:lnTo>
                    <a:pt x="3282" y="6782"/>
                  </a:lnTo>
                  <a:cubicBezTo>
                    <a:pt x="3282" y="6782"/>
                    <a:pt x="3519" y="6884"/>
                    <a:pt x="3732" y="6933"/>
                  </a:cubicBezTo>
                  <a:cubicBezTo>
                    <a:pt x="3824" y="6953"/>
                    <a:pt x="3894" y="6960"/>
                    <a:pt x="3950" y="6960"/>
                  </a:cubicBezTo>
                  <a:cubicBezTo>
                    <a:pt x="4024" y="6960"/>
                    <a:pt x="4072" y="6947"/>
                    <a:pt x="4107" y="6936"/>
                  </a:cubicBezTo>
                  <a:cubicBezTo>
                    <a:pt x="4171" y="6917"/>
                    <a:pt x="4226" y="6808"/>
                    <a:pt x="4083" y="6752"/>
                  </a:cubicBezTo>
                  <a:cubicBezTo>
                    <a:pt x="3955" y="6701"/>
                    <a:pt x="3772" y="6691"/>
                    <a:pt x="3543" y="6556"/>
                  </a:cubicBezTo>
                  <a:cubicBezTo>
                    <a:pt x="3376" y="6458"/>
                    <a:pt x="3272" y="6367"/>
                    <a:pt x="3309" y="6355"/>
                  </a:cubicBezTo>
                  <a:cubicBezTo>
                    <a:pt x="3312" y="6353"/>
                    <a:pt x="3316" y="6353"/>
                    <a:pt x="3320" y="6353"/>
                  </a:cubicBezTo>
                  <a:cubicBezTo>
                    <a:pt x="3364" y="6353"/>
                    <a:pt x="3456" y="6407"/>
                    <a:pt x="3608" y="6415"/>
                  </a:cubicBezTo>
                  <a:cubicBezTo>
                    <a:pt x="3616" y="6415"/>
                    <a:pt x="3624" y="6416"/>
                    <a:pt x="3632" y="6416"/>
                  </a:cubicBezTo>
                  <a:cubicBezTo>
                    <a:pt x="3784" y="6416"/>
                    <a:pt x="3931" y="6332"/>
                    <a:pt x="3929" y="6246"/>
                  </a:cubicBezTo>
                  <a:cubicBezTo>
                    <a:pt x="3928" y="6155"/>
                    <a:pt x="3924" y="6172"/>
                    <a:pt x="3761" y="6137"/>
                  </a:cubicBezTo>
                  <a:cubicBezTo>
                    <a:pt x="3597" y="6104"/>
                    <a:pt x="3462" y="6022"/>
                    <a:pt x="3228" y="5991"/>
                  </a:cubicBezTo>
                  <a:cubicBezTo>
                    <a:pt x="3021" y="5964"/>
                    <a:pt x="2936" y="5949"/>
                    <a:pt x="2768" y="5853"/>
                  </a:cubicBezTo>
                  <a:cubicBezTo>
                    <a:pt x="2586" y="5748"/>
                    <a:pt x="2208" y="5270"/>
                    <a:pt x="1903" y="4788"/>
                  </a:cubicBezTo>
                  <a:cubicBezTo>
                    <a:pt x="1542" y="4221"/>
                    <a:pt x="1291" y="3387"/>
                    <a:pt x="1233" y="3016"/>
                  </a:cubicBezTo>
                  <a:cubicBezTo>
                    <a:pt x="1115" y="2260"/>
                    <a:pt x="1115" y="1160"/>
                    <a:pt x="1073" y="720"/>
                  </a:cubicBezTo>
                  <a:cubicBezTo>
                    <a:pt x="1030" y="279"/>
                    <a:pt x="849" y="144"/>
                    <a:pt x="613" y="39"/>
                  </a:cubicBezTo>
                  <a:cubicBezTo>
                    <a:pt x="557" y="14"/>
                    <a:pt x="499" y="1"/>
                    <a:pt x="444" y="1"/>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17"/>
            <p:cNvSpPr/>
            <p:nvPr/>
          </p:nvSpPr>
          <p:spPr>
            <a:xfrm>
              <a:off x="1611825" y="4963750"/>
              <a:ext cx="33200" cy="64175"/>
            </a:xfrm>
            <a:custGeom>
              <a:avLst/>
              <a:gdLst/>
              <a:ahLst/>
              <a:cxnLst/>
              <a:rect l="l" t="t" r="r" b="b"/>
              <a:pathLst>
                <a:path w="1328" h="2567" extrusionOk="0">
                  <a:moveTo>
                    <a:pt x="551" y="0"/>
                  </a:moveTo>
                  <a:cubicBezTo>
                    <a:pt x="523" y="0"/>
                    <a:pt x="495" y="2"/>
                    <a:pt x="467" y="4"/>
                  </a:cubicBezTo>
                  <a:cubicBezTo>
                    <a:pt x="128" y="33"/>
                    <a:pt x="19" y="435"/>
                    <a:pt x="10" y="891"/>
                  </a:cubicBezTo>
                  <a:cubicBezTo>
                    <a:pt x="0" y="1347"/>
                    <a:pt x="112" y="2525"/>
                    <a:pt x="112" y="2525"/>
                  </a:cubicBezTo>
                  <a:cubicBezTo>
                    <a:pt x="112" y="2525"/>
                    <a:pt x="219" y="2566"/>
                    <a:pt x="464" y="2566"/>
                  </a:cubicBezTo>
                  <a:cubicBezTo>
                    <a:pt x="547" y="2566"/>
                    <a:pt x="646" y="2562"/>
                    <a:pt x="762" y="2549"/>
                  </a:cubicBezTo>
                  <a:cubicBezTo>
                    <a:pt x="1220" y="2498"/>
                    <a:pt x="1327" y="2333"/>
                    <a:pt x="1327" y="2333"/>
                  </a:cubicBezTo>
                  <a:cubicBezTo>
                    <a:pt x="1317" y="2076"/>
                    <a:pt x="1297" y="1082"/>
                    <a:pt x="1189" y="589"/>
                  </a:cubicBezTo>
                  <a:cubicBezTo>
                    <a:pt x="1090" y="140"/>
                    <a:pt x="837" y="0"/>
                    <a:pt x="551" y="0"/>
                  </a:cubicBezTo>
                  <a:close/>
                </a:path>
              </a:pathLst>
            </a:custGeom>
            <a:solidFill>
              <a:srgbClr val="AACA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17"/>
            <p:cNvSpPr/>
            <p:nvPr/>
          </p:nvSpPr>
          <p:spPr>
            <a:xfrm>
              <a:off x="1614150" y="5017775"/>
              <a:ext cx="31150" cy="11850"/>
            </a:xfrm>
            <a:custGeom>
              <a:avLst/>
              <a:gdLst/>
              <a:ahLst/>
              <a:cxnLst/>
              <a:rect l="l" t="t" r="r" b="b"/>
              <a:pathLst>
                <a:path w="1246" h="474" extrusionOk="0">
                  <a:moveTo>
                    <a:pt x="1228" y="0"/>
                  </a:moveTo>
                  <a:cubicBezTo>
                    <a:pt x="1049" y="89"/>
                    <a:pt x="857" y="150"/>
                    <a:pt x="659" y="181"/>
                  </a:cubicBezTo>
                  <a:cubicBezTo>
                    <a:pt x="570" y="196"/>
                    <a:pt x="481" y="203"/>
                    <a:pt x="391" y="203"/>
                  </a:cubicBezTo>
                  <a:cubicBezTo>
                    <a:pt x="260" y="203"/>
                    <a:pt x="129" y="187"/>
                    <a:pt x="0" y="157"/>
                  </a:cubicBezTo>
                  <a:lnTo>
                    <a:pt x="0" y="157"/>
                  </a:lnTo>
                  <a:lnTo>
                    <a:pt x="16" y="424"/>
                  </a:lnTo>
                  <a:cubicBezTo>
                    <a:pt x="16" y="424"/>
                    <a:pt x="129" y="473"/>
                    <a:pt x="367" y="473"/>
                  </a:cubicBezTo>
                  <a:cubicBezTo>
                    <a:pt x="456" y="473"/>
                    <a:pt x="561" y="467"/>
                    <a:pt x="684" y="448"/>
                  </a:cubicBezTo>
                  <a:cubicBezTo>
                    <a:pt x="1142" y="379"/>
                    <a:pt x="1245" y="237"/>
                    <a:pt x="1245" y="237"/>
                  </a:cubicBezTo>
                  <a:lnTo>
                    <a:pt x="1228" y="0"/>
                  </a:lnTo>
                  <a:close/>
                </a:path>
              </a:pathLst>
            </a:custGeom>
            <a:solidFill>
              <a:srgbClr val="7FA8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17"/>
            <p:cNvSpPr/>
            <p:nvPr/>
          </p:nvSpPr>
          <p:spPr>
            <a:xfrm>
              <a:off x="1596775" y="4954075"/>
              <a:ext cx="22625" cy="11050"/>
            </a:xfrm>
            <a:custGeom>
              <a:avLst/>
              <a:gdLst/>
              <a:ahLst/>
              <a:cxnLst/>
              <a:rect l="l" t="t" r="r" b="b"/>
              <a:pathLst>
                <a:path w="905" h="442" extrusionOk="0">
                  <a:moveTo>
                    <a:pt x="453" y="0"/>
                  </a:moveTo>
                  <a:cubicBezTo>
                    <a:pt x="262" y="0"/>
                    <a:pt x="0" y="148"/>
                    <a:pt x="0" y="148"/>
                  </a:cubicBezTo>
                  <a:cubicBezTo>
                    <a:pt x="57" y="394"/>
                    <a:pt x="403" y="442"/>
                    <a:pt x="411" y="442"/>
                  </a:cubicBezTo>
                  <a:cubicBezTo>
                    <a:pt x="411" y="442"/>
                    <a:pt x="411" y="442"/>
                    <a:pt x="411" y="442"/>
                  </a:cubicBezTo>
                  <a:cubicBezTo>
                    <a:pt x="504" y="239"/>
                    <a:pt x="905" y="216"/>
                    <a:pt x="905" y="216"/>
                  </a:cubicBezTo>
                  <a:lnTo>
                    <a:pt x="566" y="25"/>
                  </a:lnTo>
                  <a:cubicBezTo>
                    <a:pt x="534" y="7"/>
                    <a:pt x="495" y="0"/>
                    <a:pt x="453" y="0"/>
                  </a:cubicBezTo>
                  <a:close/>
                </a:path>
              </a:pathLst>
            </a:custGeom>
            <a:solidFill>
              <a:srgbClr val="5D7AB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17"/>
            <p:cNvSpPr/>
            <p:nvPr/>
          </p:nvSpPr>
          <p:spPr>
            <a:xfrm>
              <a:off x="1560300" y="4935850"/>
              <a:ext cx="19225" cy="13750"/>
            </a:xfrm>
            <a:custGeom>
              <a:avLst/>
              <a:gdLst/>
              <a:ahLst/>
              <a:cxnLst/>
              <a:rect l="l" t="t" r="r" b="b"/>
              <a:pathLst>
                <a:path w="769" h="550" extrusionOk="0">
                  <a:moveTo>
                    <a:pt x="465" y="0"/>
                  </a:moveTo>
                  <a:cubicBezTo>
                    <a:pt x="442" y="0"/>
                    <a:pt x="419" y="2"/>
                    <a:pt x="396" y="5"/>
                  </a:cubicBezTo>
                  <a:cubicBezTo>
                    <a:pt x="178" y="39"/>
                    <a:pt x="0" y="523"/>
                    <a:pt x="0" y="523"/>
                  </a:cubicBezTo>
                  <a:lnTo>
                    <a:pt x="496" y="549"/>
                  </a:lnTo>
                  <a:cubicBezTo>
                    <a:pt x="531" y="374"/>
                    <a:pt x="769" y="103"/>
                    <a:pt x="769" y="103"/>
                  </a:cubicBezTo>
                  <a:cubicBezTo>
                    <a:pt x="681" y="36"/>
                    <a:pt x="574" y="0"/>
                    <a:pt x="465" y="0"/>
                  </a:cubicBezTo>
                  <a:close/>
                </a:path>
              </a:pathLst>
            </a:custGeom>
            <a:solidFill>
              <a:srgbClr val="5D7AB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17"/>
            <p:cNvSpPr/>
            <p:nvPr/>
          </p:nvSpPr>
          <p:spPr>
            <a:xfrm>
              <a:off x="1523450" y="4946900"/>
              <a:ext cx="95925" cy="124525"/>
            </a:xfrm>
            <a:custGeom>
              <a:avLst/>
              <a:gdLst/>
              <a:ahLst/>
              <a:cxnLst/>
              <a:rect l="l" t="t" r="r" b="b"/>
              <a:pathLst>
                <a:path w="3837" h="4981" extrusionOk="0">
                  <a:moveTo>
                    <a:pt x="1710" y="1"/>
                  </a:moveTo>
                  <a:cubicBezTo>
                    <a:pt x="463" y="1"/>
                    <a:pt x="0" y="3238"/>
                    <a:pt x="281" y="3800"/>
                  </a:cubicBezTo>
                  <a:cubicBezTo>
                    <a:pt x="579" y="4394"/>
                    <a:pt x="1761" y="4946"/>
                    <a:pt x="2169" y="4976"/>
                  </a:cubicBezTo>
                  <a:cubicBezTo>
                    <a:pt x="2208" y="4979"/>
                    <a:pt x="2248" y="4980"/>
                    <a:pt x="2288" y="4980"/>
                  </a:cubicBezTo>
                  <a:cubicBezTo>
                    <a:pt x="2666" y="4980"/>
                    <a:pt x="3080" y="4843"/>
                    <a:pt x="3440" y="4403"/>
                  </a:cubicBezTo>
                  <a:cubicBezTo>
                    <a:pt x="3837" y="3917"/>
                    <a:pt x="3622" y="1353"/>
                    <a:pt x="3474" y="943"/>
                  </a:cubicBezTo>
                  <a:cubicBezTo>
                    <a:pt x="3324" y="534"/>
                    <a:pt x="2572" y="235"/>
                    <a:pt x="1951" y="40"/>
                  </a:cubicBezTo>
                  <a:cubicBezTo>
                    <a:pt x="1867" y="13"/>
                    <a:pt x="1787" y="1"/>
                    <a:pt x="1710" y="1"/>
                  </a:cubicBezTo>
                  <a:close/>
                </a:path>
              </a:pathLst>
            </a:custGeom>
            <a:solidFill>
              <a:srgbClr val="7FA8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17"/>
            <p:cNvSpPr/>
            <p:nvPr/>
          </p:nvSpPr>
          <p:spPr>
            <a:xfrm>
              <a:off x="1531900" y="5008475"/>
              <a:ext cx="42875" cy="48500"/>
            </a:xfrm>
            <a:custGeom>
              <a:avLst/>
              <a:gdLst/>
              <a:ahLst/>
              <a:cxnLst/>
              <a:rect l="l" t="t" r="r" b="b"/>
              <a:pathLst>
                <a:path w="1715" h="1940" extrusionOk="0">
                  <a:moveTo>
                    <a:pt x="248" y="1"/>
                  </a:moveTo>
                  <a:cubicBezTo>
                    <a:pt x="220" y="1"/>
                    <a:pt x="202" y="8"/>
                    <a:pt x="197" y="24"/>
                  </a:cubicBezTo>
                  <a:cubicBezTo>
                    <a:pt x="147" y="179"/>
                    <a:pt x="1" y="914"/>
                    <a:pt x="150" y="1158"/>
                  </a:cubicBezTo>
                  <a:cubicBezTo>
                    <a:pt x="346" y="1481"/>
                    <a:pt x="1228" y="1940"/>
                    <a:pt x="1497" y="1940"/>
                  </a:cubicBezTo>
                  <a:cubicBezTo>
                    <a:pt x="1543" y="1940"/>
                    <a:pt x="1572" y="1926"/>
                    <a:pt x="1575" y="1896"/>
                  </a:cubicBezTo>
                  <a:cubicBezTo>
                    <a:pt x="1602" y="1693"/>
                    <a:pt x="1714" y="830"/>
                    <a:pt x="1714" y="830"/>
                  </a:cubicBezTo>
                  <a:cubicBezTo>
                    <a:pt x="1596" y="584"/>
                    <a:pt x="502" y="1"/>
                    <a:pt x="248" y="1"/>
                  </a:cubicBezTo>
                  <a:close/>
                </a:path>
              </a:pathLst>
            </a:custGeom>
            <a:solidFill>
              <a:srgbClr val="6F89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17"/>
            <p:cNvSpPr/>
            <p:nvPr/>
          </p:nvSpPr>
          <p:spPr>
            <a:xfrm>
              <a:off x="1578850" y="4967700"/>
              <a:ext cx="40525" cy="102650"/>
            </a:xfrm>
            <a:custGeom>
              <a:avLst/>
              <a:gdLst/>
              <a:ahLst/>
              <a:cxnLst/>
              <a:rect l="l" t="t" r="r" b="b"/>
              <a:pathLst>
                <a:path w="1621" h="4106" extrusionOk="0">
                  <a:moveTo>
                    <a:pt x="1090" y="1"/>
                  </a:moveTo>
                  <a:cubicBezTo>
                    <a:pt x="882" y="1"/>
                    <a:pt x="631" y="219"/>
                    <a:pt x="466" y="913"/>
                  </a:cubicBezTo>
                  <a:cubicBezTo>
                    <a:pt x="266" y="1752"/>
                    <a:pt x="53" y="3150"/>
                    <a:pt x="26" y="3526"/>
                  </a:cubicBezTo>
                  <a:cubicBezTo>
                    <a:pt x="1" y="3864"/>
                    <a:pt x="120" y="4105"/>
                    <a:pt x="381" y="4105"/>
                  </a:cubicBezTo>
                  <a:cubicBezTo>
                    <a:pt x="398" y="4105"/>
                    <a:pt x="416" y="4104"/>
                    <a:pt x="435" y="4102"/>
                  </a:cubicBezTo>
                  <a:cubicBezTo>
                    <a:pt x="704" y="4032"/>
                    <a:pt x="976" y="3873"/>
                    <a:pt x="1224" y="3571"/>
                  </a:cubicBezTo>
                  <a:cubicBezTo>
                    <a:pt x="1621" y="3085"/>
                    <a:pt x="1406" y="521"/>
                    <a:pt x="1258" y="111"/>
                  </a:cubicBezTo>
                  <a:cubicBezTo>
                    <a:pt x="1247" y="83"/>
                    <a:pt x="1233" y="55"/>
                    <a:pt x="1217" y="28"/>
                  </a:cubicBezTo>
                  <a:cubicBezTo>
                    <a:pt x="1177" y="11"/>
                    <a:pt x="1135" y="1"/>
                    <a:pt x="1090" y="1"/>
                  </a:cubicBezTo>
                  <a:close/>
                </a:path>
              </a:pathLst>
            </a:custGeom>
            <a:solidFill>
              <a:srgbClr val="6F89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17"/>
            <p:cNvSpPr/>
            <p:nvPr/>
          </p:nvSpPr>
          <p:spPr>
            <a:xfrm>
              <a:off x="1539075" y="4982400"/>
              <a:ext cx="51450" cy="21900"/>
            </a:xfrm>
            <a:custGeom>
              <a:avLst/>
              <a:gdLst/>
              <a:ahLst/>
              <a:cxnLst/>
              <a:rect l="l" t="t" r="r" b="b"/>
              <a:pathLst>
                <a:path w="2058" h="876" extrusionOk="0">
                  <a:moveTo>
                    <a:pt x="1" y="0"/>
                  </a:moveTo>
                  <a:cubicBezTo>
                    <a:pt x="1" y="0"/>
                    <a:pt x="84" y="369"/>
                    <a:pt x="800" y="681"/>
                  </a:cubicBezTo>
                  <a:cubicBezTo>
                    <a:pt x="1085" y="804"/>
                    <a:pt x="1330" y="875"/>
                    <a:pt x="1527" y="875"/>
                  </a:cubicBezTo>
                  <a:cubicBezTo>
                    <a:pt x="1827" y="875"/>
                    <a:pt x="2014" y="712"/>
                    <a:pt x="2057" y="325"/>
                  </a:cubicBezTo>
                  <a:lnTo>
                    <a:pt x="2057" y="325"/>
                  </a:lnTo>
                  <a:cubicBezTo>
                    <a:pt x="2036" y="471"/>
                    <a:pt x="1928" y="686"/>
                    <a:pt x="1579" y="686"/>
                  </a:cubicBezTo>
                  <a:cubicBezTo>
                    <a:pt x="1494" y="686"/>
                    <a:pt x="1395" y="674"/>
                    <a:pt x="1280" y="644"/>
                  </a:cubicBezTo>
                  <a:cubicBezTo>
                    <a:pt x="690" y="494"/>
                    <a:pt x="153" y="221"/>
                    <a:pt x="1" y="0"/>
                  </a:cubicBezTo>
                  <a:close/>
                </a:path>
              </a:pathLst>
            </a:custGeom>
            <a:solidFill>
              <a:srgbClr val="5D7AB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17"/>
            <p:cNvSpPr/>
            <p:nvPr/>
          </p:nvSpPr>
          <p:spPr>
            <a:xfrm>
              <a:off x="1139950" y="4994225"/>
              <a:ext cx="203325" cy="117325"/>
            </a:xfrm>
            <a:custGeom>
              <a:avLst/>
              <a:gdLst/>
              <a:ahLst/>
              <a:cxnLst/>
              <a:rect l="l" t="t" r="r" b="b"/>
              <a:pathLst>
                <a:path w="8133" h="4693" extrusionOk="0">
                  <a:moveTo>
                    <a:pt x="4066" y="0"/>
                  </a:moveTo>
                  <a:cubicBezTo>
                    <a:pt x="1821" y="0"/>
                    <a:pt x="0" y="1051"/>
                    <a:pt x="0" y="2347"/>
                  </a:cubicBezTo>
                  <a:cubicBezTo>
                    <a:pt x="0" y="3643"/>
                    <a:pt x="1821" y="4693"/>
                    <a:pt x="4066" y="4693"/>
                  </a:cubicBezTo>
                  <a:cubicBezTo>
                    <a:pt x="6312" y="4693"/>
                    <a:pt x="8133" y="3643"/>
                    <a:pt x="8133" y="2347"/>
                  </a:cubicBezTo>
                  <a:cubicBezTo>
                    <a:pt x="8133" y="1051"/>
                    <a:pt x="6312" y="0"/>
                    <a:pt x="4066" y="0"/>
                  </a:cubicBezTo>
                  <a:close/>
                </a:path>
              </a:pathLst>
            </a:custGeom>
            <a:solidFill>
              <a:srgbClr val="C1CF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17"/>
            <p:cNvSpPr/>
            <p:nvPr/>
          </p:nvSpPr>
          <p:spPr>
            <a:xfrm>
              <a:off x="1211950" y="4549050"/>
              <a:ext cx="41875" cy="99475"/>
            </a:xfrm>
            <a:custGeom>
              <a:avLst/>
              <a:gdLst/>
              <a:ahLst/>
              <a:cxnLst/>
              <a:rect l="l" t="t" r="r" b="b"/>
              <a:pathLst>
                <a:path w="1675" h="3979" extrusionOk="0">
                  <a:moveTo>
                    <a:pt x="998" y="1"/>
                  </a:moveTo>
                  <a:cubicBezTo>
                    <a:pt x="966" y="1"/>
                    <a:pt x="932" y="3"/>
                    <a:pt x="896" y="7"/>
                  </a:cubicBezTo>
                  <a:cubicBezTo>
                    <a:pt x="345" y="71"/>
                    <a:pt x="24" y="469"/>
                    <a:pt x="48" y="1519"/>
                  </a:cubicBezTo>
                  <a:cubicBezTo>
                    <a:pt x="73" y="2569"/>
                    <a:pt x="104" y="3215"/>
                    <a:pt x="47" y="3436"/>
                  </a:cubicBezTo>
                  <a:cubicBezTo>
                    <a:pt x="1" y="3616"/>
                    <a:pt x="411" y="3978"/>
                    <a:pt x="851" y="3978"/>
                  </a:cubicBezTo>
                  <a:cubicBezTo>
                    <a:pt x="949" y="3978"/>
                    <a:pt x="1049" y="3960"/>
                    <a:pt x="1145" y="3918"/>
                  </a:cubicBezTo>
                  <a:cubicBezTo>
                    <a:pt x="1675" y="3685"/>
                    <a:pt x="1435" y="155"/>
                    <a:pt x="1435" y="155"/>
                  </a:cubicBezTo>
                  <a:cubicBezTo>
                    <a:pt x="1435" y="155"/>
                    <a:pt x="1291" y="1"/>
                    <a:pt x="998" y="1"/>
                  </a:cubicBezTo>
                  <a:close/>
                </a:path>
              </a:pathLst>
            </a:custGeom>
            <a:solidFill>
              <a:srgbClr val="180D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17"/>
            <p:cNvSpPr/>
            <p:nvPr/>
          </p:nvSpPr>
          <p:spPr>
            <a:xfrm>
              <a:off x="1234025" y="4550825"/>
              <a:ext cx="15175" cy="9725"/>
            </a:xfrm>
            <a:custGeom>
              <a:avLst/>
              <a:gdLst/>
              <a:ahLst/>
              <a:cxnLst/>
              <a:rect l="l" t="t" r="r" b="b"/>
              <a:pathLst>
                <a:path w="607" h="389" extrusionOk="0">
                  <a:moveTo>
                    <a:pt x="465" y="0"/>
                  </a:moveTo>
                  <a:cubicBezTo>
                    <a:pt x="423" y="0"/>
                    <a:pt x="372" y="7"/>
                    <a:pt x="312" y="27"/>
                  </a:cubicBezTo>
                  <a:cubicBezTo>
                    <a:pt x="68" y="106"/>
                    <a:pt x="0" y="389"/>
                    <a:pt x="0" y="389"/>
                  </a:cubicBezTo>
                  <a:cubicBezTo>
                    <a:pt x="225" y="125"/>
                    <a:pt x="606" y="35"/>
                    <a:pt x="606" y="35"/>
                  </a:cubicBezTo>
                  <a:cubicBezTo>
                    <a:pt x="606" y="35"/>
                    <a:pt x="560" y="0"/>
                    <a:pt x="465" y="0"/>
                  </a:cubicBezTo>
                  <a:close/>
                </a:path>
              </a:pathLst>
            </a:custGeom>
            <a:solidFill>
              <a:srgbClr val="E9437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17"/>
            <p:cNvSpPr/>
            <p:nvPr/>
          </p:nvSpPr>
          <p:spPr>
            <a:xfrm>
              <a:off x="1271350" y="4630625"/>
              <a:ext cx="105200" cy="187550"/>
            </a:xfrm>
            <a:custGeom>
              <a:avLst/>
              <a:gdLst/>
              <a:ahLst/>
              <a:cxnLst/>
              <a:rect l="l" t="t" r="r" b="b"/>
              <a:pathLst>
                <a:path w="4208" h="7502" extrusionOk="0">
                  <a:moveTo>
                    <a:pt x="315" y="1"/>
                  </a:moveTo>
                  <a:cubicBezTo>
                    <a:pt x="135" y="1"/>
                    <a:pt x="16" y="169"/>
                    <a:pt x="8" y="655"/>
                  </a:cubicBezTo>
                  <a:cubicBezTo>
                    <a:pt x="0" y="1294"/>
                    <a:pt x="52" y="2473"/>
                    <a:pt x="263" y="3318"/>
                  </a:cubicBezTo>
                  <a:cubicBezTo>
                    <a:pt x="364" y="3727"/>
                    <a:pt x="553" y="4360"/>
                    <a:pt x="1023" y="5085"/>
                  </a:cubicBezTo>
                  <a:cubicBezTo>
                    <a:pt x="1353" y="5592"/>
                    <a:pt x="1682" y="5961"/>
                    <a:pt x="2116" y="6383"/>
                  </a:cubicBezTo>
                  <a:cubicBezTo>
                    <a:pt x="2235" y="6497"/>
                    <a:pt x="2294" y="6611"/>
                    <a:pt x="2493" y="6856"/>
                  </a:cubicBezTo>
                  <a:cubicBezTo>
                    <a:pt x="2692" y="7100"/>
                    <a:pt x="2983" y="7336"/>
                    <a:pt x="3230" y="7427"/>
                  </a:cubicBezTo>
                  <a:cubicBezTo>
                    <a:pt x="3372" y="7481"/>
                    <a:pt x="3467" y="7502"/>
                    <a:pt x="3529" y="7502"/>
                  </a:cubicBezTo>
                  <a:cubicBezTo>
                    <a:pt x="3576" y="7502"/>
                    <a:pt x="3605" y="7490"/>
                    <a:pt x="3622" y="7472"/>
                  </a:cubicBezTo>
                  <a:cubicBezTo>
                    <a:pt x="3673" y="7420"/>
                    <a:pt x="3643" y="7357"/>
                    <a:pt x="3534" y="7302"/>
                  </a:cubicBezTo>
                  <a:cubicBezTo>
                    <a:pt x="3427" y="7246"/>
                    <a:pt x="3237" y="7174"/>
                    <a:pt x="3052" y="6988"/>
                  </a:cubicBezTo>
                  <a:lnTo>
                    <a:pt x="3052" y="6988"/>
                  </a:lnTo>
                  <a:cubicBezTo>
                    <a:pt x="3052" y="6988"/>
                    <a:pt x="3283" y="7121"/>
                    <a:pt x="3428" y="7189"/>
                  </a:cubicBezTo>
                  <a:cubicBezTo>
                    <a:pt x="3557" y="7248"/>
                    <a:pt x="3693" y="7290"/>
                    <a:pt x="3833" y="7314"/>
                  </a:cubicBezTo>
                  <a:cubicBezTo>
                    <a:pt x="3842" y="7315"/>
                    <a:pt x="3851" y="7316"/>
                    <a:pt x="3860" y="7316"/>
                  </a:cubicBezTo>
                  <a:cubicBezTo>
                    <a:pt x="3987" y="7316"/>
                    <a:pt x="4103" y="7182"/>
                    <a:pt x="4002" y="7128"/>
                  </a:cubicBezTo>
                  <a:cubicBezTo>
                    <a:pt x="3895" y="7070"/>
                    <a:pt x="3795" y="7053"/>
                    <a:pt x="3581" y="6952"/>
                  </a:cubicBezTo>
                  <a:cubicBezTo>
                    <a:pt x="3468" y="6898"/>
                    <a:pt x="3362" y="6830"/>
                    <a:pt x="3264" y="6752"/>
                  </a:cubicBezTo>
                  <a:lnTo>
                    <a:pt x="3264" y="6752"/>
                  </a:lnTo>
                  <a:cubicBezTo>
                    <a:pt x="3264" y="6752"/>
                    <a:pt x="3500" y="6851"/>
                    <a:pt x="3716" y="6895"/>
                  </a:cubicBezTo>
                  <a:cubicBezTo>
                    <a:pt x="3804" y="6914"/>
                    <a:pt x="3872" y="6920"/>
                    <a:pt x="3926" y="6920"/>
                  </a:cubicBezTo>
                  <a:cubicBezTo>
                    <a:pt x="4005" y="6920"/>
                    <a:pt x="4054" y="6906"/>
                    <a:pt x="4092" y="6894"/>
                  </a:cubicBezTo>
                  <a:cubicBezTo>
                    <a:pt x="4154" y="6875"/>
                    <a:pt x="4208" y="6764"/>
                    <a:pt x="4065" y="6710"/>
                  </a:cubicBezTo>
                  <a:cubicBezTo>
                    <a:pt x="3936" y="6661"/>
                    <a:pt x="3753" y="6654"/>
                    <a:pt x="3522" y="6522"/>
                  </a:cubicBezTo>
                  <a:cubicBezTo>
                    <a:pt x="3354" y="6427"/>
                    <a:pt x="3248" y="6337"/>
                    <a:pt x="3284" y="6323"/>
                  </a:cubicBezTo>
                  <a:cubicBezTo>
                    <a:pt x="3288" y="6322"/>
                    <a:pt x="3291" y="6322"/>
                    <a:pt x="3296" y="6322"/>
                  </a:cubicBezTo>
                  <a:cubicBezTo>
                    <a:pt x="3339" y="6322"/>
                    <a:pt x="3431" y="6375"/>
                    <a:pt x="3585" y="6381"/>
                  </a:cubicBezTo>
                  <a:cubicBezTo>
                    <a:pt x="3590" y="6382"/>
                    <a:pt x="3595" y="6382"/>
                    <a:pt x="3600" y="6382"/>
                  </a:cubicBezTo>
                  <a:cubicBezTo>
                    <a:pt x="3756" y="6382"/>
                    <a:pt x="3907" y="6295"/>
                    <a:pt x="3903" y="6208"/>
                  </a:cubicBezTo>
                  <a:cubicBezTo>
                    <a:pt x="3900" y="6117"/>
                    <a:pt x="3867" y="6162"/>
                    <a:pt x="3703" y="6129"/>
                  </a:cubicBezTo>
                  <a:cubicBezTo>
                    <a:pt x="3538" y="6097"/>
                    <a:pt x="3409" y="6007"/>
                    <a:pt x="3173" y="5980"/>
                  </a:cubicBezTo>
                  <a:cubicBezTo>
                    <a:pt x="2966" y="5955"/>
                    <a:pt x="2832" y="5934"/>
                    <a:pt x="2652" y="5859"/>
                  </a:cubicBezTo>
                  <a:cubicBezTo>
                    <a:pt x="2472" y="5785"/>
                    <a:pt x="2066" y="5333"/>
                    <a:pt x="1753" y="4855"/>
                  </a:cubicBezTo>
                  <a:cubicBezTo>
                    <a:pt x="1385" y="4293"/>
                    <a:pt x="1125" y="3470"/>
                    <a:pt x="1059" y="3099"/>
                  </a:cubicBezTo>
                  <a:cubicBezTo>
                    <a:pt x="921" y="2298"/>
                    <a:pt x="900" y="1192"/>
                    <a:pt x="919" y="807"/>
                  </a:cubicBezTo>
                  <a:cubicBezTo>
                    <a:pt x="942" y="343"/>
                    <a:pt x="740" y="149"/>
                    <a:pt x="502" y="47"/>
                  </a:cubicBezTo>
                  <a:cubicBezTo>
                    <a:pt x="435" y="18"/>
                    <a:pt x="372" y="1"/>
                    <a:pt x="315" y="1"/>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17"/>
            <p:cNvSpPr/>
            <p:nvPr/>
          </p:nvSpPr>
          <p:spPr>
            <a:xfrm>
              <a:off x="1270125" y="4629975"/>
              <a:ext cx="27125" cy="53575"/>
            </a:xfrm>
            <a:custGeom>
              <a:avLst/>
              <a:gdLst/>
              <a:ahLst/>
              <a:cxnLst/>
              <a:rect l="l" t="t" r="r" b="b"/>
              <a:pathLst>
                <a:path w="1085" h="2143" extrusionOk="0">
                  <a:moveTo>
                    <a:pt x="372" y="0"/>
                  </a:moveTo>
                  <a:cubicBezTo>
                    <a:pt x="204" y="0"/>
                    <a:pt x="134" y="127"/>
                    <a:pt x="78" y="409"/>
                  </a:cubicBezTo>
                  <a:cubicBezTo>
                    <a:pt x="1" y="798"/>
                    <a:pt x="97" y="2061"/>
                    <a:pt x="97" y="2096"/>
                  </a:cubicBezTo>
                  <a:cubicBezTo>
                    <a:pt x="239" y="2129"/>
                    <a:pt x="363" y="2143"/>
                    <a:pt x="470" y="2143"/>
                  </a:cubicBezTo>
                  <a:cubicBezTo>
                    <a:pt x="925" y="2143"/>
                    <a:pt x="1084" y="1901"/>
                    <a:pt x="1084" y="1901"/>
                  </a:cubicBezTo>
                  <a:cubicBezTo>
                    <a:pt x="1084" y="1901"/>
                    <a:pt x="1023" y="1067"/>
                    <a:pt x="1001" y="692"/>
                  </a:cubicBezTo>
                  <a:cubicBezTo>
                    <a:pt x="981" y="316"/>
                    <a:pt x="790" y="118"/>
                    <a:pt x="605" y="52"/>
                  </a:cubicBezTo>
                  <a:cubicBezTo>
                    <a:pt x="511" y="18"/>
                    <a:pt x="434" y="0"/>
                    <a:pt x="372" y="0"/>
                  </a:cubicBezTo>
                  <a:close/>
                </a:path>
              </a:pathLst>
            </a:custGeom>
            <a:solidFill>
              <a:srgbClr val="AACA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17"/>
            <p:cNvSpPr/>
            <p:nvPr/>
          </p:nvSpPr>
          <p:spPr>
            <a:xfrm>
              <a:off x="1237650" y="4999825"/>
              <a:ext cx="58500" cy="48875"/>
            </a:xfrm>
            <a:custGeom>
              <a:avLst/>
              <a:gdLst/>
              <a:ahLst/>
              <a:cxnLst/>
              <a:rect l="l" t="t" r="r" b="b"/>
              <a:pathLst>
                <a:path w="2340" h="1955" extrusionOk="0">
                  <a:moveTo>
                    <a:pt x="226" y="1"/>
                  </a:moveTo>
                  <a:cubicBezTo>
                    <a:pt x="198" y="102"/>
                    <a:pt x="164" y="201"/>
                    <a:pt x="123" y="297"/>
                  </a:cubicBezTo>
                  <a:cubicBezTo>
                    <a:pt x="67" y="429"/>
                    <a:pt x="0" y="652"/>
                    <a:pt x="9" y="767"/>
                  </a:cubicBezTo>
                  <a:cubicBezTo>
                    <a:pt x="17" y="883"/>
                    <a:pt x="256" y="1080"/>
                    <a:pt x="429" y="1129"/>
                  </a:cubicBezTo>
                  <a:cubicBezTo>
                    <a:pt x="601" y="1178"/>
                    <a:pt x="846" y="1407"/>
                    <a:pt x="927" y="1550"/>
                  </a:cubicBezTo>
                  <a:cubicBezTo>
                    <a:pt x="1043" y="1753"/>
                    <a:pt x="1405" y="1944"/>
                    <a:pt x="1656" y="1953"/>
                  </a:cubicBezTo>
                  <a:cubicBezTo>
                    <a:pt x="1692" y="1954"/>
                    <a:pt x="1730" y="1955"/>
                    <a:pt x="1767" y="1955"/>
                  </a:cubicBezTo>
                  <a:cubicBezTo>
                    <a:pt x="1985" y="1955"/>
                    <a:pt x="2202" y="1931"/>
                    <a:pt x="2266" y="1854"/>
                  </a:cubicBezTo>
                  <a:cubicBezTo>
                    <a:pt x="2340" y="1763"/>
                    <a:pt x="2274" y="1640"/>
                    <a:pt x="1814" y="1195"/>
                  </a:cubicBezTo>
                  <a:cubicBezTo>
                    <a:pt x="1353" y="751"/>
                    <a:pt x="1039" y="476"/>
                    <a:pt x="928" y="110"/>
                  </a:cubicBezTo>
                  <a:lnTo>
                    <a:pt x="226" y="1"/>
                  </a:lnTo>
                  <a:close/>
                </a:path>
              </a:pathLst>
            </a:custGeom>
            <a:solidFill>
              <a:srgbClr val="2D29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17"/>
            <p:cNvSpPr/>
            <p:nvPr/>
          </p:nvSpPr>
          <p:spPr>
            <a:xfrm>
              <a:off x="1220050" y="5033975"/>
              <a:ext cx="28000" cy="61575"/>
            </a:xfrm>
            <a:custGeom>
              <a:avLst/>
              <a:gdLst/>
              <a:ahLst/>
              <a:cxnLst/>
              <a:rect l="l" t="t" r="r" b="b"/>
              <a:pathLst>
                <a:path w="1120" h="2463" extrusionOk="0">
                  <a:moveTo>
                    <a:pt x="207" y="0"/>
                  </a:moveTo>
                  <a:cubicBezTo>
                    <a:pt x="153" y="140"/>
                    <a:pt x="49" y="220"/>
                    <a:pt x="78" y="588"/>
                  </a:cubicBezTo>
                  <a:cubicBezTo>
                    <a:pt x="107" y="957"/>
                    <a:pt x="74" y="1106"/>
                    <a:pt x="37" y="1407"/>
                  </a:cubicBezTo>
                  <a:cubicBezTo>
                    <a:pt x="1" y="1709"/>
                    <a:pt x="155" y="2123"/>
                    <a:pt x="299" y="2316"/>
                  </a:cubicBezTo>
                  <a:cubicBezTo>
                    <a:pt x="366" y="2406"/>
                    <a:pt x="489" y="2462"/>
                    <a:pt x="613" y="2462"/>
                  </a:cubicBezTo>
                  <a:cubicBezTo>
                    <a:pt x="754" y="2462"/>
                    <a:pt x="897" y="2389"/>
                    <a:pt x="964" y="2206"/>
                  </a:cubicBezTo>
                  <a:cubicBezTo>
                    <a:pt x="1089" y="1862"/>
                    <a:pt x="1119" y="1574"/>
                    <a:pt x="1031" y="1229"/>
                  </a:cubicBezTo>
                  <a:cubicBezTo>
                    <a:pt x="943" y="884"/>
                    <a:pt x="1060" y="621"/>
                    <a:pt x="1002" y="390"/>
                  </a:cubicBezTo>
                  <a:cubicBezTo>
                    <a:pt x="970" y="255"/>
                    <a:pt x="923" y="125"/>
                    <a:pt x="862" y="0"/>
                  </a:cubicBezTo>
                  <a:close/>
                </a:path>
              </a:pathLst>
            </a:custGeom>
            <a:solidFill>
              <a:srgbClr val="2D29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17"/>
            <p:cNvSpPr/>
            <p:nvPr/>
          </p:nvSpPr>
          <p:spPr>
            <a:xfrm>
              <a:off x="1207050" y="4773225"/>
              <a:ext cx="101500" cy="263150"/>
            </a:xfrm>
            <a:custGeom>
              <a:avLst/>
              <a:gdLst/>
              <a:ahLst/>
              <a:cxnLst/>
              <a:rect l="l" t="t" r="r" b="b"/>
              <a:pathLst>
                <a:path w="4060" h="10526" extrusionOk="0">
                  <a:moveTo>
                    <a:pt x="2159" y="1773"/>
                  </a:moveTo>
                  <a:lnTo>
                    <a:pt x="2264" y="1803"/>
                  </a:lnTo>
                  <a:lnTo>
                    <a:pt x="2508" y="4821"/>
                  </a:lnTo>
                  <a:cubicBezTo>
                    <a:pt x="2508" y="4821"/>
                    <a:pt x="2174" y="5355"/>
                    <a:pt x="2033" y="5900"/>
                  </a:cubicBezTo>
                  <a:cubicBezTo>
                    <a:pt x="1920" y="6338"/>
                    <a:pt x="1612" y="8119"/>
                    <a:pt x="1495" y="8799"/>
                  </a:cubicBezTo>
                  <a:lnTo>
                    <a:pt x="1495" y="8799"/>
                  </a:lnTo>
                  <a:cubicBezTo>
                    <a:pt x="1529" y="8372"/>
                    <a:pt x="1566" y="7948"/>
                    <a:pt x="1602" y="7644"/>
                  </a:cubicBezTo>
                  <a:cubicBezTo>
                    <a:pt x="1711" y="6724"/>
                    <a:pt x="1747" y="6052"/>
                    <a:pt x="1843" y="5513"/>
                  </a:cubicBezTo>
                  <a:cubicBezTo>
                    <a:pt x="1961" y="4843"/>
                    <a:pt x="2159" y="1773"/>
                    <a:pt x="2159" y="1773"/>
                  </a:cubicBezTo>
                  <a:close/>
                  <a:moveTo>
                    <a:pt x="3740" y="0"/>
                  </a:moveTo>
                  <a:lnTo>
                    <a:pt x="254" y="179"/>
                  </a:lnTo>
                  <a:cubicBezTo>
                    <a:pt x="1" y="1264"/>
                    <a:pt x="335" y="2982"/>
                    <a:pt x="389" y="3871"/>
                  </a:cubicBezTo>
                  <a:cubicBezTo>
                    <a:pt x="444" y="4762"/>
                    <a:pt x="522" y="5798"/>
                    <a:pt x="522" y="5798"/>
                  </a:cubicBezTo>
                  <a:cubicBezTo>
                    <a:pt x="522" y="5798"/>
                    <a:pt x="250" y="6737"/>
                    <a:pt x="264" y="7460"/>
                  </a:cubicBezTo>
                  <a:cubicBezTo>
                    <a:pt x="278" y="8230"/>
                    <a:pt x="727" y="10430"/>
                    <a:pt x="727" y="10430"/>
                  </a:cubicBezTo>
                  <a:cubicBezTo>
                    <a:pt x="727" y="10430"/>
                    <a:pt x="855" y="10525"/>
                    <a:pt x="1049" y="10525"/>
                  </a:cubicBezTo>
                  <a:cubicBezTo>
                    <a:pt x="1146" y="10525"/>
                    <a:pt x="1260" y="10502"/>
                    <a:pt x="1382" y="10430"/>
                  </a:cubicBezTo>
                  <a:cubicBezTo>
                    <a:pt x="1382" y="10430"/>
                    <a:pt x="1421" y="9795"/>
                    <a:pt x="1473" y="9088"/>
                  </a:cubicBezTo>
                  <a:lnTo>
                    <a:pt x="1473" y="9088"/>
                  </a:lnTo>
                  <a:cubicBezTo>
                    <a:pt x="1528" y="9139"/>
                    <a:pt x="1676" y="9258"/>
                    <a:pt x="1872" y="9258"/>
                  </a:cubicBezTo>
                  <a:cubicBezTo>
                    <a:pt x="1957" y="9258"/>
                    <a:pt x="2052" y="9236"/>
                    <a:pt x="2151" y="9176"/>
                  </a:cubicBezTo>
                  <a:cubicBezTo>
                    <a:pt x="2151" y="9176"/>
                    <a:pt x="3644" y="5633"/>
                    <a:pt x="3831" y="5310"/>
                  </a:cubicBezTo>
                  <a:cubicBezTo>
                    <a:pt x="4030" y="4963"/>
                    <a:pt x="4060" y="948"/>
                    <a:pt x="3740" y="0"/>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17"/>
            <p:cNvSpPr/>
            <p:nvPr/>
          </p:nvSpPr>
          <p:spPr>
            <a:xfrm>
              <a:off x="1225550" y="4608975"/>
              <a:ext cx="62925" cy="66100"/>
            </a:xfrm>
            <a:custGeom>
              <a:avLst/>
              <a:gdLst/>
              <a:ahLst/>
              <a:cxnLst/>
              <a:rect l="l" t="t" r="r" b="b"/>
              <a:pathLst>
                <a:path w="2517" h="2644" extrusionOk="0">
                  <a:moveTo>
                    <a:pt x="577" y="0"/>
                  </a:moveTo>
                  <a:cubicBezTo>
                    <a:pt x="577" y="0"/>
                    <a:pt x="635" y="1021"/>
                    <a:pt x="616" y="1095"/>
                  </a:cubicBezTo>
                  <a:cubicBezTo>
                    <a:pt x="596" y="1170"/>
                    <a:pt x="215" y="1242"/>
                    <a:pt x="108" y="1330"/>
                  </a:cubicBezTo>
                  <a:cubicBezTo>
                    <a:pt x="0" y="1419"/>
                    <a:pt x="659" y="2456"/>
                    <a:pt x="995" y="2609"/>
                  </a:cubicBezTo>
                  <a:cubicBezTo>
                    <a:pt x="1046" y="2632"/>
                    <a:pt x="1113" y="2643"/>
                    <a:pt x="1190" y="2643"/>
                  </a:cubicBezTo>
                  <a:cubicBezTo>
                    <a:pt x="1624" y="2643"/>
                    <a:pt x="2385" y="2298"/>
                    <a:pt x="2447" y="1857"/>
                  </a:cubicBezTo>
                  <a:cubicBezTo>
                    <a:pt x="2516" y="1381"/>
                    <a:pt x="2152" y="1009"/>
                    <a:pt x="2012" y="879"/>
                  </a:cubicBezTo>
                  <a:cubicBezTo>
                    <a:pt x="1975" y="871"/>
                    <a:pt x="1929" y="869"/>
                    <a:pt x="1885" y="869"/>
                  </a:cubicBezTo>
                  <a:cubicBezTo>
                    <a:pt x="1835" y="869"/>
                    <a:pt x="1787" y="872"/>
                    <a:pt x="1754" y="872"/>
                  </a:cubicBezTo>
                  <a:cubicBezTo>
                    <a:pt x="1742" y="872"/>
                    <a:pt x="1732" y="871"/>
                    <a:pt x="1725" y="870"/>
                  </a:cubicBezTo>
                  <a:lnTo>
                    <a:pt x="1696" y="376"/>
                  </a:lnTo>
                  <a:cubicBezTo>
                    <a:pt x="1240" y="230"/>
                    <a:pt x="577" y="0"/>
                    <a:pt x="577" y="0"/>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17"/>
            <p:cNvSpPr/>
            <p:nvPr/>
          </p:nvSpPr>
          <p:spPr>
            <a:xfrm>
              <a:off x="1215650" y="4630625"/>
              <a:ext cx="101050" cy="96525"/>
            </a:xfrm>
            <a:custGeom>
              <a:avLst/>
              <a:gdLst/>
              <a:ahLst/>
              <a:cxnLst/>
              <a:rect l="l" t="t" r="r" b="b"/>
              <a:pathLst>
                <a:path w="4042" h="3861" extrusionOk="0">
                  <a:moveTo>
                    <a:pt x="2317" y="1"/>
                  </a:moveTo>
                  <a:cubicBezTo>
                    <a:pt x="2272" y="1"/>
                    <a:pt x="2228" y="2"/>
                    <a:pt x="2195" y="4"/>
                  </a:cubicBezTo>
                  <a:cubicBezTo>
                    <a:pt x="2195" y="4"/>
                    <a:pt x="2481" y="259"/>
                    <a:pt x="2623" y="582"/>
                  </a:cubicBezTo>
                  <a:cubicBezTo>
                    <a:pt x="2752" y="879"/>
                    <a:pt x="2654" y="1189"/>
                    <a:pt x="2404" y="1299"/>
                  </a:cubicBezTo>
                  <a:cubicBezTo>
                    <a:pt x="2290" y="1350"/>
                    <a:pt x="2185" y="1375"/>
                    <a:pt x="2085" y="1375"/>
                  </a:cubicBezTo>
                  <a:cubicBezTo>
                    <a:pt x="1869" y="1375"/>
                    <a:pt x="1679" y="1257"/>
                    <a:pt x="1469" y="1031"/>
                  </a:cubicBezTo>
                  <a:cubicBezTo>
                    <a:pt x="1260" y="806"/>
                    <a:pt x="1161" y="515"/>
                    <a:pt x="831" y="328"/>
                  </a:cubicBezTo>
                  <a:cubicBezTo>
                    <a:pt x="544" y="371"/>
                    <a:pt x="215" y="523"/>
                    <a:pt x="170" y="680"/>
                  </a:cubicBezTo>
                  <a:cubicBezTo>
                    <a:pt x="116" y="862"/>
                    <a:pt x="1" y="1725"/>
                    <a:pt x="247" y="2383"/>
                  </a:cubicBezTo>
                  <a:cubicBezTo>
                    <a:pt x="493" y="3039"/>
                    <a:pt x="781" y="3484"/>
                    <a:pt x="924" y="3768"/>
                  </a:cubicBezTo>
                  <a:cubicBezTo>
                    <a:pt x="924" y="3768"/>
                    <a:pt x="1221" y="3861"/>
                    <a:pt x="1648" y="3861"/>
                  </a:cubicBezTo>
                  <a:cubicBezTo>
                    <a:pt x="2037" y="3861"/>
                    <a:pt x="2532" y="3784"/>
                    <a:pt x="3010" y="3490"/>
                  </a:cubicBezTo>
                  <a:cubicBezTo>
                    <a:pt x="3010" y="3490"/>
                    <a:pt x="3111" y="2956"/>
                    <a:pt x="3117" y="2579"/>
                  </a:cubicBezTo>
                  <a:cubicBezTo>
                    <a:pt x="4042" y="1778"/>
                    <a:pt x="3256" y="783"/>
                    <a:pt x="2477" y="9"/>
                  </a:cubicBezTo>
                  <a:cubicBezTo>
                    <a:pt x="2434" y="3"/>
                    <a:pt x="2374" y="1"/>
                    <a:pt x="2317" y="1"/>
                  </a:cubicBezTo>
                  <a:close/>
                </a:path>
              </a:pathLst>
            </a:custGeom>
            <a:solidFill>
              <a:srgbClr val="C4D9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17"/>
            <p:cNvSpPr/>
            <p:nvPr/>
          </p:nvSpPr>
          <p:spPr>
            <a:xfrm>
              <a:off x="1239975" y="4609000"/>
              <a:ext cx="28550" cy="24400"/>
            </a:xfrm>
            <a:custGeom>
              <a:avLst/>
              <a:gdLst/>
              <a:ahLst/>
              <a:cxnLst/>
              <a:rect l="l" t="t" r="r" b="b"/>
              <a:pathLst>
                <a:path w="1142" h="976" extrusionOk="0">
                  <a:moveTo>
                    <a:pt x="0" y="1"/>
                  </a:moveTo>
                  <a:lnTo>
                    <a:pt x="0" y="1"/>
                  </a:lnTo>
                  <a:cubicBezTo>
                    <a:pt x="0" y="1"/>
                    <a:pt x="10" y="185"/>
                    <a:pt x="16" y="320"/>
                  </a:cubicBezTo>
                  <a:cubicBezTo>
                    <a:pt x="16" y="320"/>
                    <a:pt x="48" y="669"/>
                    <a:pt x="624" y="942"/>
                  </a:cubicBezTo>
                  <a:cubicBezTo>
                    <a:pt x="662" y="959"/>
                    <a:pt x="740" y="976"/>
                    <a:pt x="824" y="976"/>
                  </a:cubicBezTo>
                  <a:cubicBezTo>
                    <a:pt x="964" y="976"/>
                    <a:pt x="1121" y="931"/>
                    <a:pt x="1142" y="775"/>
                  </a:cubicBezTo>
                  <a:lnTo>
                    <a:pt x="1119" y="375"/>
                  </a:lnTo>
                  <a:lnTo>
                    <a:pt x="794" y="270"/>
                  </a:lnTo>
                  <a:lnTo>
                    <a:pt x="0" y="1"/>
                  </a:lnTo>
                  <a:close/>
                </a:path>
              </a:pathLst>
            </a:custGeom>
            <a:solidFill>
              <a:srgbClr val="F28F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17"/>
            <p:cNvSpPr/>
            <p:nvPr/>
          </p:nvSpPr>
          <p:spPr>
            <a:xfrm>
              <a:off x="1224775" y="4549625"/>
              <a:ext cx="66525" cy="78075"/>
            </a:xfrm>
            <a:custGeom>
              <a:avLst/>
              <a:gdLst/>
              <a:ahLst/>
              <a:cxnLst/>
              <a:rect l="l" t="t" r="r" b="b"/>
              <a:pathLst>
                <a:path w="2661" h="3123" extrusionOk="0">
                  <a:moveTo>
                    <a:pt x="1340" y="0"/>
                  </a:moveTo>
                  <a:cubicBezTo>
                    <a:pt x="1317" y="0"/>
                    <a:pt x="1293" y="1"/>
                    <a:pt x="1269" y="2"/>
                  </a:cubicBezTo>
                  <a:cubicBezTo>
                    <a:pt x="550" y="42"/>
                    <a:pt x="0" y="657"/>
                    <a:pt x="40" y="1376"/>
                  </a:cubicBezTo>
                  <a:cubicBezTo>
                    <a:pt x="63" y="1796"/>
                    <a:pt x="286" y="2154"/>
                    <a:pt x="608" y="2374"/>
                  </a:cubicBezTo>
                  <a:cubicBezTo>
                    <a:pt x="608" y="2374"/>
                    <a:pt x="668" y="2611"/>
                    <a:pt x="712" y="2662"/>
                  </a:cubicBezTo>
                  <a:cubicBezTo>
                    <a:pt x="951" y="2940"/>
                    <a:pt x="1586" y="3120"/>
                    <a:pt x="1795" y="3122"/>
                  </a:cubicBezTo>
                  <a:cubicBezTo>
                    <a:pt x="1797" y="3122"/>
                    <a:pt x="1799" y="3123"/>
                    <a:pt x="1801" y="3123"/>
                  </a:cubicBezTo>
                  <a:cubicBezTo>
                    <a:pt x="1980" y="3123"/>
                    <a:pt x="2135" y="2954"/>
                    <a:pt x="2305" y="2676"/>
                  </a:cubicBezTo>
                  <a:cubicBezTo>
                    <a:pt x="2661" y="2091"/>
                    <a:pt x="2574" y="1440"/>
                    <a:pt x="2517" y="1117"/>
                  </a:cubicBezTo>
                  <a:cubicBezTo>
                    <a:pt x="2420" y="484"/>
                    <a:pt x="1977" y="0"/>
                    <a:pt x="1340" y="0"/>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17"/>
            <p:cNvSpPr/>
            <p:nvPr/>
          </p:nvSpPr>
          <p:spPr>
            <a:xfrm>
              <a:off x="1224150" y="4549625"/>
              <a:ext cx="61125" cy="59375"/>
            </a:xfrm>
            <a:custGeom>
              <a:avLst/>
              <a:gdLst/>
              <a:ahLst/>
              <a:cxnLst/>
              <a:rect l="l" t="t" r="r" b="b"/>
              <a:pathLst>
                <a:path w="2445" h="2375" extrusionOk="0">
                  <a:moveTo>
                    <a:pt x="1366" y="0"/>
                  </a:moveTo>
                  <a:cubicBezTo>
                    <a:pt x="1277" y="0"/>
                    <a:pt x="1186" y="10"/>
                    <a:pt x="1094" y="29"/>
                  </a:cubicBezTo>
                  <a:cubicBezTo>
                    <a:pt x="544" y="143"/>
                    <a:pt x="97" y="605"/>
                    <a:pt x="46" y="1165"/>
                  </a:cubicBezTo>
                  <a:cubicBezTo>
                    <a:pt x="1" y="1668"/>
                    <a:pt x="263" y="2120"/>
                    <a:pt x="633" y="2374"/>
                  </a:cubicBezTo>
                  <a:cubicBezTo>
                    <a:pt x="619" y="2330"/>
                    <a:pt x="277" y="1821"/>
                    <a:pt x="628" y="1708"/>
                  </a:cubicBezTo>
                  <a:lnTo>
                    <a:pt x="628" y="1708"/>
                  </a:lnTo>
                  <a:cubicBezTo>
                    <a:pt x="684" y="1773"/>
                    <a:pt x="698" y="1872"/>
                    <a:pt x="701" y="1975"/>
                  </a:cubicBezTo>
                  <a:cubicBezTo>
                    <a:pt x="701" y="1975"/>
                    <a:pt x="876" y="1959"/>
                    <a:pt x="836" y="1755"/>
                  </a:cubicBezTo>
                  <a:cubicBezTo>
                    <a:pt x="825" y="1699"/>
                    <a:pt x="815" y="1646"/>
                    <a:pt x="806" y="1598"/>
                  </a:cubicBezTo>
                  <a:cubicBezTo>
                    <a:pt x="774" y="1440"/>
                    <a:pt x="815" y="1281"/>
                    <a:pt x="906" y="1146"/>
                  </a:cubicBezTo>
                  <a:cubicBezTo>
                    <a:pt x="978" y="1039"/>
                    <a:pt x="1041" y="889"/>
                    <a:pt x="998" y="721"/>
                  </a:cubicBezTo>
                  <a:lnTo>
                    <a:pt x="998" y="721"/>
                  </a:lnTo>
                  <a:cubicBezTo>
                    <a:pt x="998" y="721"/>
                    <a:pt x="1253" y="835"/>
                    <a:pt x="1622" y="835"/>
                  </a:cubicBezTo>
                  <a:cubicBezTo>
                    <a:pt x="1735" y="835"/>
                    <a:pt x="1857" y="825"/>
                    <a:pt x="1987" y="797"/>
                  </a:cubicBezTo>
                  <a:cubicBezTo>
                    <a:pt x="2221" y="749"/>
                    <a:pt x="2379" y="661"/>
                    <a:pt x="2444" y="589"/>
                  </a:cubicBezTo>
                  <a:cubicBezTo>
                    <a:pt x="2212" y="234"/>
                    <a:pt x="1816" y="0"/>
                    <a:pt x="1366" y="0"/>
                  </a:cubicBezTo>
                  <a:close/>
                </a:path>
              </a:pathLst>
            </a:custGeom>
            <a:solidFill>
              <a:srgbClr val="180D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17"/>
            <p:cNvSpPr/>
            <p:nvPr/>
          </p:nvSpPr>
          <p:spPr>
            <a:xfrm>
              <a:off x="1223225" y="4589600"/>
              <a:ext cx="16775" cy="21175"/>
            </a:xfrm>
            <a:custGeom>
              <a:avLst/>
              <a:gdLst/>
              <a:ahLst/>
              <a:cxnLst/>
              <a:rect l="l" t="t" r="r" b="b"/>
              <a:pathLst>
                <a:path w="671" h="847" extrusionOk="0">
                  <a:moveTo>
                    <a:pt x="414" y="1"/>
                  </a:moveTo>
                  <a:cubicBezTo>
                    <a:pt x="329" y="1"/>
                    <a:pt x="243" y="34"/>
                    <a:pt x="189" y="119"/>
                  </a:cubicBezTo>
                  <a:cubicBezTo>
                    <a:pt x="1" y="414"/>
                    <a:pt x="268" y="847"/>
                    <a:pt x="503" y="847"/>
                  </a:cubicBezTo>
                  <a:cubicBezTo>
                    <a:pt x="506" y="847"/>
                    <a:pt x="509" y="847"/>
                    <a:pt x="512" y="847"/>
                  </a:cubicBezTo>
                  <a:cubicBezTo>
                    <a:pt x="639" y="841"/>
                    <a:pt x="670" y="775"/>
                    <a:pt x="670" y="775"/>
                  </a:cubicBezTo>
                  <a:lnTo>
                    <a:pt x="665" y="109"/>
                  </a:lnTo>
                  <a:cubicBezTo>
                    <a:pt x="618" y="48"/>
                    <a:pt x="516" y="1"/>
                    <a:pt x="414" y="1"/>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17"/>
            <p:cNvSpPr/>
            <p:nvPr/>
          </p:nvSpPr>
          <p:spPr>
            <a:xfrm>
              <a:off x="1213400" y="4714050"/>
              <a:ext cx="88950" cy="82925"/>
            </a:xfrm>
            <a:custGeom>
              <a:avLst/>
              <a:gdLst/>
              <a:ahLst/>
              <a:cxnLst/>
              <a:rect l="l" t="t" r="r" b="b"/>
              <a:pathLst>
                <a:path w="3558" h="3317" extrusionOk="0">
                  <a:moveTo>
                    <a:pt x="2691" y="1"/>
                  </a:moveTo>
                  <a:cubicBezTo>
                    <a:pt x="2065" y="1"/>
                    <a:pt x="944" y="298"/>
                    <a:pt x="944" y="298"/>
                  </a:cubicBezTo>
                  <a:cubicBezTo>
                    <a:pt x="1014" y="431"/>
                    <a:pt x="1025" y="576"/>
                    <a:pt x="790" y="913"/>
                  </a:cubicBezTo>
                  <a:cubicBezTo>
                    <a:pt x="558" y="1251"/>
                    <a:pt x="87" y="1982"/>
                    <a:pt x="0" y="2546"/>
                  </a:cubicBezTo>
                  <a:cubicBezTo>
                    <a:pt x="186" y="2744"/>
                    <a:pt x="450" y="3150"/>
                    <a:pt x="1257" y="3277"/>
                  </a:cubicBezTo>
                  <a:cubicBezTo>
                    <a:pt x="1428" y="3304"/>
                    <a:pt x="1592" y="3316"/>
                    <a:pt x="1749" y="3316"/>
                  </a:cubicBezTo>
                  <a:cubicBezTo>
                    <a:pt x="2660" y="3316"/>
                    <a:pt x="3325" y="2908"/>
                    <a:pt x="3557" y="2655"/>
                  </a:cubicBezTo>
                  <a:cubicBezTo>
                    <a:pt x="3557" y="2655"/>
                    <a:pt x="3543" y="2167"/>
                    <a:pt x="3339" y="1286"/>
                  </a:cubicBezTo>
                  <a:cubicBezTo>
                    <a:pt x="3217" y="757"/>
                    <a:pt x="3148" y="566"/>
                    <a:pt x="3100" y="153"/>
                  </a:cubicBezTo>
                  <a:cubicBezTo>
                    <a:pt x="3087" y="41"/>
                    <a:pt x="2923" y="1"/>
                    <a:pt x="2691" y="1"/>
                  </a:cubicBezTo>
                  <a:close/>
                </a:path>
              </a:pathLst>
            </a:custGeom>
            <a:solidFill>
              <a:srgbClr val="C4D9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17"/>
            <p:cNvSpPr/>
            <p:nvPr/>
          </p:nvSpPr>
          <p:spPr>
            <a:xfrm>
              <a:off x="1181300" y="4723850"/>
              <a:ext cx="136700" cy="128250"/>
            </a:xfrm>
            <a:custGeom>
              <a:avLst/>
              <a:gdLst/>
              <a:ahLst/>
              <a:cxnLst/>
              <a:rect l="l" t="t" r="r" b="b"/>
              <a:pathLst>
                <a:path w="5468" h="5130" extrusionOk="0">
                  <a:moveTo>
                    <a:pt x="4418" y="0"/>
                  </a:moveTo>
                  <a:cubicBezTo>
                    <a:pt x="4121" y="264"/>
                    <a:pt x="3760" y="349"/>
                    <a:pt x="3420" y="349"/>
                  </a:cubicBezTo>
                  <a:cubicBezTo>
                    <a:pt x="2813" y="349"/>
                    <a:pt x="2271" y="80"/>
                    <a:pt x="2271" y="80"/>
                  </a:cubicBezTo>
                  <a:cubicBezTo>
                    <a:pt x="2036" y="873"/>
                    <a:pt x="623" y="1787"/>
                    <a:pt x="0" y="3440"/>
                  </a:cubicBezTo>
                  <a:cubicBezTo>
                    <a:pt x="0" y="3440"/>
                    <a:pt x="677" y="4942"/>
                    <a:pt x="2836" y="5113"/>
                  </a:cubicBezTo>
                  <a:cubicBezTo>
                    <a:pt x="2985" y="5124"/>
                    <a:pt x="3126" y="5130"/>
                    <a:pt x="3259" y="5130"/>
                  </a:cubicBezTo>
                  <a:cubicBezTo>
                    <a:pt x="5013" y="5130"/>
                    <a:pt x="5467" y="4199"/>
                    <a:pt x="5467" y="4199"/>
                  </a:cubicBezTo>
                  <a:cubicBezTo>
                    <a:pt x="5230" y="2627"/>
                    <a:pt x="4418" y="0"/>
                    <a:pt x="4418" y="0"/>
                  </a:cubicBezTo>
                  <a:close/>
                </a:path>
              </a:pathLst>
            </a:custGeom>
            <a:solidFill>
              <a:srgbClr val="C4D9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17"/>
            <p:cNvSpPr/>
            <p:nvPr/>
          </p:nvSpPr>
          <p:spPr>
            <a:xfrm>
              <a:off x="1253800" y="4630450"/>
              <a:ext cx="37575" cy="141675"/>
            </a:xfrm>
            <a:custGeom>
              <a:avLst/>
              <a:gdLst/>
              <a:ahLst/>
              <a:cxnLst/>
              <a:rect l="l" t="t" r="r" b="b"/>
              <a:pathLst>
                <a:path w="1503" h="5667" extrusionOk="0">
                  <a:moveTo>
                    <a:pt x="764" y="1"/>
                  </a:moveTo>
                  <a:cubicBezTo>
                    <a:pt x="717" y="1"/>
                    <a:pt x="671" y="5"/>
                    <a:pt x="625" y="13"/>
                  </a:cubicBezTo>
                  <a:cubicBezTo>
                    <a:pt x="625" y="13"/>
                    <a:pt x="1042" y="241"/>
                    <a:pt x="1141" y="966"/>
                  </a:cubicBezTo>
                  <a:cubicBezTo>
                    <a:pt x="1187" y="1301"/>
                    <a:pt x="1070" y="2306"/>
                    <a:pt x="899" y="2917"/>
                  </a:cubicBezTo>
                  <a:cubicBezTo>
                    <a:pt x="353" y="4855"/>
                    <a:pt x="1" y="5545"/>
                    <a:pt x="1" y="5545"/>
                  </a:cubicBezTo>
                  <a:lnTo>
                    <a:pt x="235" y="5667"/>
                  </a:lnTo>
                  <a:cubicBezTo>
                    <a:pt x="235" y="5667"/>
                    <a:pt x="978" y="3770"/>
                    <a:pt x="1240" y="2445"/>
                  </a:cubicBezTo>
                  <a:cubicBezTo>
                    <a:pt x="1502" y="1119"/>
                    <a:pt x="1447" y="384"/>
                    <a:pt x="866" y="8"/>
                  </a:cubicBezTo>
                  <a:cubicBezTo>
                    <a:pt x="832" y="3"/>
                    <a:pt x="798" y="1"/>
                    <a:pt x="764" y="1"/>
                  </a:cubicBezTo>
                  <a:close/>
                </a:path>
              </a:pathLst>
            </a:custGeom>
            <a:solidFill>
              <a:srgbClr val="E9437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17"/>
            <p:cNvSpPr/>
            <p:nvPr/>
          </p:nvSpPr>
          <p:spPr>
            <a:xfrm>
              <a:off x="1182500" y="4756500"/>
              <a:ext cx="86875" cy="70475"/>
            </a:xfrm>
            <a:custGeom>
              <a:avLst/>
              <a:gdLst/>
              <a:ahLst/>
              <a:cxnLst/>
              <a:rect l="l" t="t" r="r" b="b"/>
              <a:pathLst>
                <a:path w="3475" h="2819" extrusionOk="0">
                  <a:moveTo>
                    <a:pt x="1226" y="1"/>
                  </a:moveTo>
                  <a:cubicBezTo>
                    <a:pt x="1164" y="1"/>
                    <a:pt x="1117" y="10"/>
                    <a:pt x="1088" y="30"/>
                  </a:cubicBezTo>
                  <a:cubicBezTo>
                    <a:pt x="992" y="96"/>
                    <a:pt x="1" y="1512"/>
                    <a:pt x="476" y="1975"/>
                  </a:cubicBezTo>
                  <a:cubicBezTo>
                    <a:pt x="914" y="2402"/>
                    <a:pt x="2241" y="2818"/>
                    <a:pt x="2714" y="2818"/>
                  </a:cubicBezTo>
                  <a:cubicBezTo>
                    <a:pt x="2754" y="2818"/>
                    <a:pt x="2789" y="2815"/>
                    <a:pt x="2816" y="2809"/>
                  </a:cubicBezTo>
                  <a:cubicBezTo>
                    <a:pt x="3156" y="2728"/>
                    <a:pt x="3450" y="2524"/>
                    <a:pt x="3462" y="2286"/>
                  </a:cubicBezTo>
                  <a:cubicBezTo>
                    <a:pt x="3474" y="2049"/>
                    <a:pt x="3231" y="744"/>
                    <a:pt x="3087" y="625"/>
                  </a:cubicBezTo>
                  <a:cubicBezTo>
                    <a:pt x="2959" y="518"/>
                    <a:pt x="1691" y="1"/>
                    <a:pt x="1226" y="1"/>
                  </a:cubicBezTo>
                  <a:close/>
                </a:path>
              </a:pathLst>
            </a:custGeom>
            <a:solidFill>
              <a:srgbClr val="E9437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17"/>
            <p:cNvSpPr/>
            <p:nvPr/>
          </p:nvSpPr>
          <p:spPr>
            <a:xfrm>
              <a:off x="1243975" y="4770775"/>
              <a:ext cx="25400" cy="55575"/>
            </a:xfrm>
            <a:custGeom>
              <a:avLst/>
              <a:gdLst/>
              <a:ahLst/>
              <a:cxnLst/>
              <a:rect l="l" t="t" r="r" b="b"/>
              <a:pathLst>
                <a:path w="1016" h="2223" extrusionOk="0">
                  <a:moveTo>
                    <a:pt x="537" y="1"/>
                  </a:moveTo>
                  <a:cubicBezTo>
                    <a:pt x="404" y="1"/>
                    <a:pt x="166" y="1203"/>
                    <a:pt x="77" y="1560"/>
                  </a:cubicBezTo>
                  <a:cubicBezTo>
                    <a:pt x="0" y="1860"/>
                    <a:pt x="19" y="2222"/>
                    <a:pt x="328" y="2222"/>
                  </a:cubicBezTo>
                  <a:cubicBezTo>
                    <a:pt x="386" y="2222"/>
                    <a:pt x="454" y="2210"/>
                    <a:pt x="534" y="2181"/>
                  </a:cubicBezTo>
                  <a:cubicBezTo>
                    <a:pt x="793" y="2081"/>
                    <a:pt x="994" y="1910"/>
                    <a:pt x="1003" y="1714"/>
                  </a:cubicBezTo>
                  <a:cubicBezTo>
                    <a:pt x="1015" y="1476"/>
                    <a:pt x="772" y="173"/>
                    <a:pt x="628" y="53"/>
                  </a:cubicBezTo>
                  <a:cubicBezTo>
                    <a:pt x="599" y="33"/>
                    <a:pt x="570" y="15"/>
                    <a:pt x="539" y="1"/>
                  </a:cubicBezTo>
                  <a:cubicBezTo>
                    <a:pt x="538" y="1"/>
                    <a:pt x="538" y="1"/>
                    <a:pt x="537" y="1"/>
                  </a:cubicBezTo>
                  <a:close/>
                </a:path>
              </a:pathLst>
            </a:custGeom>
            <a:solidFill>
              <a:srgbClr val="EB5D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17"/>
            <p:cNvSpPr/>
            <p:nvPr/>
          </p:nvSpPr>
          <p:spPr>
            <a:xfrm>
              <a:off x="1180625" y="4640750"/>
              <a:ext cx="59925" cy="169600"/>
            </a:xfrm>
            <a:custGeom>
              <a:avLst/>
              <a:gdLst/>
              <a:ahLst/>
              <a:cxnLst/>
              <a:rect l="l" t="t" r="r" b="b"/>
              <a:pathLst>
                <a:path w="2397" h="6784" extrusionOk="0">
                  <a:moveTo>
                    <a:pt x="1950" y="1"/>
                  </a:moveTo>
                  <a:cubicBezTo>
                    <a:pt x="1757" y="1"/>
                    <a:pt x="1521" y="159"/>
                    <a:pt x="1288" y="475"/>
                  </a:cubicBezTo>
                  <a:cubicBezTo>
                    <a:pt x="912" y="991"/>
                    <a:pt x="623" y="1320"/>
                    <a:pt x="312" y="2014"/>
                  </a:cubicBezTo>
                  <a:cubicBezTo>
                    <a:pt x="138" y="2399"/>
                    <a:pt x="1" y="2776"/>
                    <a:pt x="148" y="3628"/>
                  </a:cubicBezTo>
                  <a:cubicBezTo>
                    <a:pt x="249" y="4223"/>
                    <a:pt x="394" y="4624"/>
                    <a:pt x="628" y="5182"/>
                  </a:cubicBezTo>
                  <a:cubicBezTo>
                    <a:pt x="691" y="5333"/>
                    <a:pt x="701" y="5462"/>
                    <a:pt x="787" y="5766"/>
                  </a:cubicBezTo>
                  <a:cubicBezTo>
                    <a:pt x="874" y="6070"/>
                    <a:pt x="1048" y="6400"/>
                    <a:pt x="1240" y="6582"/>
                  </a:cubicBezTo>
                  <a:cubicBezTo>
                    <a:pt x="1399" y="6733"/>
                    <a:pt x="1493" y="6784"/>
                    <a:pt x="1551" y="6784"/>
                  </a:cubicBezTo>
                  <a:cubicBezTo>
                    <a:pt x="1563" y="6784"/>
                    <a:pt x="1573" y="6781"/>
                    <a:pt x="1583" y="6778"/>
                  </a:cubicBezTo>
                  <a:cubicBezTo>
                    <a:pt x="1650" y="6750"/>
                    <a:pt x="1648" y="6680"/>
                    <a:pt x="1569" y="6587"/>
                  </a:cubicBezTo>
                  <a:cubicBezTo>
                    <a:pt x="1492" y="6494"/>
                    <a:pt x="1347" y="6352"/>
                    <a:pt x="1250" y="6109"/>
                  </a:cubicBezTo>
                  <a:lnTo>
                    <a:pt x="1250" y="6109"/>
                  </a:lnTo>
                  <a:cubicBezTo>
                    <a:pt x="1250" y="6109"/>
                    <a:pt x="1410" y="6321"/>
                    <a:pt x="1517" y="6441"/>
                  </a:cubicBezTo>
                  <a:cubicBezTo>
                    <a:pt x="1612" y="6547"/>
                    <a:pt x="1720" y="6640"/>
                    <a:pt x="1841" y="6717"/>
                  </a:cubicBezTo>
                  <a:cubicBezTo>
                    <a:pt x="1872" y="6736"/>
                    <a:pt x="1908" y="6744"/>
                    <a:pt x="1942" y="6744"/>
                  </a:cubicBezTo>
                  <a:cubicBezTo>
                    <a:pt x="2038" y="6744"/>
                    <a:pt x="2125" y="6682"/>
                    <a:pt x="2069" y="6611"/>
                  </a:cubicBezTo>
                  <a:cubicBezTo>
                    <a:pt x="1993" y="6514"/>
                    <a:pt x="1907" y="6461"/>
                    <a:pt x="1752" y="6283"/>
                  </a:cubicBezTo>
                  <a:cubicBezTo>
                    <a:pt x="1668" y="6189"/>
                    <a:pt x="1597" y="6085"/>
                    <a:pt x="1538" y="5974"/>
                  </a:cubicBezTo>
                  <a:lnTo>
                    <a:pt x="1538" y="5974"/>
                  </a:lnTo>
                  <a:cubicBezTo>
                    <a:pt x="1538" y="5974"/>
                    <a:pt x="1718" y="6159"/>
                    <a:pt x="1896" y="6284"/>
                  </a:cubicBezTo>
                  <a:cubicBezTo>
                    <a:pt x="2076" y="6411"/>
                    <a:pt x="2176" y="6425"/>
                    <a:pt x="2243" y="6431"/>
                  </a:cubicBezTo>
                  <a:cubicBezTo>
                    <a:pt x="2245" y="6432"/>
                    <a:pt x="2248" y="6432"/>
                    <a:pt x="2251" y="6432"/>
                  </a:cubicBezTo>
                  <a:cubicBezTo>
                    <a:pt x="2316" y="6432"/>
                    <a:pt x="2396" y="6353"/>
                    <a:pt x="2291" y="6250"/>
                  </a:cubicBezTo>
                  <a:cubicBezTo>
                    <a:pt x="2191" y="6155"/>
                    <a:pt x="2025" y="6076"/>
                    <a:pt x="1865" y="5864"/>
                  </a:cubicBezTo>
                  <a:cubicBezTo>
                    <a:pt x="1749" y="5711"/>
                    <a:pt x="1688" y="5588"/>
                    <a:pt x="1724" y="5588"/>
                  </a:cubicBezTo>
                  <a:cubicBezTo>
                    <a:pt x="1724" y="5588"/>
                    <a:pt x="1725" y="5588"/>
                    <a:pt x="1725" y="5588"/>
                  </a:cubicBezTo>
                  <a:cubicBezTo>
                    <a:pt x="1764" y="5591"/>
                    <a:pt x="1826" y="5686"/>
                    <a:pt x="1978" y="5759"/>
                  </a:cubicBezTo>
                  <a:cubicBezTo>
                    <a:pt x="2039" y="5788"/>
                    <a:pt x="2106" y="5801"/>
                    <a:pt x="2166" y="5801"/>
                  </a:cubicBezTo>
                  <a:cubicBezTo>
                    <a:pt x="2251" y="5801"/>
                    <a:pt x="2321" y="5775"/>
                    <a:pt x="2340" y="5725"/>
                  </a:cubicBezTo>
                  <a:cubicBezTo>
                    <a:pt x="2373" y="5641"/>
                    <a:pt x="2323" y="5669"/>
                    <a:pt x="2185" y="5575"/>
                  </a:cubicBezTo>
                  <a:cubicBezTo>
                    <a:pt x="2047" y="5480"/>
                    <a:pt x="1963" y="5346"/>
                    <a:pt x="1758" y="5229"/>
                  </a:cubicBezTo>
                  <a:cubicBezTo>
                    <a:pt x="1577" y="5126"/>
                    <a:pt x="1462" y="5032"/>
                    <a:pt x="1357" y="4869"/>
                  </a:cubicBezTo>
                  <a:cubicBezTo>
                    <a:pt x="1228" y="4668"/>
                    <a:pt x="1060" y="4146"/>
                    <a:pt x="961" y="3584"/>
                  </a:cubicBezTo>
                  <a:cubicBezTo>
                    <a:pt x="844" y="2921"/>
                    <a:pt x="1057" y="2530"/>
                    <a:pt x="1264" y="2215"/>
                  </a:cubicBezTo>
                  <a:cubicBezTo>
                    <a:pt x="1720" y="1521"/>
                    <a:pt x="1954" y="1256"/>
                    <a:pt x="2168" y="933"/>
                  </a:cubicBezTo>
                  <a:cubicBezTo>
                    <a:pt x="2373" y="621"/>
                    <a:pt x="2372" y="296"/>
                    <a:pt x="2192" y="107"/>
                  </a:cubicBezTo>
                  <a:cubicBezTo>
                    <a:pt x="2124" y="36"/>
                    <a:pt x="2042" y="1"/>
                    <a:pt x="1950" y="1"/>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17"/>
            <p:cNvSpPr/>
            <p:nvPr/>
          </p:nvSpPr>
          <p:spPr>
            <a:xfrm>
              <a:off x="1196325" y="4640200"/>
              <a:ext cx="43275" cy="49550"/>
            </a:xfrm>
            <a:custGeom>
              <a:avLst/>
              <a:gdLst/>
              <a:ahLst/>
              <a:cxnLst/>
              <a:rect l="l" t="t" r="r" b="b"/>
              <a:pathLst>
                <a:path w="1731" h="1982" extrusionOk="0">
                  <a:moveTo>
                    <a:pt x="1330" y="1"/>
                  </a:moveTo>
                  <a:cubicBezTo>
                    <a:pt x="1183" y="1"/>
                    <a:pt x="1000" y="78"/>
                    <a:pt x="791" y="277"/>
                  </a:cubicBezTo>
                  <a:cubicBezTo>
                    <a:pt x="457" y="591"/>
                    <a:pt x="0" y="1338"/>
                    <a:pt x="0" y="1338"/>
                  </a:cubicBezTo>
                  <a:cubicBezTo>
                    <a:pt x="0" y="1338"/>
                    <a:pt x="138" y="1975"/>
                    <a:pt x="869" y="1981"/>
                  </a:cubicBezTo>
                  <a:cubicBezTo>
                    <a:pt x="869" y="1981"/>
                    <a:pt x="1117" y="1580"/>
                    <a:pt x="1353" y="1271"/>
                  </a:cubicBezTo>
                  <a:cubicBezTo>
                    <a:pt x="1588" y="962"/>
                    <a:pt x="1712" y="758"/>
                    <a:pt x="1721" y="542"/>
                  </a:cubicBezTo>
                  <a:cubicBezTo>
                    <a:pt x="1730" y="326"/>
                    <a:pt x="1670" y="164"/>
                    <a:pt x="1551" y="73"/>
                  </a:cubicBezTo>
                  <a:cubicBezTo>
                    <a:pt x="1491" y="28"/>
                    <a:pt x="1417" y="1"/>
                    <a:pt x="1330" y="1"/>
                  </a:cubicBezTo>
                  <a:close/>
                </a:path>
              </a:pathLst>
            </a:custGeom>
            <a:solidFill>
              <a:srgbClr val="AACA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17"/>
            <p:cNvSpPr/>
            <p:nvPr/>
          </p:nvSpPr>
          <p:spPr>
            <a:xfrm>
              <a:off x="2354225" y="4244150"/>
              <a:ext cx="214525" cy="123800"/>
            </a:xfrm>
            <a:custGeom>
              <a:avLst/>
              <a:gdLst/>
              <a:ahLst/>
              <a:cxnLst/>
              <a:rect l="l" t="t" r="r" b="b"/>
              <a:pathLst>
                <a:path w="8581" h="4952" extrusionOk="0">
                  <a:moveTo>
                    <a:pt x="4290" y="0"/>
                  </a:moveTo>
                  <a:cubicBezTo>
                    <a:pt x="1921" y="0"/>
                    <a:pt x="0" y="1109"/>
                    <a:pt x="0" y="2476"/>
                  </a:cubicBezTo>
                  <a:cubicBezTo>
                    <a:pt x="0" y="3844"/>
                    <a:pt x="1921" y="4951"/>
                    <a:pt x="4290" y="4951"/>
                  </a:cubicBezTo>
                  <a:cubicBezTo>
                    <a:pt x="6660" y="4951"/>
                    <a:pt x="8580" y="3844"/>
                    <a:pt x="8580" y="2476"/>
                  </a:cubicBezTo>
                  <a:cubicBezTo>
                    <a:pt x="8580" y="1109"/>
                    <a:pt x="6660" y="0"/>
                    <a:pt x="4290" y="0"/>
                  </a:cubicBezTo>
                  <a:close/>
                </a:path>
              </a:pathLst>
            </a:custGeom>
            <a:solidFill>
              <a:srgbClr val="C1CF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17"/>
            <p:cNvSpPr/>
            <p:nvPr/>
          </p:nvSpPr>
          <p:spPr>
            <a:xfrm>
              <a:off x="2405625" y="3805425"/>
              <a:ext cx="103975" cy="134375"/>
            </a:xfrm>
            <a:custGeom>
              <a:avLst/>
              <a:gdLst/>
              <a:ahLst/>
              <a:cxnLst/>
              <a:rect l="l" t="t" r="r" b="b"/>
              <a:pathLst>
                <a:path w="4159" h="5375" extrusionOk="0">
                  <a:moveTo>
                    <a:pt x="1327" y="0"/>
                  </a:moveTo>
                  <a:cubicBezTo>
                    <a:pt x="1263" y="0"/>
                    <a:pt x="1077" y="28"/>
                    <a:pt x="908" y="323"/>
                  </a:cubicBezTo>
                  <a:cubicBezTo>
                    <a:pt x="699" y="686"/>
                    <a:pt x="776" y="1710"/>
                    <a:pt x="647" y="2338"/>
                  </a:cubicBezTo>
                  <a:cubicBezTo>
                    <a:pt x="518" y="2964"/>
                    <a:pt x="217" y="3317"/>
                    <a:pt x="109" y="3827"/>
                  </a:cubicBezTo>
                  <a:cubicBezTo>
                    <a:pt x="0" y="4336"/>
                    <a:pt x="173" y="5188"/>
                    <a:pt x="1398" y="5342"/>
                  </a:cubicBezTo>
                  <a:cubicBezTo>
                    <a:pt x="1574" y="5364"/>
                    <a:pt x="1744" y="5375"/>
                    <a:pt x="1908" y="5375"/>
                  </a:cubicBezTo>
                  <a:cubicBezTo>
                    <a:pt x="2882" y="5375"/>
                    <a:pt x="3610" y="5013"/>
                    <a:pt x="3858" y="4678"/>
                  </a:cubicBezTo>
                  <a:cubicBezTo>
                    <a:pt x="4149" y="4289"/>
                    <a:pt x="4158" y="3459"/>
                    <a:pt x="3858" y="3011"/>
                  </a:cubicBezTo>
                  <a:cubicBezTo>
                    <a:pt x="3559" y="2564"/>
                    <a:pt x="3332" y="2201"/>
                    <a:pt x="3340" y="1620"/>
                  </a:cubicBezTo>
                  <a:lnTo>
                    <a:pt x="1350" y="2"/>
                  </a:lnTo>
                  <a:cubicBezTo>
                    <a:pt x="1350" y="2"/>
                    <a:pt x="1342" y="0"/>
                    <a:pt x="1327" y="0"/>
                  </a:cubicBezTo>
                  <a:close/>
                </a:path>
              </a:pathLst>
            </a:custGeom>
            <a:solidFill>
              <a:srgbClr val="FFD7B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17"/>
            <p:cNvSpPr/>
            <p:nvPr/>
          </p:nvSpPr>
          <p:spPr>
            <a:xfrm>
              <a:off x="2476550" y="3723325"/>
              <a:ext cx="89450" cy="184375"/>
            </a:xfrm>
            <a:custGeom>
              <a:avLst/>
              <a:gdLst/>
              <a:ahLst/>
              <a:cxnLst/>
              <a:rect l="l" t="t" r="r" b="b"/>
              <a:pathLst>
                <a:path w="3578" h="7375" extrusionOk="0">
                  <a:moveTo>
                    <a:pt x="2781" y="1"/>
                  </a:moveTo>
                  <a:cubicBezTo>
                    <a:pt x="2722" y="1"/>
                    <a:pt x="2678" y="30"/>
                    <a:pt x="2694" y="91"/>
                  </a:cubicBezTo>
                  <a:cubicBezTo>
                    <a:pt x="2726" y="209"/>
                    <a:pt x="2784" y="292"/>
                    <a:pt x="2856" y="516"/>
                  </a:cubicBezTo>
                  <a:cubicBezTo>
                    <a:pt x="2896" y="636"/>
                    <a:pt x="2921" y="760"/>
                    <a:pt x="2932" y="884"/>
                  </a:cubicBezTo>
                  <a:cubicBezTo>
                    <a:pt x="2932" y="884"/>
                    <a:pt x="2839" y="644"/>
                    <a:pt x="2725" y="459"/>
                  </a:cubicBezTo>
                  <a:cubicBezTo>
                    <a:pt x="2609" y="273"/>
                    <a:pt x="2523" y="220"/>
                    <a:pt x="2465" y="187"/>
                  </a:cubicBezTo>
                  <a:cubicBezTo>
                    <a:pt x="2453" y="180"/>
                    <a:pt x="2437" y="176"/>
                    <a:pt x="2421" y="176"/>
                  </a:cubicBezTo>
                  <a:cubicBezTo>
                    <a:pt x="2365" y="176"/>
                    <a:pt x="2303" y="224"/>
                    <a:pt x="2349" y="334"/>
                  </a:cubicBezTo>
                  <a:cubicBezTo>
                    <a:pt x="2402" y="461"/>
                    <a:pt x="2524" y="598"/>
                    <a:pt x="2588" y="857"/>
                  </a:cubicBezTo>
                  <a:cubicBezTo>
                    <a:pt x="2633" y="1033"/>
                    <a:pt x="2642" y="1167"/>
                    <a:pt x="2613" y="1167"/>
                  </a:cubicBezTo>
                  <a:cubicBezTo>
                    <a:pt x="2611" y="1167"/>
                    <a:pt x="2610" y="1167"/>
                    <a:pt x="2608" y="1166"/>
                  </a:cubicBezTo>
                  <a:lnTo>
                    <a:pt x="2435" y="1483"/>
                  </a:lnTo>
                  <a:cubicBezTo>
                    <a:pt x="2560" y="1648"/>
                    <a:pt x="2637" y="1762"/>
                    <a:pt x="2706" y="1943"/>
                  </a:cubicBezTo>
                  <a:cubicBezTo>
                    <a:pt x="2776" y="2124"/>
                    <a:pt x="2691" y="2747"/>
                    <a:pt x="2484" y="3278"/>
                  </a:cubicBezTo>
                  <a:cubicBezTo>
                    <a:pt x="2305" y="3739"/>
                    <a:pt x="2127" y="4139"/>
                    <a:pt x="1903" y="4440"/>
                  </a:cubicBezTo>
                  <a:cubicBezTo>
                    <a:pt x="1418" y="5092"/>
                    <a:pt x="702" y="5828"/>
                    <a:pt x="409" y="6081"/>
                  </a:cubicBezTo>
                  <a:cubicBezTo>
                    <a:pt x="309" y="6168"/>
                    <a:pt x="257" y="6196"/>
                    <a:pt x="153" y="6196"/>
                  </a:cubicBezTo>
                  <a:cubicBezTo>
                    <a:pt x="136" y="6196"/>
                    <a:pt x="117" y="6195"/>
                    <a:pt x="97" y="6194"/>
                  </a:cubicBezTo>
                  <a:lnTo>
                    <a:pt x="97" y="6194"/>
                  </a:lnTo>
                  <a:cubicBezTo>
                    <a:pt x="0" y="6384"/>
                    <a:pt x="87" y="6745"/>
                    <a:pt x="147" y="6907"/>
                  </a:cubicBezTo>
                  <a:cubicBezTo>
                    <a:pt x="212" y="7079"/>
                    <a:pt x="500" y="7374"/>
                    <a:pt x="682" y="7374"/>
                  </a:cubicBezTo>
                  <a:cubicBezTo>
                    <a:pt x="749" y="7374"/>
                    <a:pt x="801" y="7334"/>
                    <a:pt x="822" y="7232"/>
                  </a:cubicBezTo>
                  <a:cubicBezTo>
                    <a:pt x="840" y="7144"/>
                    <a:pt x="846" y="6920"/>
                    <a:pt x="928" y="6845"/>
                  </a:cubicBezTo>
                  <a:cubicBezTo>
                    <a:pt x="1396" y="6411"/>
                    <a:pt x="2194" y="5645"/>
                    <a:pt x="2661" y="4910"/>
                  </a:cubicBezTo>
                  <a:cubicBezTo>
                    <a:pt x="2886" y="4553"/>
                    <a:pt x="3023" y="4304"/>
                    <a:pt x="3223" y="3675"/>
                  </a:cubicBezTo>
                  <a:cubicBezTo>
                    <a:pt x="3406" y="3101"/>
                    <a:pt x="3449" y="2575"/>
                    <a:pt x="3455" y="1972"/>
                  </a:cubicBezTo>
                  <a:cubicBezTo>
                    <a:pt x="3456" y="1806"/>
                    <a:pt x="3498" y="1684"/>
                    <a:pt x="3538" y="1372"/>
                  </a:cubicBezTo>
                  <a:cubicBezTo>
                    <a:pt x="3578" y="1058"/>
                    <a:pt x="3548" y="687"/>
                    <a:pt x="3444" y="444"/>
                  </a:cubicBezTo>
                  <a:cubicBezTo>
                    <a:pt x="3340" y="200"/>
                    <a:pt x="3264" y="129"/>
                    <a:pt x="3206" y="129"/>
                  </a:cubicBezTo>
                  <a:cubicBezTo>
                    <a:pt x="3132" y="129"/>
                    <a:pt x="3108" y="193"/>
                    <a:pt x="3143" y="310"/>
                  </a:cubicBezTo>
                  <a:cubicBezTo>
                    <a:pt x="3178" y="426"/>
                    <a:pt x="3254" y="613"/>
                    <a:pt x="3248" y="875"/>
                  </a:cubicBezTo>
                  <a:cubicBezTo>
                    <a:pt x="3248" y="875"/>
                    <a:pt x="3186" y="617"/>
                    <a:pt x="3134" y="465"/>
                  </a:cubicBezTo>
                  <a:cubicBezTo>
                    <a:pt x="3088" y="331"/>
                    <a:pt x="3025" y="202"/>
                    <a:pt x="2945" y="84"/>
                  </a:cubicBezTo>
                  <a:cubicBezTo>
                    <a:pt x="2906" y="29"/>
                    <a:pt x="2837" y="1"/>
                    <a:pt x="2781" y="1"/>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17"/>
            <p:cNvSpPr/>
            <p:nvPr/>
          </p:nvSpPr>
          <p:spPr>
            <a:xfrm>
              <a:off x="2470900" y="3830550"/>
              <a:ext cx="77150" cy="69100"/>
            </a:xfrm>
            <a:custGeom>
              <a:avLst/>
              <a:gdLst/>
              <a:ahLst/>
              <a:cxnLst/>
              <a:rect l="l" t="t" r="r" b="b"/>
              <a:pathLst>
                <a:path w="3086" h="2764" extrusionOk="0">
                  <a:moveTo>
                    <a:pt x="1971" y="1"/>
                  </a:moveTo>
                  <a:cubicBezTo>
                    <a:pt x="1615" y="1"/>
                    <a:pt x="1477" y="453"/>
                    <a:pt x="1308" y="760"/>
                  </a:cubicBezTo>
                  <a:cubicBezTo>
                    <a:pt x="886" y="1527"/>
                    <a:pt x="442" y="1743"/>
                    <a:pt x="247" y="1885"/>
                  </a:cubicBezTo>
                  <a:cubicBezTo>
                    <a:pt x="0" y="2554"/>
                    <a:pt x="1069" y="2764"/>
                    <a:pt x="1069" y="2764"/>
                  </a:cubicBezTo>
                  <a:cubicBezTo>
                    <a:pt x="1996" y="2443"/>
                    <a:pt x="2966" y="1452"/>
                    <a:pt x="3027" y="1112"/>
                  </a:cubicBezTo>
                  <a:cubicBezTo>
                    <a:pt x="3086" y="772"/>
                    <a:pt x="2978" y="472"/>
                    <a:pt x="2978" y="472"/>
                  </a:cubicBezTo>
                  <a:cubicBezTo>
                    <a:pt x="2926" y="480"/>
                    <a:pt x="2877" y="484"/>
                    <a:pt x="2831" y="484"/>
                  </a:cubicBezTo>
                  <a:cubicBezTo>
                    <a:pt x="2331" y="484"/>
                    <a:pt x="2198" y="54"/>
                    <a:pt x="2198" y="54"/>
                  </a:cubicBezTo>
                  <a:cubicBezTo>
                    <a:pt x="2113" y="17"/>
                    <a:pt x="2038" y="1"/>
                    <a:pt x="1971" y="1"/>
                  </a:cubicBezTo>
                  <a:close/>
                </a:path>
              </a:pathLst>
            </a:custGeom>
            <a:solidFill>
              <a:srgbClr val="293A8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17"/>
            <p:cNvSpPr/>
            <p:nvPr/>
          </p:nvSpPr>
          <p:spPr>
            <a:xfrm>
              <a:off x="2469000" y="4257025"/>
              <a:ext cx="61950" cy="43125"/>
            </a:xfrm>
            <a:custGeom>
              <a:avLst/>
              <a:gdLst/>
              <a:ahLst/>
              <a:cxnLst/>
              <a:rect l="l" t="t" r="r" b="b"/>
              <a:pathLst>
                <a:path w="2478" h="1725" extrusionOk="0">
                  <a:moveTo>
                    <a:pt x="127" y="1"/>
                  </a:moveTo>
                  <a:cubicBezTo>
                    <a:pt x="115" y="104"/>
                    <a:pt x="96" y="208"/>
                    <a:pt x="70" y="310"/>
                  </a:cubicBezTo>
                  <a:cubicBezTo>
                    <a:pt x="32" y="448"/>
                    <a:pt x="0" y="678"/>
                    <a:pt x="25" y="791"/>
                  </a:cubicBezTo>
                  <a:cubicBezTo>
                    <a:pt x="49" y="903"/>
                    <a:pt x="315" y="1064"/>
                    <a:pt x="494" y="1087"/>
                  </a:cubicBezTo>
                  <a:cubicBezTo>
                    <a:pt x="672" y="1111"/>
                    <a:pt x="948" y="1300"/>
                    <a:pt x="1049" y="1429"/>
                  </a:cubicBezTo>
                  <a:cubicBezTo>
                    <a:pt x="1181" y="1597"/>
                    <a:pt x="1514" y="1725"/>
                    <a:pt x="1760" y="1725"/>
                  </a:cubicBezTo>
                  <a:cubicBezTo>
                    <a:pt x="1784" y="1725"/>
                    <a:pt x="1807" y="1724"/>
                    <a:pt x="1828" y="1721"/>
                  </a:cubicBezTo>
                  <a:cubicBezTo>
                    <a:pt x="2077" y="1692"/>
                    <a:pt x="2358" y="1633"/>
                    <a:pt x="2417" y="1533"/>
                  </a:cubicBezTo>
                  <a:cubicBezTo>
                    <a:pt x="2478" y="1432"/>
                    <a:pt x="2394" y="1320"/>
                    <a:pt x="1872" y="948"/>
                  </a:cubicBezTo>
                  <a:cubicBezTo>
                    <a:pt x="1351" y="576"/>
                    <a:pt x="1001" y="351"/>
                    <a:pt x="837" y="6"/>
                  </a:cubicBezTo>
                  <a:lnTo>
                    <a:pt x="127" y="1"/>
                  </a:lnTo>
                  <a:close/>
                </a:path>
              </a:pathLst>
            </a:custGeom>
            <a:solidFill>
              <a:srgbClr val="2D29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17"/>
            <p:cNvSpPr/>
            <p:nvPr/>
          </p:nvSpPr>
          <p:spPr>
            <a:xfrm>
              <a:off x="2423800" y="4281275"/>
              <a:ext cx="28000" cy="61600"/>
            </a:xfrm>
            <a:custGeom>
              <a:avLst/>
              <a:gdLst/>
              <a:ahLst/>
              <a:cxnLst/>
              <a:rect l="l" t="t" r="r" b="b"/>
              <a:pathLst>
                <a:path w="1120" h="2464" extrusionOk="0">
                  <a:moveTo>
                    <a:pt x="862" y="1"/>
                  </a:moveTo>
                  <a:lnTo>
                    <a:pt x="207" y="2"/>
                  </a:lnTo>
                  <a:cubicBezTo>
                    <a:pt x="153" y="142"/>
                    <a:pt x="49" y="222"/>
                    <a:pt x="78" y="590"/>
                  </a:cubicBezTo>
                  <a:cubicBezTo>
                    <a:pt x="107" y="959"/>
                    <a:pt x="74" y="1106"/>
                    <a:pt x="38" y="1409"/>
                  </a:cubicBezTo>
                  <a:cubicBezTo>
                    <a:pt x="1" y="1711"/>
                    <a:pt x="155" y="2124"/>
                    <a:pt x="300" y="2316"/>
                  </a:cubicBezTo>
                  <a:cubicBezTo>
                    <a:pt x="367" y="2407"/>
                    <a:pt x="490" y="2464"/>
                    <a:pt x="613" y="2464"/>
                  </a:cubicBezTo>
                  <a:cubicBezTo>
                    <a:pt x="754" y="2464"/>
                    <a:pt x="897" y="2390"/>
                    <a:pt x="964" y="2208"/>
                  </a:cubicBezTo>
                  <a:cubicBezTo>
                    <a:pt x="1089" y="1864"/>
                    <a:pt x="1119" y="1575"/>
                    <a:pt x="1031" y="1230"/>
                  </a:cubicBezTo>
                  <a:cubicBezTo>
                    <a:pt x="943" y="885"/>
                    <a:pt x="1060" y="622"/>
                    <a:pt x="1002" y="391"/>
                  </a:cubicBezTo>
                  <a:cubicBezTo>
                    <a:pt x="970" y="257"/>
                    <a:pt x="923" y="126"/>
                    <a:pt x="862" y="1"/>
                  </a:cubicBezTo>
                  <a:close/>
                </a:path>
              </a:pathLst>
            </a:custGeom>
            <a:solidFill>
              <a:srgbClr val="2D29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17"/>
            <p:cNvSpPr/>
            <p:nvPr/>
          </p:nvSpPr>
          <p:spPr>
            <a:xfrm>
              <a:off x="2410800" y="4020575"/>
              <a:ext cx="101500" cy="263125"/>
            </a:xfrm>
            <a:custGeom>
              <a:avLst/>
              <a:gdLst/>
              <a:ahLst/>
              <a:cxnLst/>
              <a:rect l="l" t="t" r="r" b="b"/>
              <a:pathLst>
                <a:path w="4060" h="10525" extrusionOk="0">
                  <a:moveTo>
                    <a:pt x="3740" y="0"/>
                  </a:moveTo>
                  <a:lnTo>
                    <a:pt x="253" y="179"/>
                  </a:lnTo>
                  <a:cubicBezTo>
                    <a:pt x="1" y="1263"/>
                    <a:pt x="335" y="2982"/>
                    <a:pt x="389" y="3871"/>
                  </a:cubicBezTo>
                  <a:cubicBezTo>
                    <a:pt x="444" y="4761"/>
                    <a:pt x="522" y="5798"/>
                    <a:pt x="522" y="5798"/>
                  </a:cubicBezTo>
                  <a:cubicBezTo>
                    <a:pt x="522" y="5798"/>
                    <a:pt x="251" y="6737"/>
                    <a:pt x="264" y="7459"/>
                  </a:cubicBezTo>
                  <a:cubicBezTo>
                    <a:pt x="277" y="8229"/>
                    <a:pt x="727" y="10430"/>
                    <a:pt x="727" y="10430"/>
                  </a:cubicBezTo>
                  <a:cubicBezTo>
                    <a:pt x="727" y="10430"/>
                    <a:pt x="855" y="10525"/>
                    <a:pt x="1049" y="10525"/>
                  </a:cubicBezTo>
                  <a:cubicBezTo>
                    <a:pt x="1146" y="10525"/>
                    <a:pt x="1260" y="10501"/>
                    <a:pt x="1382" y="10430"/>
                  </a:cubicBezTo>
                  <a:cubicBezTo>
                    <a:pt x="1382" y="10430"/>
                    <a:pt x="1497" y="8526"/>
                    <a:pt x="1602" y="7644"/>
                  </a:cubicBezTo>
                  <a:cubicBezTo>
                    <a:pt x="1711" y="6723"/>
                    <a:pt x="1747" y="6051"/>
                    <a:pt x="1842" y="5513"/>
                  </a:cubicBezTo>
                  <a:cubicBezTo>
                    <a:pt x="1960" y="4842"/>
                    <a:pt x="2159" y="1773"/>
                    <a:pt x="2159" y="1773"/>
                  </a:cubicBezTo>
                  <a:lnTo>
                    <a:pt x="2264" y="1803"/>
                  </a:lnTo>
                  <a:lnTo>
                    <a:pt x="2579" y="5338"/>
                  </a:lnTo>
                  <a:cubicBezTo>
                    <a:pt x="2579" y="5338"/>
                    <a:pt x="2344" y="5846"/>
                    <a:pt x="2344" y="6255"/>
                  </a:cubicBezTo>
                  <a:cubicBezTo>
                    <a:pt x="2344" y="6819"/>
                    <a:pt x="2455" y="9459"/>
                    <a:pt x="2455" y="9459"/>
                  </a:cubicBezTo>
                  <a:cubicBezTo>
                    <a:pt x="2455" y="9459"/>
                    <a:pt x="2599" y="9569"/>
                    <a:pt x="2812" y="9569"/>
                  </a:cubicBezTo>
                  <a:cubicBezTo>
                    <a:pt x="2916" y="9569"/>
                    <a:pt x="3036" y="9543"/>
                    <a:pt x="3165" y="9465"/>
                  </a:cubicBezTo>
                  <a:cubicBezTo>
                    <a:pt x="3165" y="9465"/>
                    <a:pt x="3730" y="5841"/>
                    <a:pt x="3810" y="5415"/>
                  </a:cubicBezTo>
                  <a:cubicBezTo>
                    <a:pt x="3885" y="5023"/>
                    <a:pt x="4060" y="948"/>
                    <a:pt x="3740" y="0"/>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17"/>
            <p:cNvSpPr/>
            <p:nvPr/>
          </p:nvSpPr>
          <p:spPr>
            <a:xfrm>
              <a:off x="2429300" y="3856300"/>
              <a:ext cx="62900" cy="66125"/>
            </a:xfrm>
            <a:custGeom>
              <a:avLst/>
              <a:gdLst/>
              <a:ahLst/>
              <a:cxnLst/>
              <a:rect l="l" t="t" r="r" b="b"/>
              <a:pathLst>
                <a:path w="2516" h="2645" extrusionOk="0">
                  <a:moveTo>
                    <a:pt x="577" y="1"/>
                  </a:moveTo>
                  <a:lnTo>
                    <a:pt x="577" y="1"/>
                  </a:lnTo>
                  <a:cubicBezTo>
                    <a:pt x="577" y="1"/>
                    <a:pt x="634" y="1022"/>
                    <a:pt x="616" y="1095"/>
                  </a:cubicBezTo>
                  <a:cubicBezTo>
                    <a:pt x="597" y="1170"/>
                    <a:pt x="215" y="1243"/>
                    <a:pt x="108" y="1331"/>
                  </a:cubicBezTo>
                  <a:cubicBezTo>
                    <a:pt x="0" y="1420"/>
                    <a:pt x="658" y="2456"/>
                    <a:pt x="995" y="2611"/>
                  </a:cubicBezTo>
                  <a:cubicBezTo>
                    <a:pt x="1045" y="2634"/>
                    <a:pt x="1112" y="2645"/>
                    <a:pt x="1189" y="2645"/>
                  </a:cubicBezTo>
                  <a:cubicBezTo>
                    <a:pt x="1623" y="2645"/>
                    <a:pt x="2385" y="2299"/>
                    <a:pt x="2448" y="1858"/>
                  </a:cubicBezTo>
                  <a:cubicBezTo>
                    <a:pt x="2515" y="1381"/>
                    <a:pt x="2152" y="1010"/>
                    <a:pt x="2012" y="879"/>
                  </a:cubicBezTo>
                  <a:cubicBezTo>
                    <a:pt x="1975" y="872"/>
                    <a:pt x="1929" y="870"/>
                    <a:pt x="1885" y="870"/>
                  </a:cubicBezTo>
                  <a:cubicBezTo>
                    <a:pt x="1835" y="870"/>
                    <a:pt x="1787" y="872"/>
                    <a:pt x="1754" y="872"/>
                  </a:cubicBezTo>
                  <a:cubicBezTo>
                    <a:pt x="1742" y="872"/>
                    <a:pt x="1732" y="872"/>
                    <a:pt x="1725" y="871"/>
                  </a:cubicBezTo>
                  <a:lnTo>
                    <a:pt x="1696" y="376"/>
                  </a:lnTo>
                  <a:cubicBezTo>
                    <a:pt x="1240" y="230"/>
                    <a:pt x="577" y="1"/>
                    <a:pt x="577" y="1"/>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17"/>
            <p:cNvSpPr/>
            <p:nvPr/>
          </p:nvSpPr>
          <p:spPr>
            <a:xfrm>
              <a:off x="2419400" y="3878000"/>
              <a:ext cx="101050" cy="96500"/>
            </a:xfrm>
            <a:custGeom>
              <a:avLst/>
              <a:gdLst/>
              <a:ahLst/>
              <a:cxnLst/>
              <a:rect l="l" t="t" r="r" b="b"/>
              <a:pathLst>
                <a:path w="4042" h="3860" extrusionOk="0">
                  <a:moveTo>
                    <a:pt x="2329" y="0"/>
                  </a:moveTo>
                  <a:cubicBezTo>
                    <a:pt x="2280" y="0"/>
                    <a:pt x="2231" y="2"/>
                    <a:pt x="2196" y="4"/>
                  </a:cubicBezTo>
                  <a:cubicBezTo>
                    <a:pt x="2196" y="4"/>
                    <a:pt x="2480" y="258"/>
                    <a:pt x="2621" y="581"/>
                  </a:cubicBezTo>
                  <a:cubicBezTo>
                    <a:pt x="2752" y="878"/>
                    <a:pt x="2653" y="1188"/>
                    <a:pt x="2404" y="1298"/>
                  </a:cubicBezTo>
                  <a:cubicBezTo>
                    <a:pt x="2290" y="1348"/>
                    <a:pt x="2185" y="1373"/>
                    <a:pt x="2086" y="1373"/>
                  </a:cubicBezTo>
                  <a:cubicBezTo>
                    <a:pt x="1870" y="1373"/>
                    <a:pt x="1679" y="1256"/>
                    <a:pt x="1469" y="1030"/>
                  </a:cubicBezTo>
                  <a:cubicBezTo>
                    <a:pt x="1260" y="804"/>
                    <a:pt x="1161" y="513"/>
                    <a:pt x="830" y="326"/>
                  </a:cubicBezTo>
                  <a:cubicBezTo>
                    <a:pt x="544" y="370"/>
                    <a:pt x="215" y="522"/>
                    <a:pt x="170" y="679"/>
                  </a:cubicBezTo>
                  <a:cubicBezTo>
                    <a:pt x="117" y="861"/>
                    <a:pt x="1" y="1724"/>
                    <a:pt x="247" y="2381"/>
                  </a:cubicBezTo>
                  <a:cubicBezTo>
                    <a:pt x="492" y="3038"/>
                    <a:pt x="781" y="3483"/>
                    <a:pt x="923" y="3766"/>
                  </a:cubicBezTo>
                  <a:cubicBezTo>
                    <a:pt x="923" y="3766"/>
                    <a:pt x="1220" y="3859"/>
                    <a:pt x="1647" y="3859"/>
                  </a:cubicBezTo>
                  <a:cubicBezTo>
                    <a:pt x="2036" y="3859"/>
                    <a:pt x="2532" y="3783"/>
                    <a:pt x="3009" y="3489"/>
                  </a:cubicBezTo>
                  <a:cubicBezTo>
                    <a:pt x="3009" y="3489"/>
                    <a:pt x="3110" y="2954"/>
                    <a:pt x="3116" y="2579"/>
                  </a:cubicBezTo>
                  <a:cubicBezTo>
                    <a:pt x="4042" y="1777"/>
                    <a:pt x="3256" y="781"/>
                    <a:pt x="2477" y="8"/>
                  </a:cubicBezTo>
                  <a:cubicBezTo>
                    <a:pt x="2437" y="2"/>
                    <a:pt x="2383" y="0"/>
                    <a:pt x="2329" y="0"/>
                  </a:cubicBezTo>
                  <a:close/>
                </a:path>
              </a:pathLst>
            </a:custGeom>
            <a:solidFill>
              <a:srgbClr val="F5FB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17"/>
            <p:cNvSpPr/>
            <p:nvPr/>
          </p:nvSpPr>
          <p:spPr>
            <a:xfrm>
              <a:off x="2373925" y="3877650"/>
              <a:ext cx="144575" cy="387325"/>
            </a:xfrm>
            <a:custGeom>
              <a:avLst/>
              <a:gdLst/>
              <a:ahLst/>
              <a:cxnLst/>
              <a:rect l="l" t="t" r="r" b="b"/>
              <a:pathLst>
                <a:path w="5783" h="15493" extrusionOk="0">
                  <a:moveTo>
                    <a:pt x="4105" y="0"/>
                  </a:moveTo>
                  <a:cubicBezTo>
                    <a:pt x="4049" y="0"/>
                    <a:pt x="3994" y="6"/>
                    <a:pt x="3940" y="17"/>
                  </a:cubicBezTo>
                  <a:cubicBezTo>
                    <a:pt x="4080" y="290"/>
                    <a:pt x="3934" y="562"/>
                    <a:pt x="3934" y="562"/>
                  </a:cubicBezTo>
                  <a:cubicBezTo>
                    <a:pt x="3934" y="562"/>
                    <a:pt x="4022" y="1169"/>
                    <a:pt x="4022" y="1201"/>
                  </a:cubicBezTo>
                  <a:cubicBezTo>
                    <a:pt x="4022" y="1202"/>
                    <a:pt x="4022" y="1202"/>
                    <a:pt x="4021" y="1202"/>
                  </a:cubicBezTo>
                  <a:cubicBezTo>
                    <a:pt x="4001" y="1202"/>
                    <a:pt x="3634" y="649"/>
                    <a:pt x="3634" y="649"/>
                  </a:cubicBezTo>
                  <a:cubicBezTo>
                    <a:pt x="3628" y="649"/>
                    <a:pt x="3621" y="650"/>
                    <a:pt x="3614" y="650"/>
                  </a:cubicBezTo>
                  <a:cubicBezTo>
                    <a:pt x="3186" y="650"/>
                    <a:pt x="2831" y="241"/>
                    <a:pt x="2831" y="241"/>
                  </a:cubicBezTo>
                  <a:cubicBezTo>
                    <a:pt x="2831" y="241"/>
                    <a:pt x="2212" y="350"/>
                    <a:pt x="1915" y="623"/>
                  </a:cubicBezTo>
                  <a:cubicBezTo>
                    <a:pt x="1617" y="895"/>
                    <a:pt x="1741" y="1540"/>
                    <a:pt x="1833" y="1974"/>
                  </a:cubicBezTo>
                  <a:cubicBezTo>
                    <a:pt x="1925" y="2407"/>
                    <a:pt x="2410" y="3284"/>
                    <a:pt x="2534" y="3627"/>
                  </a:cubicBezTo>
                  <a:cubicBezTo>
                    <a:pt x="2660" y="3970"/>
                    <a:pt x="2497" y="4106"/>
                    <a:pt x="2311" y="4354"/>
                  </a:cubicBezTo>
                  <a:cubicBezTo>
                    <a:pt x="2125" y="4601"/>
                    <a:pt x="1257" y="5642"/>
                    <a:pt x="1010" y="7041"/>
                  </a:cubicBezTo>
                  <a:cubicBezTo>
                    <a:pt x="762" y="8439"/>
                    <a:pt x="263" y="13768"/>
                    <a:pt x="130" y="14431"/>
                  </a:cubicBezTo>
                  <a:cubicBezTo>
                    <a:pt x="0" y="15077"/>
                    <a:pt x="1154" y="15493"/>
                    <a:pt x="2004" y="15493"/>
                  </a:cubicBezTo>
                  <a:cubicBezTo>
                    <a:pt x="2027" y="15493"/>
                    <a:pt x="2051" y="15493"/>
                    <a:pt x="2074" y="15492"/>
                  </a:cubicBezTo>
                  <a:cubicBezTo>
                    <a:pt x="2930" y="15467"/>
                    <a:pt x="5096" y="14604"/>
                    <a:pt x="5621" y="13502"/>
                  </a:cubicBezTo>
                  <a:cubicBezTo>
                    <a:pt x="5608" y="12721"/>
                    <a:pt x="5782" y="7663"/>
                    <a:pt x="5621" y="6487"/>
                  </a:cubicBezTo>
                  <a:cubicBezTo>
                    <a:pt x="5459" y="5310"/>
                    <a:pt x="5063" y="2596"/>
                    <a:pt x="5063" y="2596"/>
                  </a:cubicBezTo>
                  <a:cubicBezTo>
                    <a:pt x="5063" y="2596"/>
                    <a:pt x="5285" y="2348"/>
                    <a:pt x="5354" y="2055"/>
                  </a:cubicBezTo>
                  <a:cubicBezTo>
                    <a:pt x="5444" y="1670"/>
                    <a:pt x="5332" y="1214"/>
                    <a:pt x="5075" y="810"/>
                  </a:cubicBezTo>
                  <a:cubicBezTo>
                    <a:pt x="4818" y="407"/>
                    <a:pt x="4296" y="22"/>
                    <a:pt x="4296" y="22"/>
                  </a:cubicBezTo>
                  <a:cubicBezTo>
                    <a:pt x="4233" y="8"/>
                    <a:pt x="4169" y="0"/>
                    <a:pt x="4105" y="0"/>
                  </a:cubicBezTo>
                  <a:close/>
                </a:path>
              </a:pathLst>
            </a:custGeom>
            <a:solidFill>
              <a:srgbClr val="3445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17"/>
            <p:cNvSpPr/>
            <p:nvPr/>
          </p:nvSpPr>
          <p:spPr>
            <a:xfrm>
              <a:off x="2443725" y="3856300"/>
              <a:ext cx="28550" cy="24425"/>
            </a:xfrm>
            <a:custGeom>
              <a:avLst/>
              <a:gdLst/>
              <a:ahLst/>
              <a:cxnLst/>
              <a:rect l="l" t="t" r="r" b="b"/>
              <a:pathLst>
                <a:path w="1142" h="977" extrusionOk="0">
                  <a:moveTo>
                    <a:pt x="0" y="1"/>
                  </a:moveTo>
                  <a:cubicBezTo>
                    <a:pt x="0" y="1"/>
                    <a:pt x="10" y="186"/>
                    <a:pt x="16" y="321"/>
                  </a:cubicBezTo>
                  <a:cubicBezTo>
                    <a:pt x="16" y="321"/>
                    <a:pt x="49" y="671"/>
                    <a:pt x="624" y="942"/>
                  </a:cubicBezTo>
                  <a:cubicBezTo>
                    <a:pt x="662" y="960"/>
                    <a:pt x="741" y="977"/>
                    <a:pt x="826" y="977"/>
                  </a:cubicBezTo>
                  <a:cubicBezTo>
                    <a:pt x="966" y="977"/>
                    <a:pt x="1121" y="932"/>
                    <a:pt x="1142" y="778"/>
                  </a:cubicBezTo>
                  <a:lnTo>
                    <a:pt x="1119" y="377"/>
                  </a:lnTo>
                  <a:lnTo>
                    <a:pt x="794" y="270"/>
                  </a:lnTo>
                  <a:lnTo>
                    <a:pt x="0" y="1"/>
                  </a:lnTo>
                  <a:close/>
                </a:path>
              </a:pathLst>
            </a:custGeom>
            <a:solidFill>
              <a:srgbClr val="F28F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17"/>
            <p:cNvSpPr/>
            <p:nvPr/>
          </p:nvSpPr>
          <p:spPr>
            <a:xfrm>
              <a:off x="2428525" y="3796950"/>
              <a:ext cx="66525" cy="78100"/>
            </a:xfrm>
            <a:custGeom>
              <a:avLst/>
              <a:gdLst/>
              <a:ahLst/>
              <a:cxnLst/>
              <a:rect l="l" t="t" r="r" b="b"/>
              <a:pathLst>
                <a:path w="2661" h="3124" extrusionOk="0">
                  <a:moveTo>
                    <a:pt x="1341" y="1"/>
                  </a:moveTo>
                  <a:cubicBezTo>
                    <a:pt x="1317" y="1"/>
                    <a:pt x="1293" y="1"/>
                    <a:pt x="1269" y="3"/>
                  </a:cubicBezTo>
                  <a:cubicBezTo>
                    <a:pt x="550" y="43"/>
                    <a:pt x="0" y="658"/>
                    <a:pt x="40" y="1377"/>
                  </a:cubicBezTo>
                  <a:cubicBezTo>
                    <a:pt x="63" y="1797"/>
                    <a:pt x="286" y="2154"/>
                    <a:pt x="608" y="2375"/>
                  </a:cubicBezTo>
                  <a:cubicBezTo>
                    <a:pt x="608" y="2375"/>
                    <a:pt x="669" y="2611"/>
                    <a:pt x="712" y="2662"/>
                  </a:cubicBezTo>
                  <a:cubicBezTo>
                    <a:pt x="951" y="2941"/>
                    <a:pt x="1586" y="3121"/>
                    <a:pt x="1796" y="3123"/>
                  </a:cubicBezTo>
                  <a:cubicBezTo>
                    <a:pt x="1797" y="3123"/>
                    <a:pt x="1799" y="3123"/>
                    <a:pt x="1801" y="3123"/>
                  </a:cubicBezTo>
                  <a:cubicBezTo>
                    <a:pt x="1980" y="3123"/>
                    <a:pt x="2135" y="2955"/>
                    <a:pt x="2305" y="2677"/>
                  </a:cubicBezTo>
                  <a:cubicBezTo>
                    <a:pt x="2661" y="2091"/>
                    <a:pt x="2573" y="1441"/>
                    <a:pt x="2517" y="1118"/>
                  </a:cubicBezTo>
                  <a:cubicBezTo>
                    <a:pt x="2421" y="485"/>
                    <a:pt x="1977" y="1"/>
                    <a:pt x="1341" y="1"/>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17"/>
            <p:cNvSpPr/>
            <p:nvPr/>
          </p:nvSpPr>
          <p:spPr>
            <a:xfrm>
              <a:off x="2463900" y="3809575"/>
              <a:ext cx="34025" cy="22325"/>
            </a:xfrm>
            <a:custGeom>
              <a:avLst/>
              <a:gdLst/>
              <a:ahLst/>
              <a:cxnLst/>
              <a:rect l="l" t="t" r="r" b="b"/>
              <a:pathLst>
                <a:path w="1361" h="893" extrusionOk="0">
                  <a:moveTo>
                    <a:pt x="724" y="1"/>
                  </a:moveTo>
                  <a:cubicBezTo>
                    <a:pt x="392" y="1"/>
                    <a:pt x="0" y="165"/>
                    <a:pt x="0" y="165"/>
                  </a:cubicBezTo>
                  <a:cubicBezTo>
                    <a:pt x="0" y="165"/>
                    <a:pt x="138" y="593"/>
                    <a:pt x="607" y="779"/>
                  </a:cubicBezTo>
                  <a:cubicBezTo>
                    <a:pt x="835" y="869"/>
                    <a:pt x="983" y="892"/>
                    <a:pt x="1076" y="892"/>
                  </a:cubicBezTo>
                  <a:cubicBezTo>
                    <a:pt x="1175" y="892"/>
                    <a:pt x="1211" y="866"/>
                    <a:pt x="1211" y="866"/>
                  </a:cubicBezTo>
                  <a:cubicBezTo>
                    <a:pt x="1211" y="866"/>
                    <a:pt x="1360" y="332"/>
                    <a:pt x="1055" y="91"/>
                  </a:cubicBezTo>
                  <a:cubicBezTo>
                    <a:pt x="970" y="25"/>
                    <a:pt x="852" y="1"/>
                    <a:pt x="724" y="1"/>
                  </a:cubicBezTo>
                  <a:close/>
                </a:path>
              </a:pathLst>
            </a:custGeom>
            <a:solidFill>
              <a:srgbClr val="FFD7B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17"/>
            <p:cNvSpPr/>
            <p:nvPr/>
          </p:nvSpPr>
          <p:spPr>
            <a:xfrm>
              <a:off x="2426525" y="3796625"/>
              <a:ext cx="63775" cy="59700"/>
            </a:xfrm>
            <a:custGeom>
              <a:avLst/>
              <a:gdLst/>
              <a:ahLst/>
              <a:cxnLst/>
              <a:rect l="l" t="t" r="r" b="b"/>
              <a:pathLst>
                <a:path w="2551" h="2388" extrusionOk="0">
                  <a:moveTo>
                    <a:pt x="1415" y="1"/>
                  </a:moveTo>
                  <a:cubicBezTo>
                    <a:pt x="1323" y="1"/>
                    <a:pt x="1231" y="10"/>
                    <a:pt x="1138" y="28"/>
                  </a:cubicBezTo>
                  <a:cubicBezTo>
                    <a:pt x="665" y="118"/>
                    <a:pt x="301" y="472"/>
                    <a:pt x="171" y="936"/>
                  </a:cubicBezTo>
                  <a:cubicBezTo>
                    <a:pt x="0" y="1546"/>
                    <a:pt x="256" y="2091"/>
                    <a:pt x="688" y="2388"/>
                  </a:cubicBezTo>
                  <a:cubicBezTo>
                    <a:pt x="674" y="2343"/>
                    <a:pt x="332" y="1834"/>
                    <a:pt x="683" y="1722"/>
                  </a:cubicBezTo>
                  <a:lnTo>
                    <a:pt x="683" y="1722"/>
                  </a:lnTo>
                  <a:cubicBezTo>
                    <a:pt x="688" y="1771"/>
                    <a:pt x="697" y="1952"/>
                    <a:pt x="715" y="2066"/>
                  </a:cubicBezTo>
                  <a:cubicBezTo>
                    <a:pt x="715" y="2066"/>
                    <a:pt x="717" y="2066"/>
                    <a:pt x="721" y="2066"/>
                  </a:cubicBezTo>
                  <a:cubicBezTo>
                    <a:pt x="750" y="2066"/>
                    <a:pt x="885" y="2055"/>
                    <a:pt x="880" y="1864"/>
                  </a:cubicBezTo>
                  <a:cubicBezTo>
                    <a:pt x="879" y="1806"/>
                    <a:pt x="868" y="1707"/>
                    <a:pt x="869" y="1660"/>
                  </a:cubicBezTo>
                  <a:cubicBezTo>
                    <a:pt x="873" y="1504"/>
                    <a:pt x="867" y="1397"/>
                    <a:pt x="956" y="1263"/>
                  </a:cubicBezTo>
                  <a:cubicBezTo>
                    <a:pt x="996" y="1206"/>
                    <a:pt x="1013" y="1140"/>
                    <a:pt x="1037" y="1067"/>
                  </a:cubicBezTo>
                  <a:cubicBezTo>
                    <a:pt x="1095" y="883"/>
                    <a:pt x="1228" y="725"/>
                    <a:pt x="1410" y="665"/>
                  </a:cubicBezTo>
                  <a:cubicBezTo>
                    <a:pt x="1459" y="649"/>
                    <a:pt x="1513" y="638"/>
                    <a:pt x="1571" y="638"/>
                  </a:cubicBezTo>
                  <a:cubicBezTo>
                    <a:pt x="1718" y="638"/>
                    <a:pt x="1891" y="705"/>
                    <a:pt x="2075" y="911"/>
                  </a:cubicBezTo>
                  <a:cubicBezTo>
                    <a:pt x="2213" y="693"/>
                    <a:pt x="2313" y="628"/>
                    <a:pt x="2390" y="628"/>
                  </a:cubicBezTo>
                  <a:cubicBezTo>
                    <a:pt x="2459" y="628"/>
                    <a:pt x="2509" y="681"/>
                    <a:pt x="2550" y="722"/>
                  </a:cubicBezTo>
                  <a:cubicBezTo>
                    <a:pt x="2312" y="228"/>
                    <a:pt x="1874" y="1"/>
                    <a:pt x="1415" y="1"/>
                  </a:cubicBezTo>
                  <a:close/>
                </a:path>
              </a:pathLst>
            </a:custGeom>
            <a:solidFill>
              <a:srgbClr val="FFD7B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17"/>
            <p:cNvSpPr/>
            <p:nvPr/>
          </p:nvSpPr>
          <p:spPr>
            <a:xfrm>
              <a:off x="2426950" y="3836975"/>
              <a:ext cx="16800" cy="21150"/>
            </a:xfrm>
            <a:custGeom>
              <a:avLst/>
              <a:gdLst/>
              <a:ahLst/>
              <a:cxnLst/>
              <a:rect l="l" t="t" r="r" b="b"/>
              <a:pathLst>
                <a:path w="672" h="846" extrusionOk="0">
                  <a:moveTo>
                    <a:pt x="414" y="0"/>
                  </a:moveTo>
                  <a:cubicBezTo>
                    <a:pt x="329" y="0"/>
                    <a:pt x="244" y="33"/>
                    <a:pt x="190" y="118"/>
                  </a:cubicBezTo>
                  <a:cubicBezTo>
                    <a:pt x="1" y="413"/>
                    <a:pt x="269" y="845"/>
                    <a:pt x="504" y="845"/>
                  </a:cubicBezTo>
                  <a:cubicBezTo>
                    <a:pt x="507" y="845"/>
                    <a:pt x="510" y="845"/>
                    <a:pt x="513" y="845"/>
                  </a:cubicBezTo>
                  <a:cubicBezTo>
                    <a:pt x="640" y="839"/>
                    <a:pt x="671" y="774"/>
                    <a:pt x="671" y="774"/>
                  </a:cubicBezTo>
                  <a:lnTo>
                    <a:pt x="666" y="108"/>
                  </a:lnTo>
                  <a:cubicBezTo>
                    <a:pt x="618" y="47"/>
                    <a:pt x="516" y="0"/>
                    <a:pt x="414" y="0"/>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17"/>
            <p:cNvSpPr/>
            <p:nvPr/>
          </p:nvSpPr>
          <p:spPr>
            <a:xfrm>
              <a:off x="2386525" y="3890450"/>
              <a:ext cx="65575" cy="170800"/>
            </a:xfrm>
            <a:custGeom>
              <a:avLst/>
              <a:gdLst/>
              <a:ahLst/>
              <a:cxnLst/>
              <a:rect l="l" t="t" r="r" b="b"/>
              <a:pathLst>
                <a:path w="2623" h="6832" extrusionOk="0">
                  <a:moveTo>
                    <a:pt x="1740" y="0"/>
                  </a:moveTo>
                  <a:cubicBezTo>
                    <a:pt x="1585" y="0"/>
                    <a:pt x="1416" y="119"/>
                    <a:pt x="1225" y="418"/>
                  </a:cubicBezTo>
                  <a:cubicBezTo>
                    <a:pt x="881" y="957"/>
                    <a:pt x="529" y="1439"/>
                    <a:pt x="261" y="2151"/>
                  </a:cubicBezTo>
                  <a:cubicBezTo>
                    <a:pt x="114" y="2546"/>
                    <a:pt x="1" y="2932"/>
                    <a:pt x="201" y="3773"/>
                  </a:cubicBezTo>
                  <a:cubicBezTo>
                    <a:pt x="342" y="4360"/>
                    <a:pt x="512" y="4750"/>
                    <a:pt x="780" y="5292"/>
                  </a:cubicBezTo>
                  <a:cubicBezTo>
                    <a:pt x="854" y="5439"/>
                    <a:pt x="870" y="5567"/>
                    <a:pt x="978" y="5865"/>
                  </a:cubicBezTo>
                  <a:cubicBezTo>
                    <a:pt x="1084" y="6163"/>
                    <a:pt x="1278" y="6480"/>
                    <a:pt x="1481" y="6651"/>
                  </a:cubicBezTo>
                  <a:cubicBezTo>
                    <a:pt x="1642" y="6786"/>
                    <a:pt x="1738" y="6832"/>
                    <a:pt x="1797" y="6832"/>
                  </a:cubicBezTo>
                  <a:cubicBezTo>
                    <a:pt x="1812" y="6832"/>
                    <a:pt x="1825" y="6829"/>
                    <a:pt x="1836" y="6823"/>
                  </a:cubicBezTo>
                  <a:cubicBezTo>
                    <a:pt x="1901" y="6791"/>
                    <a:pt x="1894" y="6722"/>
                    <a:pt x="1809" y="6634"/>
                  </a:cubicBezTo>
                  <a:cubicBezTo>
                    <a:pt x="1726" y="6546"/>
                    <a:pt x="1573" y="6413"/>
                    <a:pt x="1461" y="6178"/>
                  </a:cubicBezTo>
                  <a:lnTo>
                    <a:pt x="1461" y="6178"/>
                  </a:lnTo>
                  <a:cubicBezTo>
                    <a:pt x="1461" y="6178"/>
                    <a:pt x="1633" y="6379"/>
                    <a:pt x="1748" y="6491"/>
                  </a:cubicBezTo>
                  <a:cubicBezTo>
                    <a:pt x="1849" y="6590"/>
                    <a:pt x="1964" y="6676"/>
                    <a:pt x="2088" y="6746"/>
                  </a:cubicBezTo>
                  <a:cubicBezTo>
                    <a:pt x="2116" y="6761"/>
                    <a:pt x="2147" y="6767"/>
                    <a:pt x="2177" y="6767"/>
                  </a:cubicBezTo>
                  <a:cubicBezTo>
                    <a:pt x="2279" y="6767"/>
                    <a:pt x="2372" y="6696"/>
                    <a:pt x="2309" y="6626"/>
                  </a:cubicBezTo>
                  <a:cubicBezTo>
                    <a:pt x="2228" y="6536"/>
                    <a:pt x="2139" y="6486"/>
                    <a:pt x="1972" y="6319"/>
                  </a:cubicBezTo>
                  <a:cubicBezTo>
                    <a:pt x="1883" y="6231"/>
                    <a:pt x="1804" y="6132"/>
                    <a:pt x="1739" y="6024"/>
                  </a:cubicBezTo>
                  <a:lnTo>
                    <a:pt x="1739" y="6024"/>
                  </a:lnTo>
                  <a:cubicBezTo>
                    <a:pt x="1739" y="6024"/>
                    <a:pt x="1930" y="6197"/>
                    <a:pt x="2116" y="6312"/>
                  </a:cubicBezTo>
                  <a:cubicBezTo>
                    <a:pt x="2303" y="6425"/>
                    <a:pt x="2403" y="6433"/>
                    <a:pt x="2470" y="6436"/>
                  </a:cubicBezTo>
                  <a:cubicBezTo>
                    <a:pt x="2471" y="6436"/>
                    <a:pt x="2472" y="6436"/>
                    <a:pt x="2473" y="6436"/>
                  </a:cubicBezTo>
                  <a:cubicBezTo>
                    <a:pt x="2539" y="6436"/>
                    <a:pt x="2622" y="6351"/>
                    <a:pt x="2507" y="6252"/>
                  </a:cubicBezTo>
                  <a:cubicBezTo>
                    <a:pt x="2400" y="6163"/>
                    <a:pt x="2230" y="6096"/>
                    <a:pt x="2057" y="5894"/>
                  </a:cubicBezTo>
                  <a:cubicBezTo>
                    <a:pt x="1931" y="5748"/>
                    <a:pt x="1861" y="5627"/>
                    <a:pt x="1900" y="5627"/>
                  </a:cubicBezTo>
                  <a:cubicBezTo>
                    <a:pt x="1938" y="5629"/>
                    <a:pt x="2007" y="5719"/>
                    <a:pt x="2164" y="5782"/>
                  </a:cubicBezTo>
                  <a:cubicBezTo>
                    <a:pt x="2217" y="5803"/>
                    <a:pt x="2275" y="5813"/>
                    <a:pt x="2328" y="5813"/>
                  </a:cubicBezTo>
                  <a:cubicBezTo>
                    <a:pt x="2424" y="5813"/>
                    <a:pt x="2505" y="5781"/>
                    <a:pt x="2522" y="5725"/>
                  </a:cubicBezTo>
                  <a:cubicBezTo>
                    <a:pt x="2549" y="5638"/>
                    <a:pt x="2503" y="5670"/>
                    <a:pt x="2359" y="5585"/>
                  </a:cubicBezTo>
                  <a:cubicBezTo>
                    <a:pt x="2216" y="5499"/>
                    <a:pt x="2123" y="5372"/>
                    <a:pt x="1911" y="5267"/>
                  </a:cubicBezTo>
                  <a:cubicBezTo>
                    <a:pt x="1724" y="5175"/>
                    <a:pt x="1603" y="5088"/>
                    <a:pt x="1488" y="4932"/>
                  </a:cubicBezTo>
                  <a:cubicBezTo>
                    <a:pt x="1346" y="4742"/>
                    <a:pt x="1146" y="4230"/>
                    <a:pt x="1010" y="3676"/>
                  </a:cubicBezTo>
                  <a:cubicBezTo>
                    <a:pt x="851" y="3023"/>
                    <a:pt x="1038" y="2618"/>
                    <a:pt x="1225" y="2291"/>
                  </a:cubicBezTo>
                  <a:cubicBezTo>
                    <a:pt x="1635" y="1569"/>
                    <a:pt x="1851" y="1290"/>
                    <a:pt x="2045" y="954"/>
                  </a:cubicBezTo>
                  <a:cubicBezTo>
                    <a:pt x="2229" y="630"/>
                    <a:pt x="2207" y="305"/>
                    <a:pt x="2017" y="129"/>
                  </a:cubicBezTo>
                  <a:cubicBezTo>
                    <a:pt x="1930" y="48"/>
                    <a:pt x="1838" y="0"/>
                    <a:pt x="1740" y="0"/>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17"/>
            <p:cNvSpPr/>
            <p:nvPr/>
          </p:nvSpPr>
          <p:spPr>
            <a:xfrm>
              <a:off x="2430625" y="3768800"/>
              <a:ext cx="60950" cy="58800"/>
            </a:xfrm>
            <a:custGeom>
              <a:avLst/>
              <a:gdLst/>
              <a:ahLst/>
              <a:cxnLst/>
              <a:rect l="l" t="t" r="r" b="b"/>
              <a:pathLst>
                <a:path w="2438" h="2352" extrusionOk="0">
                  <a:moveTo>
                    <a:pt x="1219" y="1"/>
                  </a:moveTo>
                  <a:cubicBezTo>
                    <a:pt x="908" y="1"/>
                    <a:pt x="597" y="69"/>
                    <a:pt x="359" y="207"/>
                  </a:cubicBezTo>
                  <a:cubicBezTo>
                    <a:pt x="119" y="346"/>
                    <a:pt x="1" y="528"/>
                    <a:pt x="3" y="709"/>
                  </a:cubicBezTo>
                  <a:lnTo>
                    <a:pt x="3" y="1649"/>
                  </a:lnTo>
                  <a:lnTo>
                    <a:pt x="3" y="1650"/>
                  </a:lnTo>
                  <a:cubicBezTo>
                    <a:pt x="3" y="1829"/>
                    <a:pt x="122" y="2008"/>
                    <a:pt x="359" y="2145"/>
                  </a:cubicBezTo>
                  <a:cubicBezTo>
                    <a:pt x="596" y="2282"/>
                    <a:pt x="907" y="2351"/>
                    <a:pt x="1219" y="2351"/>
                  </a:cubicBezTo>
                  <a:cubicBezTo>
                    <a:pt x="1530" y="2351"/>
                    <a:pt x="1841" y="2282"/>
                    <a:pt x="2078" y="2145"/>
                  </a:cubicBezTo>
                  <a:cubicBezTo>
                    <a:pt x="2318" y="2006"/>
                    <a:pt x="2437" y="1825"/>
                    <a:pt x="2434" y="1644"/>
                  </a:cubicBezTo>
                  <a:lnTo>
                    <a:pt x="2434" y="709"/>
                  </a:lnTo>
                  <a:cubicBezTo>
                    <a:pt x="2438" y="528"/>
                    <a:pt x="2318" y="346"/>
                    <a:pt x="2078" y="207"/>
                  </a:cubicBezTo>
                  <a:cubicBezTo>
                    <a:pt x="1841" y="69"/>
                    <a:pt x="1530" y="1"/>
                    <a:pt x="1219" y="1"/>
                  </a:cubicBezTo>
                  <a:close/>
                </a:path>
              </a:pathLst>
            </a:custGeom>
            <a:solidFill>
              <a:srgbClr val="3445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17"/>
            <p:cNvSpPr/>
            <p:nvPr/>
          </p:nvSpPr>
          <p:spPr>
            <a:xfrm>
              <a:off x="2430625" y="3768800"/>
              <a:ext cx="60950" cy="58800"/>
            </a:xfrm>
            <a:custGeom>
              <a:avLst/>
              <a:gdLst/>
              <a:ahLst/>
              <a:cxnLst/>
              <a:rect l="l" t="t" r="r" b="b"/>
              <a:pathLst>
                <a:path w="2438" h="2352" extrusionOk="0">
                  <a:moveTo>
                    <a:pt x="1219" y="1"/>
                  </a:moveTo>
                  <a:cubicBezTo>
                    <a:pt x="908" y="1"/>
                    <a:pt x="597" y="69"/>
                    <a:pt x="359" y="207"/>
                  </a:cubicBezTo>
                  <a:cubicBezTo>
                    <a:pt x="119" y="346"/>
                    <a:pt x="1" y="528"/>
                    <a:pt x="3" y="709"/>
                  </a:cubicBezTo>
                  <a:lnTo>
                    <a:pt x="3" y="1649"/>
                  </a:lnTo>
                  <a:lnTo>
                    <a:pt x="3" y="1650"/>
                  </a:lnTo>
                  <a:cubicBezTo>
                    <a:pt x="3" y="1829"/>
                    <a:pt x="122" y="2008"/>
                    <a:pt x="359" y="2145"/>
                  </a:cubicBezTo>
                  <a:cubicBezTo>
                    <a:pt x="596" y="2282"/>
                    <a:pt x="907" y="2351"/>
                    <a:pt x="1219" y="2351"/>
                  </a:cubicBezTo>
                  <a:cubicBezTo>
                    <a:pt x="1530" y="2351"/>
                    <a:pt x="1841" y="2282"/>
                    <a:pt x="2078" y="2145"/>
                  </a:cubicBezTo>
                  <a:cubicBezTo>
                    <a:pt x="2318" y="2006"/>
                    <a:pt x="2437" y="1825"/>
                    <a:pt x="2434" y="1644"/>
                  </a:cubicBezTo>
                  <a:lnTo>
                    <a:pt x="2434" y="709"/>
                  </a:lnTo>
                  <a:cubicBezTo>
                    <a:pt x="2438" y="528"/>
                    <a:pt x="2318" y="346"/>
                    <a:pt x="2078" y="207"/>
                  </a:cubicBezTo>
                  <a:cubicBezTo>
                    <a:pt x="1841" y="69"/>
                    <a:pt x="1530" y="1"/>
                    <a:pt x="1219" y="1"/>
                  </a:cubicBezTo>
                  <a:close/>
                </a:path>
              </a:pathLst>
            </a:custGeom>
            <a:solidFill>
              <a:srgbClr val="3445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17"/>
            <p:cNvSpPr/>
            <p:nvPr/>
          </p:nvSpPr>
          <p:spPr>
            <a:xfrm>
              <a:off x="2410925" y="3757375"/>
              <a:ext cx="100350" cy="57975"/>
            </a:xfrm>
            <a:custGeom>
              <a:avLst/>
              <a:gdLst/>
              <a:ahLst/>
              <a:cxnLst/>
              <a:rect l="l" t="t" r="r" b="b"/>
              <a:pathLst>
                <a:path w="4014" h="2319" extrusionOk="0">
                  <a:moveTo>
                    <a:pt x="2007" y="0"/>
                  </a:moveTo>
                  <a:lnTo>
                    <a:pt x="1" y="1159"/>
                  </a:lnTo>
                  <a:lnTo>
                    <a:pt x="2007" y="2318"/>
                  </a:lnTo>
                  <a:lnTo>
                    <a:pt x="4014" y="1159"/>
                  </a:lnTo>
                  <a:lnTo>
                    <a:pt x="2007" y="0"/>
                  </a:lnTo>
                  <a:close/>
                </a:path>
              </a:pathLst>
            </a:custGeom>
            <a:solidFill>
              <a:srgbClr val="3445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17"/>
            <p:cNvSpPr/>
            <p:nvPr/>
          </p:nvSpPr>
          <p:spPr>
            <a:xfrm>
              <a:off x="2436000" y="3786575"/>
              <a:ext cx="26475" cy="15275"/>
            </a:xfrm>
            <a:custGeom>
              <a:avLst/>
              <a:gdLst/>
              <a:ahLst/>
              <a:cxnLst/>
              <a:rect l="l" t="t" r="r" b="b"/>
              <a:pathLst>
                <a:path w="1059" h="611" extrusionOk="0">
                  <a:moveTo>
                    <a:pt x="1007" y="1"/>
                  </a:moveTo>
                  <a:cubicBezTo>
                    <a:pt x="1001" y="1"/>
                    <a:pt x="995" y="2"/>
                    <a:pt x="989" y="6"/>
                  </a:cubicBezTo>
                  <a:lnTo>
                    <a:pt x="0" y="570"/>
                  </a:lnTo>
                  <a:lnTo>
                    <a:pt x="72" y="611"/>
                  </a:lnTo>
                  <a:lnTo>
                    <a:pt x="1024" y="68"/>
                  </a:lnTo>
                  <a:cubicBezTo>
                    <a:pt x="1058" y="48"/>
                    <a:pt x="1039" y="1"/>
                    <a:pt x="1007" y="1"/>
                  </a:cubicBezTo>
                  <a:close/>
                </a:path>
              </a:pathLst>
            </a:custGeom>
            <a:solidFill>
              <a:srgbClr val="031F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17"/>
            <p:cNvSpPr/>
            <p:nvPr/>
          </p:nvSpPr>
          <p:spPr>
            <a:xfrm>
              <a:off x="2461100" y="3786325"/>
              <a:ext cx="50175" cy="31075"/>
            </a:xfrm>
            <a:custGeom>
              <a:avLst/>
              <a:gdLst/>
              <a:ahLst/>
              <a:cxnLst/>
              <a:rect l="l" t="t" r="r" b="b"/>
              <a:pathLst>
                <a:path w="2007" h="1243" extrusionOk="0">
                  <a:moveTo>
                    <a:pt x="2007" y="1"/>
                  </a:moveTo>
                  <a:lnTo>
                    <a:pt x="0" y="1160"/>
                  </a:lnTo>
                  <a:lnTo>
                    <a:pt x="0" y="1242"/>
                  </a:lnTo>
                  <a:lnTo>
                    <a:pt x="2007" y="84"/>
                  </a:lnTo>
                  <a:lnTo>
                    <a:pt x="2007" y="1"/>
                  </a:lnTo>
                  <a:close/>
                </a:path>
              </a:pathLst>
            </a:custGeom>
            <a:solidFill>
              <a:srgbClr val="122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17"/>
            <p:cNvSpPr/>
            <p:nvPr/>
          </p:nvSpPr>
          <p:spPr>
            <a:xfrm>
              <a:off x="2410925" y="3786325"/>
              <a:ext cx="50200" cy="31075"/>
            </a:xfrm>
            <a:custGeom>
              <a:avLst/>
              <a:gdLst/>
              <a:ahLst/>
              <a:cxnLst/>
              <a:rect l="l" t="t" r="r" b="b"/>
              <a:pathLst>
                <a:path w="2008" h="1243" extrusionOk="0">
                  <a:moveTo>
                    <a:pt x="1" y="1"/>
                  </a:moveTo>
                  <a:lnTo>
                    <a:pt x="1" y="84"/>
                  </a:lnTo>
                  <a:lnTo>
                    <a:pt x="2007" y="1242"/>
                  </a:lnTo>
                  <a:lnTo>
                    <a:pt x="2007" y="1160"/>
                  </a:lnTo>
                  <a:lnTo>
                    <a:pt x="1" y="1"/>
                  </a:lnTo>
                  <a:close/>
                </a:path>
              </a:pathLst>
            </a:custGeom>
            <a:solidFill>
              <a:srgbClr val="293A8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17"/>
            <p:cNvSpPr/>
            <p:nvPr/>
          </p:nvSpPr>
          <p:spPr>
            <a:xfrm>
              <a:off x="2430725" y="3799775"/>
              <a:ext cx="60850" cy="20725"/>
            </a:xfrm>
            <a:custGeom>
              <a:avLst/>
              <a:gdLst/>
              <a:ahLst/>
              <a:cxnLst/>
              <a:rect l="l" t="t" r="r" b="b"/>
              <a:pathLst>
                <a:path w="2434" h="829" extrusionOk="0">
                  <a:moveTo>
                    <a:pt x="2434" y="1"/>
                  </a:moveTo>
                  <a:lnTo>
                    <a:pt x="1215" y="704"/>
                  </a:lnTo>
                  <a:lnTo>
                    <a:pt x="0" y="3"/>
                  </a:lnTo>
                  <a:lnTo>
                    <a:pt x="0" y="3"/>
                  </a:lnTo>
                  <a:lnTo>
                    <a:pt x="1215" y="829"/>
                  </a:lnTo>
                  <a:lnTo>
                    <a:pt x="2434" y="1"/>
                  </a:lnTo>
                  <a:close/>
                </a:path>
              </a:pathLst>
            </a:custGeom>
            <a:solidFill>
              <a:srgbClr val="031F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17"/>
            <p:cNvSpPr/>
            <p:nvPr/>
          </p:nvSpPr>
          <p:spPr>
            <a:xfrm>
              <a:off x="2430650" y="3825675"/>
              <a:ext cx="7175" cy="16700"/>
            </a:xfrm>
            <a:custGeom>
              <a:avLst/>
              <a:gdLst/>
              <a:ahLst/>
              <a:cxnLst/>
              <a:rect l="l" t="t" r="r" b="b"/>
              <a:pathLst>
                <a:path w="287" h="668" extrusionOk="0">
                  <a:moveTo>
                    <a:pt x="86" y="0"/>
                  </a:moveTo>
                  <a:lnTo>
                    <a:pt x="1" y="584"/>
                  </a:lnTo>
                  <a:cubicBezTo>
                    <a:pt x="1" y="640"/>
                    <a:pt x="72" y="667"/>
                    <a:pt x="144" y="667"/>
                  </a:cubicBezTo>
                  <a:cubicBezTo>
                    <a:pt x="215" y="667"/>
                    <a:pt x="287" y="640"/>
                    <a:pt x="287" y="584"/>
                  </a:cubicBezTo>
                  <a:lnTo>
                    <a:pt x="196" y="0"/>
                  </a:lnTo>
                  <a:cubicBezTo>
                    <a:pt x="183" y="9"/>
                    <a:pt x="162" y="13"/>
                    <a:pt x="141" y="13"/>
                  </a:cubicBezTo>
                  <a:cubicBezTo>
                    <a:pt x="119" y="13"/>
                    <a:pt x="98" y="9"/>
                    <a:pt x="86" y="0"/>
                  </a:cubicBezTo>
                  <a:close/>
                </a:path>
              </a:pathLst>
            </a:custGeom>
            <a:solidFill>
              <a:srgbClr val="F95D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17"/>
            <p:cNvSpPr/>
            <p:nvPr/>
          </p:nvSpPr>
          <p:spPr>
            <a:xfrm>
              <a:off x="2431775" y="3834000"/>
              <a:ext cx="925" cy="8050"/>
            </a:xfrm>
            <a:custGeom>
              <a:avLst/>
              <a:gdLst/>
              <a:ahLst/>
              <a:cxnLst/>
              <a:rect l="l" t="t" r="r" b="b"/>
              <a:pathLst>
                <a:path w="37" h="322" extrusionOk="0">
                  <a:moveTo>
                    <a:pt x="37" y="0"/>
                  </a:moveTo>
                  <a:lnTo>
                    <a:pt x="0" y="314"/>
                  </a:lnTo>
                  <a:cubicBezTo>
                    <a:pt x="6" y="316"/>
                    <a:pt x="12" y="319"/>
                    <a:pt x="19" y="321"/>
                  </a:cubicBezTo>
                  <a:lnTo>
                    <a:pt x="37" y="0"/>
                  </a:lnTo>
                  <a:close/>
                </a:path>
              </a:pathLst>
            </a:custGeom>
            <a:solidFill>
              <a:srgbClr val="031F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17"/>
            <p:cNvSpPr/>
            <p:nvPr/>
          </p:nvSpPr>
          <p:spPr>
            <a:xfrm>
              <a:off x="2435125" y="3829050"/>
              <a:ext cx="1400" cy="13050"/>
            </a:xfrm>
            <a:custGeom>
              <a:avLst/>
              <a:gdLst/>
              <a:ahLst/>
              <a:cxnLst/>
              <a:rect l="l" t="t" r="r" b="b"/>
              <a:pathLst>
                <a:path w="56" h="522" extrusionOk="0">
                  <a:moveTo>
                    <a:pt x="0" y="0"/>
                  </a:moveTo>
                  <a:lnTo>
                    <a:pt x="38" y="521"/>
                  </a:lnTo>
                  <a:cubicBezTo>
                    <a:pt x="44" y="519"/>
                    <a:pt x="50" y="517"/>
                    <a:pt x="56" y="514"/>
                  </a:cubicBezTo>
                  <a:lnTo>
                    <a:pt x="0" y="0"/>
                  </a:lnTo>
                  <a:close/>
                </a:path>
              </a:pathLst>
            </a:custGeom>
            <a:solidFill>
              <a:srgbClr val="031F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17"/>
            <p:cNvSpPr/>
            <p:nvPr/>
          </p:nvSpPr>
          <p:spPr>
            <a:xfrm>
              <a:off x="2434000" y="3832000"/>
              <a:ext cx="475" cy="10375"/>
            </a:xfrm>
            <a:custGeom>
              <a:avLst/>
              <a:gdLst/>
              <a:ahLst/>
              <a:cxnLst/>
              <a:rect l="l" t="t" r="r" b="b"/>
              <a:pathLst>
                <a:path w="19" h="415" extrusionOk="0">
                  <a:moveTo>
                    <a:pt x="9" y="0"/>
                  </a:moveTo>
                  <a:lnTo>
                    <a:pt x="1" y="414"/>
                  </a:lnTo>
                  <a:lnTo>
                    <a:pt x="19" y="414"/>
                  </a:lnTo>
                  <a:lnTo>
                    <a:pt x="9" y="0"/>
                  </a:lnTo>
                  <a:close/>
                </a:path>
              </a:pathLst>
            </a:custGeom>
            <a:solidFill>
              <a:srgbClr val="031F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17"/>
            <p:cNvSpPr/>
            <p:nvPr/>
          </p:nvSpPr>
          <p:spPr>
            <a:xfrm>
              <a:off x="2433350" y="3785650"/>
              <a:ext cx="29075" cy="39850"/>
            </a:xfrm>
            <a:custGeom>
              <a:avLst/>
              <a:gdLst/>
              <a:ahLst/>
              <a:cxnLst/>
              <a:rect l="l" t="t" r="r" b="b"/>
              <a:pathLst>
                <a:path w="1163" h="1594" extrusionOk="0">
                  <a:moveTo>
                    <a:pt x="1111" y="0"/>
                  </a:moveTo>
                  <a:cubicBezTo>
                    <a:pt x="1106" y="0"/>
                    <a:pt x="1100" y="2"/>
                    <a:pt x="1095" y="5"/>
                  </a:cubicBezTo>
                  <a:lnTo>
                    <a:pt x="89" y="578"/>
                  </a:lnTo>
                  <a:cubicBezTo>
                    <a:pt x="34" y="609"/>
                    <a:pt x="0" y="667"/>
                    <a:pt x="0" y="731"/>
                  </a:cubicBezTo>
                  <a:lnTo>
                    <a:pt x="0" y="1559"/>
                  </a:lnTo>
                  <a:cubicBezTo>
                    <a:pt x="0" y="1578"/>
                    <a:pt x="16" y="1594"/>
                    <a:pt x="35" y="1594"/>
                  </a:cubicBezTo>
                  <a:cubicBezTo>
                    <a:pt x="54" y="1594"/>
                    <a:pt x="70" y="1578"/>
                    <a:pt x="70" y="1559"/>
                  </a:cubicBezTo>
                  <a:lnTo>
                    <a:pt x="70" y="731"/>
                  </a:lnTo>
                  <a:cubicBezTo>
                    <a:pt x="70" y="692"/>
                    <a:pt x="91" y="657"/>
                    <a:pt x="124" y="639"/>
                  </a:cubicBezTo>
                  <a:lnTo>
                    <a:pt x="1130" y="66"/>
                  </a:lnTo>
                  <a:cubicBezTo>
                    <a:pt x="1163" y="46"/>
                    <a:pt x="1143" y="0"/>
                    <a:pt x="1111" y="0"/>
                  </a:cubicBezTo>
                  <a:close/>
                </a:path>
              </a:pathLst>
            </a:custGeom>
            <a:solidFill>
              <a:srgbClr val="BBD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17"/>
            <p:cNvSpPr/>
            <p:nvPr/>
          </p:nvSpPr>
          <p:spPr>
            <a:xfrm>
              <a:off x="2431625" y="3822675"/>
              <a:ext cx="4550" cy="3900"/>
            </a:xfrm>
            <a:custGeom>
              <a:avLst/>
              <a:gdLst/>
              <a:ahLst/>
              <a:cxnLst/>
              <a:rect l="l" t="t" r="r" b="b"/>
              <a:pathLst>
                <a:path w="182" h="156" extrusionOk="0">
                  <a:moveTo>
                    <a:pt x="104" y="0"/>
                  </a:moveTo>
                  <a:cubicBezTo>
                    <a:pt x="85" y="0"/>
                    <a:pt x="66" y="7"/>
                    <a:pt x="50" y="24"/>
                  </a:cubicBezTo>
                  <a:cubicBezTo>
                    <a:pt x="0" y="72"/>
                    <a:pt x="35" y="155"/>
                    <a:pt x="104" y="155"/>
                  </a:cubicBezTo>
                  <a:cubicBezTo>
                    <a:pt x="148" y="155"/>
                    <a:pt x="181" y="121"/>
                    <a:pt x="181" y="78"/>
                  </a:cubicBezTo>
                  <a:cubicBezTo>
                    <a:pt x="181" y="31"/>
                    <a:pt x="143" y="0"/>
                    <a:pt x="104" y="0"/>
                  </a:cubicBezTo>
                  <a:close/>
                </a:path>
              </a:pathLst>
            </a:custGeom>
            <a:solidFill>
              <a:srgbClr val="F95D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17"/>
            <p:cNvSpPr/>
            <p:nvPr/>
          </p:nvSpPr>
          <p:spPr>
            <a:xfrm>
              <a:off x="2432275" y="3822700"/>
              <a:ext cx="4475" cy="3875"/>
            </a:xfrm>
            <a:custGeom>
              <a:avLst/>
              <a:gdLst/>
              <a:ahLst/>
              <a:cxnLst/>
              <a:rect l="l" t="t" r="r" b="b"/>
              <a:pathLst>
                <a:path w="179" h="155" extrusionOk="0">
                  <a:moveTo>
                    <a:pt x="89" y="1"/>
                  </a:moveTo>
                  <a:cubicBezTo>
                    <a:pt x="125" y="25"/>
                    <a:pt x="135" y="85"/>
                    <a:pt x="88" y="111"/>
                  </a:cubicBezTo>
                  <a:cubicBezTo>
                    <a:pt x="78" y="116"/>
                    <a:pt x="67" y="119"/>
                    <a:pt x="57" y="119"/>
                  </a:cubicBezTo>
                  <a:cubicBezTo>
                    <a:pt x="33" y="119"/>
                    <a:pt x="11" y="105"/>
                    <a:pt x="1" y="80"/>
                  </a:cubicBezTo>
                  <a:lnTo>
                    <a:pt x="1" y="82"/>
                  </a:lnTo>
                  <a:cubicBezTo>
                    <a:pt x="3" y="126"/>
                    <a:pt x="40" y="154"/>
                    <a:pt x="79" y="154"/>
                  </a:cubicBezTo>
                  <a:cubicBezTo>
                    <a:pt x="97" y="154"/>
                    <a:pt x="116" y="148"/>
                    <a:pt x="131" y="134"/>
                  </a:cubicBezTo>
                  <a:cubicBezTo>
                    <a:pt x="178" y="90"/>
                    <a:pt x="154" y="9"/>
                    <a:pt x="89" y="1"/>
                  </a:cubicBezTo>
                  <a:close/>
                </a:path>
              </a:pathLst>
            </a:custGeom>
            <a:solidFill>
              <a:srgbClr val="031F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17"/>
            <p:cNvSpPr/>
            <p:nvPr/>
          </p:nvSpPr>
          <p:spPr>
            <a:xfrm>
              <a:off x="2380950" y="3889800"/>
              <a:ext cx="63975" cy="78575"/>
            </a:xfrm>
            <a:custGeom>
              <a:avLst/>
              <a:gdLst/>
              <a:ahLst/>
              <a:cxnLst/>
              <a:rect l="l" t="t" r="r" b="b"/>
              <a:pathLst>
                <a:path w="2559" h="3143" extrusionOk="0">
                  <a:moveTo>
                    <a:pt x="1998" y="1"/>
                  </a:moveTo>
                  <a:cubicBezTo>
                    <a:pt x="1764" y="1"/>
                    <a:pt x="1512" y="191"/>
                    <a:pt x="1252" y="516"/>
                  </a:cubicBezTo>
                  <a:cubicBezTo>
                    <a:pt x="939" y="907"/>
                    <a:pt x="248" y="1756"/>
                    <a:pt x="123" y="2058"/>
                  </a:cubicBezTo>
                  <a:cubicBezTo>
                    <a:pt x="0" y="2359"/>
                    <a:pt x="315" y="2884"/>
                    <a:pt x="315" y="2884"/>
                  </a:cubicBezTo>
                  <a:cubicBezTo>
                    <a:pt x="315" y="2884"/>
                    <a:pt x="372" y="2856"/>
                    <a:pt x="482" y="2856"/>
                  </a:cubicBezTo>
                  <a:cubicBezTo>
                    <a:pt x="626" y="2856"/>
                    <a:pt x="862" y="2906"/>
                    <a:pt x="1177" y="3139"/>
                  </a:cubicBezTo>
                  <a:cubicBezTo>
                    <a:pt x="1177" y="3139"/>
                    <a:pt x="1193" y="3143"/>
                    <a:pt x="1224" y="3143"/>
                  </a:cubicBezTo>
                  <a:cubicBezTo>
                    <a:pt x="1296" y="3143"/>
                    <a:pt x="1446" y="3120"/>
                    <a:pt x="1634" y="2963"/>
                  </a:cubicBezTo>
                  <a:cubicBezTo>
                    <a:pt x="1899" y="2739"/>
                    <a:pt x="2313" y="1364"/>
                    <a:pt x="2436" y="917"/>
                  </a:cubicBezTo>
                  <a:cubicBezTo>
                    <a:pt x="2558" y="471"/>
                    <a:pt x="2364" y="107"/>
                    <a:pt x="2141" y="26"/>
                  </a:cubicBezTo>
                  <a:cubicBezTo>
                    <a:pt x="2094" y="9"/>
                    <a:pt x="2047" y="1"/>
                    <a:pt x="1998" y="1"/>
                  </a:cubicBezTo>
                  <a:close/>
                </a:path>
              </a:pathLst>
            </a:custGeom>
            <a:solidFill>
              <a:srgbClr val="293A8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17"/>
            <p:cNvSpPr/>
            <p:nvPr/>
          </p:nvSpPr>
          <p:spPr>
            <a:xfrm>
              <a:off x="2387500" y="3960500"/>
              <a:ext cx="23400" cy="14000"/>
            </a:xfrm>
            <a:custGeom>
              <a:avLst/>
              <a:gdLst/>
              <a:ahLst/>
              <a:cxnLst/>
              <a:rect l="l" t="t" r="r" b="b"/>
              <a:pathLst>
                <a:path w="936" h="560" extrusionOk="0">
                  <a:moveTo>
                    <a:pt x="252" y="1"/>
                  </a:moveTo>
                  <a:cubicBezTo>
                    <a:pt x="106" y="1"/>
                    <a:pt x="53" y="56"/>
                    <a:pt x="53" y="56"/>
                  </a:cubicBezTo>
                  <a:cubicBezTo>
                    <a:pt x="0" y="209"/>
                    <a:pt x="65" y="410"/>
                    <a:pt x="65" y="410"/>
                  </a:cubicBezTo>
                  <a:cubicBezTo>
                    <a:pt x="136" y="395"/>
                    <a:pt x="205" y="389"/>
                    <a:pt x="272" y="389"/>
                  </a:cubicBezTo>
                  <a:cubicBezTo>
                    <a:pt x="628" y="389"/>
                    <a:pt x="915" y="559"/>
                    <a:pt x="915" y="559"/>
                  </a:cubicBezTo>
                  <a:cubicBezTo>
                    <a:pt x="935" y="476"/>
                    <a:pt x="915" y="310"/>
                    <a:pt x="915" y="310"/>
                  </a:cubicBezTo>
                  <a:cubicBezTo>
                    <a:pt x="915" y="310"/>
                    <a:pt x="920" y="180"/>
                    <a:pt x="546" y="56"/>
                  </a:cubicBezTo>
                  <a:cubicBezTo>
                    <a:pt x="421" y="15"/>
                    <a:pt x="325" y="1"/>
                    <a:pt x="252" y="1"/>
                  </a:cubicBezTo>
                  <a:close/>
                </a:path>
              </a:pathLst>
            </a:custGeom>
            <a:solidFill>
              <a:srgbClr val="122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17"/>
            <p:cNvSpPr/>
            <p:nvPr/>
          </p:nvSpPr>
          <p:spPr>
            <a:xfrm>
              <a:off x="2525825" y="3826550"/>
              <a:ext cx="23325" cy="16675"/>
            </a:xfrm>
            <a:custGeom>
              <a:avLst/>
              <a:gdLst/>
              <a:ahLst/>
              <a:cxnLst/>
              <a:rect l="l" t="t" r="r" b="b"/>
              <a:pathLst>
                <a:path w="933" h="667" extrusionOk="0">
                  <a:moveTo>
                    <a:pt x="130" y="0"/>
                  </a:moveTo>
                  <a:cubicBezTo>
                    <a:pt x="130" y="0"/>
                    <a:pt x="31" y="99"/>
                    <a:pt x="1" y="214"/>
                  </a:cubicBezTo>
                  <a:cubicBezTo>
                    <a:pt x="1" y="214"/>
                    <a:pt x="57" y="483"/>
                    <a:pt x="328" y="603"/>
                  </a:cubicBezTo>
                  <a:cubicBezTo>
                    <a:pt x="435" y="652"/>
                    <a:pt x="528" y="666"/>
                    <a:pt x="602" y="666"/>
                  </a:cubicBezTo>
                  <a:cubicBezTo>
                    <a:pt x="714" y="666"/>
                    <a:pt x="780" y="632"/>
                    <a:pt x="780" y="632"/>
                  </a:cubicBezTo>
                  <a:cubicBezTo>
                    <a:pt x="780" y="632"/>
                    <a:pt x="913" y="549"/>
                    <a:pt x="932" y="361"/>
                  </a:cubicBezTo>
                  <a:lnTo>
                    <a:pt x="932" y="361"/>
                  </a:lnTo>
                  <a:cubicBezTo>
                    <a:pt x="932" y="361"/>
                    <a:pt x="930" y="361"/>
                    <a:pt x="925" y="361"/>
                  </a:cubicBezTo>
                  <a:cubicBezTo>
                    <a:pt x="875" y="361"/>
                    <a:pt x="554" y="347"/>
                    <a:pt x="130" y="0"/>
                  </a:cubicBezTo>
                  <a:close/>
                </a:path>
              </a:pathLst>
            </a:custGeom>
            <a:solidFill>
              <a:srgbClr val="122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17"/>
            <p:cNvSpPr/>
            <p:nvPr/>
          </p:nvSpPr>
          <p:spPr>
            <a:xfrm>
              <a:off x="2537300" y="3752050"/>
              <a:ext cx="15975" cy="21575"/>
            </a:xfrm>
            <a:custGeom>
              <a:avLst/>
              <a:gdLst/>
              <a:ahLst/>
              <a:cxnLst/>
              <a:rect l="l" t="t" r="r" b="b"/>
              <a:pathLst>
                <a:path w="639" h="863" extrusionOk="0">
                  <a:moveTo>
                    <a:pt x="425" y="1"/>
                  </a:moveTo>
                  <a:cubicBezTo>
                    <a:pt x="425" y="1"/>
                    <a:pt x="50" y="179"/>
                    <a:pt x="0" y="649"/>
                  </a:cubicBezTo>
                  <a:cubicBezTo>
                    <a:pt x="0" y="649"/>
                    <a:pt x="176" y="400"/>
                    <a:pt x="297" y="398"/>
                  </a:cubicBezTo>
                  <a:cubicBezTo>
                    <a:pt x="297" y="398"/>
                    <a:pt x="302" y="706"/>
                    <a:pt x="366" y="862"/>
                  </a:cubicBezTo>
                  <a:cubicBezTo>
                    <a:pt x="366" y="862"/>
                    <a:pt x="427" y="359"/>
                    <a:pt x="638" y="173"/>
                  </a:cubicBezTo>
                  <a:lnTo>
                    <a:pt x="425" y="1"/>
                  </a:lnTo>
                  <a:close/>
                </a:path>
              </a:pathLst>
            </a:custGeom>
            <a:solidFill>
              <a:srgbClr val="D830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17"/>
            <p:cNvSpPr/>
            <p:nvPr/>
          </p:nvSpPr>
          <p:spPr>
            <a:xfrm>
              <a:off x="2508600" y="3708450"/>
              <a:ext cx="51450" cy="45750"/>
            </a:xfrm>
            <a:custGeom>
              <a:avLst/>
              <a:gdLst/>
              <a:ahLst/>
              <a:cxnLst/>
              <a:rect l="l" t="t" r="r" b="b"/>
              <a:pathLst>
                <a:path w="2058" h="1830" extrusionOk="0">
                  <a:moveTo>
                    <a:pt x="768" y="0"/>
                  </a:moveTo>
                  <a:cubicBezTo>
                    <a:pt x="767" y="0"/>
                    <a:pt x="765" y="0"/>
                    <a:pt x="764" y="0"/>
                  </a:cubicBezTo>
                  <a:lnTo>
                    <a:pt x="762" y="4"/>
                  </a:lnTo>
                  <a:cubicBezTo>
                    <a:pt x="752" y="3"/>
                    <a:pt x="741" y="2"/>
                    <a:pt x="730" y="2"/>
                  </a:cubicBezTo>
                  <a:cubicBezTo>
                    <a:pt x="663" y="2"/>
                    <a:pt x="587" y="22"/>
                    <a:pt x="506" y="69"/>
                  </a:cubicBezTo>
                  <a:cubicBezTo>
                    <a:pt x="228" y="231"/>
                    <a:pt x="1" y="623"/>
                    <a:pt x="1" y="945"/>
                  </a:cubicBezTo>
                  <a:cubicBezTo>
                    <a:pt x="1" y="1093"/>
                    <a:pt x="50" y="1198"/>
                    <a:pt x="129" y="1256"/>
                  </a:cubicBezTo>
                  <a:lnTo>
                    <a:pt x="127" y="1257"/>
                  </a:lnTo>
                  <a:cubicBezTo>
                    <a:pt x="255" y="1374"/>
                    <a:pt x="1501" y="1829"/>
                    <a:pt x="1501" y="1829"/>
                  </a:cubicBezTo>
                  <a:lnTo>
                    <a:pt x="2058" y="853"/>
                  </a:lnTo>
                  <a:cubicBezTo>
                    <a:pt x="2058" y="853"/>
                    <a:pt x="957" y="0"/>
                    <a:pt x="768" y="0"/>
                  </a:cubicBezTo>
                  <a:close/>
                </a:path>
              </a:pathLst>
            </a:custGeom>
            <a:solidFill>
              <a:srgbClr val="FFD7B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17"/>
            <p:cNvSpPr/>
            <p:nvPr/>
          </p:nvSpPr>
          <p:spPr>
            <a:xfrm>
              <a:off x="2527325" y="3742550"/>
              <a:ext cx="14400" cy="17850"/>
            </a:xfrm>
            <a:custGeom>
              <a:avLst/>
              <a:gdLst/>
              <a:ahLst/>
              <a:cxnLst/>
              <a:rect l="l" t="t" r="r" b="b"/>
              <a:pathLst>
                <a:path w="576" h="714" extrusionOk="0">
                  <a:moveTo>
                    <a:pt x="142" y="1"/>
                  </a:moveTo>
                  <a:cubicBezTo>
                    <a:pt x="110" y="1"/>
                    <a:pt x="82" y="10"/>
                    <a:pt x="64" y="29"/>
                  </a:cubicBezTo>
                  <a:cubicBezTo>
                    <a:pt x="1" y="93"/>
                    <a:pt x="56" y="85"/>
                    <a:pt x="146" y="226"/>
                  </a:cubicBezTo>
                  <a:cubicBezTo>
                    <a:pt x="236" y="369"/>
                    <a:pt x="260" y="525"/>
                    <a:pt x="403" y="714"/>
                  </a:cubicBezTo>
                  <a:lnTo>
                    <a:pt x="575" y="397"/>
                  </a:lnTo>
                  <a:cubicBezTo>
                    <a:pt x="540" y="379"/>
                    <a:pt x="521" y="266"/>
                    <a:pt x="409" y="140"/>
                  </a:cubicBezTo>
                  <a:cubicBezTo>
                    <a:pt x="334" y="54"/>
                    <a:pt x="223" y="1"/>
                    <a:pt x="142" y="1"/>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17"/>
            <p:cNvSpPr/>
            <p:nvPr/>
          </p:nvSpPr>
          <p:spPr>
            <a:xfrm>
              <a:off x="2542350" y="3728575"/>
              <a:ext cx="25575" cy="31600"/>
            </a:xfrm>
            <a:custGeom>
              <a:avLst/>
              <a:gdLst/>
              <a:ahLst/>
              <a:cxnLst/>
              <a:rect l="l" t="t" r="r" b="b"/>
              <a:pathLst>
                <a:path w="1023" h="1264" extrusionOk="0">
                  <a:moveTo>
                    <a:pt x="569" y="0"/>
                  </a:moveTo>
                  <a:cubicBezTo>
                    <a:pt x="525" y="0"/>
                    <a:pt x="475" y="14"/>
                    <a:pt x="420" y="46"/>
                  </a:cubicBezTo>
                  <a:cubicBezTo>
                    <a:pt x="188" y="180"/>
                    <a:pt x="1" y="506"/>
                    <a:pt x="1" y="772"/>
                  </a:cubicBezTo>
                  <a:cubicBezTo>
                    <a:pt x="1" y="916"/>
                    <a:pt x="64" y="988"/>
                    <a:pt x="149" y="1027"/>
                  </a:cubicBezTo>
                  <a:cubicBezTo>
                    <a:pt x="224" y="1059"/>
                    <a:pt x="436" y="1196"/>
                    <a:pt x="549" y="1263"/>
                  </a:cubicBezTo>
                  <a:cubicBezTo>
                    <a:pt x="780" y="1131"/>
                    <a:pt x="1023" y="499"/>
                    <a:pt x="1023" y="232"/>
                  </a:cubicBezTo>
                  <a:cubicBezTo>
                    <a:pt x="906" y="183"/>
                    <a:pt x="777" y="93"/>
                    <a:pt x="708" y="47"/>
                  </a:cubicBezTo>
                  <a:cubicBezTo>
                    <a:pt x="667" y="19"/>
                    <a:pt x="621" y="0"/>
                    <a:pt x="569" y="0"/>
                  </a:cubicBezTo>
                  <a:close/>
                </a:path>
              </a:pathLst>
            </a:custGeom>
            <a:solidFill>
              <a:srgbClr val="E9437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17"/>
            <p:cNvSpPr/>
            <p:nvPr/>
          </p:nvSpPr>
          <p:spPr>
            <a:xfrm>
              <a:off x="2552850" y="3734050"/>
              <a:ext cx="45000" cy="46375"/>
            </a:xfrm>
            <a:custGeom>
              <a:avLst/>
              <a:gdLst/>
              <a:ahLst/>
              <a:cxnLst/>
              <a:rect l="l" t="t" r="r" b="b"/>
              <a:pathLst>
                <a:path w="1800" h="1855" extrusionOk="0">
                  <a:moveTo>
                    <a:pt x="555" y="1"/>
                  </a:moveTo>
                  <a:cubicBezTo>
                    <a:pt x="517" y="1"/>
                    <a:pt x="475" y="13"/>
                    <a:pt x="419" y="45"/>
                  </a:cubicBezTo>
                  <a:cubicBezTo>
                    <a:pt x="188" y="178"/>
                    <a:pt x="1" y="504"/>
                    <a:pt x="1" y="770"/>
                  </a:cubicBezTo>
                  <a:cubicBezTo>
                    <a:pt x="1" y="908"/>
                    <a:pt x="50" y="1002"/>
                    <a:pt x="130" y="1044"/>
                  </a:cubicBezTo>
                  <a:cubicBezTo>
                    <a:pt x="130" y="1044"/>
                    <a:pt x="862" y="1795"/>
                    <a:pt x="1007" y="1853"/>
                  </a:cubicBezTo>
                  <a:cubicBezTo>
                    <a:pt x="1010" y="1854"/>
                    <a:pt x="1014" y="1855"/>
                    <a:pt x="1018" y="1855"/>
                  </a:cubicBezTo>
                  <a:cubicBezTo>
                    <a:pt x="1182" y="1855"/>
                    <a:pt x="1800" y="671"/>
                    <a:pt x="1800" y="671"/>
                  </a:cubicBezTo>
                  <a:cubicBezTo>
                    <a:pt x="1707" y="560"/>
                    <a:pt x="837" y="126"/>
                    <a:pt x="684" y="43"/>
                  </a:cubicBezTo>
                  <a:cubicBezTo>
                    <a:pt x="676" y="38"/>
                    <a:pt x="668" y="34"/>
                    <a:pt x="661" y="31"/>
                  </a:cubicBezTo>
                  <a:lnTo>
                    <a:pt x="657" y="28"/>
                  </a:lnTo>
                  <a:cubicBezTo>
                    <a:pt x="622" y="12"/>
                    <a:pt x="590" y="1"/>
                    <a:pt x="555" y="1"/>
                  </a:cubicBezTo>
                  <a:close/>
                </a:path>
              </a:pathLst>
            </a:custGeom>
            <a:solidFill>
              <a:srgbClr val="FFD7B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17"/>
            <p:cNvSpPr/>
            <p:nvPr/>
          </p:nvSpPr>
          <p:spPr>
            <a:xfrm>
              <a:off x="2575175" y="3749200"/>
              <a:ext cx="25300" cy="32625"/>
            </a:xfrm>
            <a:custGeom>
              <a:avLst/>
              <a:gdLst/>
              <a:ahLst/>
              <a:cxnLst/>
              <a:rect l="l" t="t" r="r" b="b"/>
              <a:pathLst>
                <a:path w="1012" h="1305" extrusionOk="0">
                  <a:moveTo>
                    <a:pt x="732" y="0"/>
                  </a:moveTo>
                  <a:cubicBezTo>
                    <a:pt x="664" y="0"/>
                    <a:pt x="587" y="22"/>
                    <a:pt x="506" y="69"/>
                  </a:cubicBezTo>
                  <a:cubicBezTo>
                    <a:pt x="228" y="230"/>
                    <a:pt x="1" y="622"/>
                    <a:pt x="1" y="944"/>
                  </a:cubicBezTo>
                  <a:cubicBezTo>
                    <a:pt x="1" y="1173"/>
                    <a:pt x="115" y="1305"/>
                    <a:pt x="280" y="1305"/>
                  </a:cubicBezTo>
                  <a:cubicBezTo>
                    <a:pt x="348" y="1305"/>
                    <a:pt x="425" y="1283"/>
                    <a:pt x="506" y="1236"/>
                  </a:cubicBezTo>
                  <a:cubicBezTo>
                    <a:pt x="786" y="1075"/>
                    <a:pt x="1012" y="683"/>
                    <a:pt x="1012" y="361"/>
                  </a:cubicBezTo>
                  <a:cubicBezTo>
                    <a:pt x="1012" y="133"/>
                    <a:pt x="898" y="0"/>
                    <a:pt x="732" y="0"/>
                  </a:cubicBezTo>
                  <a:close/>
                </a:path>
              </a:pathLst>
            </a:custGeom>
            <a:solidFill>
              <a:srgbClr val="F4B8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grpSp>
        <p:nvGrpSpPr>
          <p:cNvPr id="691" name="Google Shape;691;p18"/>
          <p:cNvGrpSpPr/>
          <p:nvPr/>
        </p:nvGrpSpPr>
        <p:grpSpPr>
          <a:xfrm flipH="1">
            <a:off x="4582415" y="374882"/>
            <a:ext cx="4067100" cy="2622267"/>
            <a:chOff x="517901" y="-109181"/>
            <a:chExt cx="4067100" cy="3071531"/>
          </a:xfrm>
        </p:grpSpPr>
        <p:sp>
          <p:nvSpPr>
            <p:cNvPr id="692" name="Google Shape;692;p18"/>
            <p:cNvSpPr/>
            <p:nvPr/>
          </p:nvSpPr>
          <p:spPr>
            <a:xfrm>
              <a:off x="517901" y="-109181"/>
              <a:ext cx="4067100" cy="2756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18"/>
            <p:cNvSpPr/>
            <p:nvPr/>
          </p:nvSpPr>
          <p:spPr>
            <a:xfrm rot="10800000">
              <a:off x="2599025" y="2592150"/>
              <a:ext cx="597000" cy="370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94" name="Google Shape;694;p18"/>
          <p:cNvSpPr txBox="1"/>
          <p:nvPr/>
        </p:nvSpPr>
        <p:spPr>
          <a:xfrm>
            <a:off x="4950076" y="1630343"/>
            <a:ext cx="3375300" cy="966162"/>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Raleway Light"/>
              <a:ea typeface="Raleway Light"/>
              <a:cs typeface="Raleway Light"/>
              <a:sym typeface="Raleway Light"/>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Raleway Light"/>
                <a:ea typeface="Raleway Light"/>
                <a:cs typeface="Raleway Light"/>
                <a:sym typeface="Raleway Light"/>
              </a:rPr>
              <a:t>evelyn.davis.1@spaceforce.mil</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Raleway Light"/>
                <a:ea typeface="Raleway Light"/>
                <a:cs typeface="Raleway Light"/>
                <a:sym typeface="Raleway Light"/>
              </a:rPr>
              <a:t>+1 228-377-0651</a:t>
            </a:r>
            <a:endParaRPr sz="1400" b="0" i="0" u="none" strike="noStrike" cap="none">
              <a:solidFill>
                <a:srgbClr val="000000"/>
              </a:solidFill>
              <a:latin typeface="Arial"/>
              <a:ea typeface="Arial"/>
              <a:cs typeface="Arial"/>
              <a:sym typeface="Arial"/>
            </a:endParaRPr>
          </a:p>
        </p:txBody>
      </p:sp>
      <p:sp>
        <p:nvSpPr>
          <p:cNvPr id="695" name="Google Shape;695;p18"/>
          <p:cNvSpPr txBox="1"/>
          <p:nvPr/>
        </p:nvSpPr>
        <p:spPr>
          <a:xfrm>
            <a:off x="4593365" y="921561"/>
            <a:ext cx="4045200" cy="913309"/>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0"/>
              <a:buFont typeface="Arial"/>
              <a:buNone/>
            </a:pPr>
            <a:r>
              <a:rPr lang="en" sz="6000" b="0" i="0" u="none" strike="noStrike" cap="none">
                <a:solidFill>
                  <a:schemeClr val="lt1"/>
                </a:solidFill>
                <a:latin typeface="Dosis SemiBold"/>
                <a:ea typeface="Dosis SemiBold"/>
                <a:cs typeface="Dosis SemiBold"/>
                <a:sym typeface="Dosis SemiBold"/>
              </a:rPr>
              <a:t>THANKS</a:t>
            </a:r>
            <a:endParaRPr sz="1400" b="0" i="0" u="none" strike="noStrike" cap="none">
              <a:solidFill>
                <a:srgbClr val="000000"/>
              </a:solidFill>
              <a:latin typeface="Arial"/>
              <a:ea typeface="Arial"/>
              <a:cs typeface="Arial"/>
              <a:sym typeface="Arial"/>
            </a:endParaRPr>
          </a:p>
        </p:txBody>
      </p:sp>
      <p:grpSp>
        <p:nvGrpSpPr>
          <p:cNvPr id="696" name="Google Shape;696;p18"/>
          <p:cNvGrpSpPr/>
          <p:nvPr/>
        </p:nvGrpSpPr>
        <p:grpSpPr>
          <a:xfrm>
            <a:off x="761953" y="1113806"/>
            <a:ext cx="4518911" cy="4258295"/>
            <a:chOff x="1021675" y="238100"/>
            <a:chExt cx="5559000" cy="5238400"/>
          </a:xfrm>
        </p:grpSpPr>
        <p:sp>
          <p:nvSpPr>
            <p:cNvPr id="697" name="Google Shape;697;p18"/>
            <p:cNvSpPr/>
            <p:nvPr/>
          </p:nvSpPr>
          <p:spPr>
            <a:xfrm>
              <a:off x="6029375" y="3564250"/>
              <a:ext cx="477225" cy="480625"/>
            </a:xfrm>
            <a:custGeom>
              <a:avLst/>
              <a:gdLst/>
              <a:ahLst/>
              <a:cxnLst/>
              <a:rect l="l" t="t" r="r" b="b"/>
              <a:pathLst>
                <a:path w="19089" h="19225" extrusionOk="0">
                  <a:moveTo>
                    <a:pt x="14327" y="1"/>
                  </a:moveTo>
                  <a:lnTo>
                    <a:pt x="0" y="8272"/>
                  </a:lnTo>
                  <a:lnTo>
                    <a:pt x="19089" y="19224"/>
                  </a:lnTo>
                  <a:lnTo>
                    <a:pt x="19089" y="2746"/>
                  </a:lnTo>
                  <a:lnTo>
                    <a:pt x="14327" y="1"/>
                  </a:lnTo>
                  <a:close/>
                </a:path>
              </a:pathLst>
            </a:custGeom>
            <a:solidFill>
              <a:srgbClr val="6F22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18"/>
            <p:cNvSpPr/>
            <p:nvPr/>
          </p:nvSpPr>
          <p:spPr>
            <a:xfrm>
              <a:off x="1039125" y="3515050"/>
              <a:ext cx="3155475" cy="1961450"/>
            </a:xfrm>
            <a:custGeom>
              <a:avLst/>
              <a:gdLst/>
              <a:ahLst/>
              <a:cxnLst/>
              <a:rect l="l" t="t" r="r" b="b"/>
              <a:pathLst>
                <a:path w="126219" h="78458" extrusionOk="0">
                  <a:moveTo>
                    <a:pt x="0" y="0"/>
                  </a:moveTo>
                  <a:lnTo>
                    <a:pt x="0" y="4460"/>
                  </a:lnTo>
                  <a:cubicBezTo>
                    <a:pt x="0" y="5977"/>
                    <a:pt x="1136" y="7863"/>
                    <a:pt x="2537" y="8672"/>
                  </a:cubicBezTo>
                  <a:lnTo>
                    <a:pt x="116699" y="74580"/>
                  </a:lnTo>
                  <a:cubicBezTo>
                    <a:pt x="116699" y="74580"/>
                    <a:pt x="116734" y="74604"/>
                    <a:pt x="116792" y="74639"/>
                  </a:cubicBezTo>
                  <a:cubicBezTo>
                    <a:pt x="116862" y="74674"/>
                    <a:pt x="116957" y="74721"/>
                    <a:pt x="117074" y="74791"/>
                  </a:cubicBezTo>
                  <a:cubicBezTo>
                    <a:pt x="117167" y="74849"/>
                    <a:pt x="117261" y="74908"/>
                    <a:pt x="117390" y="74979"/>
                  </a:cubicBezTo>
                  <a:cubicBezTo>
                    <a:pt x="117508" y="75049"/>
                    <a:pt x="117636" y="75120"/>
                    <a:pt x="117788" y="75213"/>
                  </a:cubicBezTo>
                  <a:cubicBezTo>
                    <a:pt x="118080" y="75376"/>
                    <a:pt x="118421" y="75576"/>
                    <a:pt x="118796" y="75786"/>
                  </a:cubicBezTo>
                  <a:lnTo>
                    <a:pt x="119603" y="76254"/>
                  </a:lnTo>
                  <a:cubicBezTo>
                    <a:pt x="120177" y="76584"/>
                    <a:pt x="120797" y="76946"/>
                    <a:pt x="121453" y="77321"/>
                  </a:cubicBezTo>
                  <a:cubicBezTo>
                    <a:pt x="122759" y="78070"/>
                    <a:pt x="124451" y="78457"/>
                    <a:pt x="126147" y="78457"/>
                  </a:cubicBezTo>
                  <a:cubicBezTo>
                    <a:pt x="126171" y="78457"/>
                    <a:pt x="126195" y="78457"/>
                    <a:pt x="126219" y="78457"/>
                  </a:cubicBezTo>
                  <a:lnTo>
                    <a:pt x="126219" y="72882"/>
                  </a:lnTo>
                  <a:cubicBezTo>
                    <a:pt x="124380" y="72882"/>
                    <a:pt x="122554" y="72472"/>
                    <a:pt x="121149" y="71665"/>
                  </a:cubicBezTo>
                  <a:cubicBezTo>
                    <a:pt x="121149" y="71665"/>
                    <a:pt x="116699" y="69100"/>
                    <a:pt x="116699" y="69089"/>
                  </a:cubicBezTo>
                  <a:lnTo>
                    <a:pt x="2535" y="3178"/>
                  </a:lnTo>
                  <a:cubicBezTo>
                    <a:pt x="1742" y="2719"/>
                    <a:pt x="0" y="1694"/>
                    <a:pt x="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18"/>
            <p:cNvSpPr/>
            <p:nvPr/>
          </p:nvSpPr>
          <p:spPr>
            <a:xfrm>
              <a:off x="1021675" y="2223625"/>
              <a:ext cx="5439800" cy="3113500"/>
            </a:xfrm>
            <a:custGeom>
              <a:avLst/>
              <a:gdLst/>
              <a:ahLst/>
              <a:cxnLst/>
              <a:rect l="l" t="t" r="r" b="b"/>
              <a:pathLst>
                <a:path w="217592" h="124540" extrusionOk="0">
                  <a:moveTo>
                    <a:pt x="89368" y="0"/>
                  </a:moveTo>
                  <a:cubicBezTo>
                    <a:pt x="87519" y="0"/>
                    <a:pt x="85667" y="410"/>
                    <a:pt x="84258" y="1230"/>
                  </a:cubicBezTo>
                  <a:lnTo>
                    <a:pt x="16663" y="40628"/>
                  </a:lnTo>
                  <a:lnTo>
                    <a:pt x="2787" y="48720"/>
                  </a:lnTo>
                  <a:cubicBezTo>
                    <a:pt x="0" y="50347"/>
                    <a:pt x="0" y="52983"/>
                    <a:pt x="2799" y="54599"/>
                  </a:cubicBezTo>
                  <a:lnTo>
                    <a:pt x="117408" y="120757"/>
                  </a:lnTo>
                  <a:lnTo>
                    <a:pt x="121845" y="123322"/>
                  </a:lnTo>
                  <a:cubicBezTo>
                    <a:pt x="123252" y="124129"/>
                    <a:pt x="125089" y="124539"/>
                    <a:pt x="126917" y="124539"/>
                  </a:cubicBezTo>
                  <a:cubicBezTo>
                    <a:pt x="126921" y="124539"/>
                    <a:pt x="126924" y="124539"/>
                    <a:pt x="126928" y="124539"/>
                  </a:cubicBezTo>
                  <a:cubicBezTo>
                    <a:pt x="128818" y="124539"/>
                    <a:pt x="130505" y="124134"/>
                    <a:pt x="131987" y="123310"/>
                  </a:cubicBezTo>
                  <a:lnTo>
                    <a:pt x="136426" y="120746"/>
                  </a:lnTo>
                  <a:lnTo>
                    <a:pt x="136437" y="120746"/>
                  </a:lnTo>
                  <a:lnTo>
                    <a:pt x="215578" y="75047"/>
                  </a:lnTo>
                  <a:cubicBezTo>
                    <a:pt x="215683" y="74976"/>
                    <a:pt x="215800" y="74895"/>
                    <a:pt x="215906" y="74813"/>
                  </a:cubicBezTo>
                  <a:cubicBezTo>
                    <a:pt x="216023" y="74731"/>
                    <a:pt x="216128" y="74626"/>
                    <a:pt x="216245" y="74520"/>
                  </a:cubicBezTo>
                  <a:lnTo>
                    <a:pt x="216444" y="74321"/>
                  </a:lnTo>
                  <a:cubicBezTo>
                    <a:pt x="216536" y="74216"/>
                    <a:pt x="216623" y="74107"/>
                    <a:pt x="216702" y="73993"/>
                  </a:cubicBezTo>
                  <a:cubicBezTo>
                    <a:pt x="216819" y="73853"/>
                    <a:pt x="216912" y="73701"/>
                    <a:pt x="217006" y="73536"/>
                  </a:cubicBezTo>
                  <a:cubicBezTo>
                    <a:pt x="217098" y="73378"/>
                    <a:pt x="217180" y="73213"/>
                    <a:pt x="217253" y="73044"/>
                  </a:cubicBezTo>
                  <a:cubicBezTo>
                    <a:pt x="217330" y="72882"/>
                    <a:pt x="217392" y="72715"/>
                    <a:pt x="217439" y="72541"/>
                  </a:cubicBezTo>
                  <a:cubicBezTo>
                    <a:pt x="217484" y="72395"/>
                    <a:pt x="217518" y="72246"/>
                    <a:pt x="217544" y="72096"/>
                  </a:cubicBezTo>
                  <a:cubicBezTo>
                    <a:pt x="217561" y="72060"/>
                    <a:pt x="217564" y="72018"/>
                    <a:pt x="217556" y="71979"/>
                  </a:cubicBezTo>
                  <a:cubicBezTo>
                    <a:pt x="217580" y="71920"/>
                    <a:pt x="217580" y="71862"/>
                    <a:pt x="217591" y="71803"/>
                  </a:cubicBezTo>
                  <a:lnTo>
                    <a:pt x="217580" y="71792"/>
                  </a:lnTo>
                  <a:lnTo>
                    <a:pt x="205073" y="64636"/>
                  </a:lnTo>
                  <a:lnTo>
                    <a:pt x="200306" y="61897"/>
                  </a:lnTo>
                  <a:lnTo>
                    <a:pt x="94400" y="1195"/>
                  </a:lnTo>
                  <a:cubicBezTo>
                    <a:pt x="93010" y="399"/>
                    <a:pt x="91190" y="0"/>
                    <a:pt x="89368" y="0"/>
                  </a:cubicBezTo>
                  <a:close/>
                </a:path>
              </a:pathLst>
            </a:custGeom>
            <a:solidFill>
              <a:srgbClr val="922D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18"/>
            <p:cNvSpPr/>
            <p:nvPr/>
          </p:nvSpPr>
          <p:spPr>
            <a:xfrm>
              <a:off x="1120775" y="3119275"/>
              <a:ext cx="5266925" cy="2147700"/>
            </a:xfrm>
            <a:custGeom>
              <a:avLst/>
              <a:gdLst/>
              <a:ahLst/>
              <a:cxnLst/>
              <a:rect l="l" t="t" r="r" b="b"/>
              <a:pathLst>
                <a:path w="210677" h="85908" extrusionOk="0">
                  <a:moveTo>
                    <a:pt x="0" y="1"/>
                  </a:moveTo>
                  <a:lnTo>
                    <a:pt x="0" y="14140"/>
                  </a:lnTo>
                  <a:cubicBezTo>
                    <a:pt x="0" y="15186"/>
                    <a:pt x="557" y="16153"/>
                    <a:pt x="1464" y="16676"/>
                  </a:cubicBezTo>
                  <a:lnTo>
                    <a:pt x="120025" y="85123"/>
                  </a:lnTo>
                  <a:cubicBezTo>
                    <a:pt x="120931" y="85646"/>
                    <a:pt x="121942" y="85907"/>
                    <a:pt x="122953" y="85907"/>
                  </a:cubicBezTo>
                  <a:cubicBezTo>
                    <a:pt x="123964" y="85907"/>
                    <a:pt x="124974" y="85646"/>
                    <a:pt x="125880" y="85123"/>
                  </a:cubicBezTo>
                  <a:lnTo>
                    <a:pt x="210663" y="36173"/>
                  </a:lnTo>
                  <a:lnTo>
                    <a:pt x="210676" y="20547"/>
                  </a:lnTo>
                  <a:lnTo>
                    <a:pt x="122953" y="71186"/>
                  </a:lnTo>
                  <a:lnTo>
                    <a:pt x="0" y="1"/>
                  </a:lnTo>
                  <a:close/>
                </a:path>
              </a:pathLst>
            </a:custGeom>
            <a:solidFill>
              <a:srgbClr val="F8C8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18"/>
            <p:cNvSpPr/>
            <p:nvPr/>
          </p:nvSpPr>
          <p:spPr>
            <a:xfrm>
              <a:off x="1120725" y="3119275"/>
              <a:ext cx="3073875" cy="2147700"/>
            </a:xfrm>
            <a:custGeom>
              <a:avLst/>
              <a:gdLst/>
              <a:ahLst/>
              <a:cxnLst/>
              <a:rect l="l" t="t" r="r" b="b"/>
              <a:pathLst>
                <a:path w="122955" h="85908" extrusionOk="0">
                  <a:moveTo>
                    <a:pt x="2" y="1"/>
                  </a:moveTo>
                  <a:lnTo>
                    <a:pt x="2" y="14140"/>
                  </a:lnTo>
                  <a:cubicBezTo>
                    <a:pt x="1" y="15186"/>
                    <a:pt x="559" y="16153"/>
                    <a:pt x="1466" y="16676"/>
                  </a:cubicBezTo>
                  <a:lnTo>
                    <a:pt x="120027" y="85123"/>
                  </a:lnTo>
                  <a:cubicBezTo>
                    <a:pt x="120917" y="85637"/>
                    <a:pt x="121926" y="85908"/>
                    <a:pt x="122955" y="85908"/>
                  </a:cubicBezTo>
                  <a:lnTo>
                    <a:pt x="122955" y="71186"/>
                  </a:lnTo>
                  <a:lnTo>
                    <a:pt x="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18"/>
            <p:cNvSpPr/>
            <p:nvPr/>
          </p:nvSpPr>
          <p:spPr>
            <a:xfrm>
              <a:off x="6357875" y="3655225"/>
              <a:ext cx="59625" cy="418350"/>
            </a:xfrm>
            <a:custGeom>
              <a:avLst/>
              <a:gdLst/>
              <a:ahLst/>
              <a:cxnLst/>
              <a:rect l="l" t="t" r="r" b="b"/>
              <a:pathLst>
                <a:path w="2385" h="16734" extrusionOk="0">
                  <a:moveTo>
                    <a:pt x="1629" y="0"/>
                  </a:moveTo>
                  <a:cubicBezTo>
                    <a:pt x="1494" y="0"/>
                    <a:pt x="1347" y="42"/>
                    <a:pt x="1194" y="131"/>
                  </a:cubicBezTo>
                  <a:cubicBezTo>
                    <a:pt x="535" y="511"/>
                    <a:pt x="0" y="1604"/>
                    <a:pt x="0" y="2576"/>
                  </a:cubicBezTo>
                  <a:lnTo>
                    <a:pt x="0" y="15533"/>
                  </a:lnTo>
                  <a:cubicBezTo>
                    <a:pt x="0" y="16278"/>
                    <a:pt x="314" y="16734"/>
                    <a:pt x="756" y="16734"/>
                  </a:cubicBezTo>
                  <a:cubicBezTo>
                    <a:pt x="889" y="16734"/>
                    <a:pt x="1034" y="16692"/>
                    <a:pt x="1186" y="16604"/>
                  </a:cubicBezTo>
                  <a:cubicBezTo>
                    <a:pt x="1841" y="16226"/>
                    <a:pt x="2373" y="15133"/>
                    <a:pt x="2373" y="14164"/>
                  </a:cubicBezTo>
                  <a:lnTo>
                    <a:pt x="2384" y="1199"/>
                  </a:lnTo>
                  <a:cubicBezTo>
                    <a:pt x="2385" y="456"/>
                    <a:pt x="2072" y="0"/>
                    <a:pt x="1629" y="0"/>
                  </a:cubicBezTo>
                  <a:close/>
                </a:path>
              </a:pathLst>
            </a:custGeom>
            <a:solidFill>
              <a:srgbClr val="FFDB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18"/>
            <p:cNvSpPr/>
            <p:nvPr/>
          </p:nvSpPr>
          <p:spPr>
            <a:xfrm>
              <a:off x="1039125" y="2965775"/>
              <a:ext cx="3155450" cy="1961500"/>
            </a:xfrm>
            <a:custGeom>
              <a:avLst/>
              <a:gdLst/>
              <a:ahLst/>
              <a:cxnLst/>
              <a:rect l="l" t="t" r="r" b="b"/>
              <a:pathLst>
                <a:path w="126218" h="78460" extrusionOk="0">
                  <a:moveTo>
                    <a:pt x="2" y="1"/>
                  </a:moveTo>
                  <a:cubicBezTo>
                    <a:pt x="2" y="1"/>
                    <a:pt x="0" y="3753"/>
                    <a:pt x="0" y="4463"/>
                  </a:cubicBezTo>
                  <a:cubicBezTo>
                    <a:pt x="0" y="5979"/>
                    <a:pt x="1135" y="7864"/>
                    <a:pt x="2535" y="8673"/>
                  </a:cubicBezTo>
                  <a:lnTo>
                    <a:pt x="54915" y="38903"/>
                  </a:lnTo>
                  <a:cubicBezTo>
                    <a:pt x="54915" y="38903"/>
                    <a:pt x="116697" y="74584"/>
                    <a:pt x="116721" y="74595"/>
                  </a:cubicBezTo>
                  <a:lnTo>
                    <a:pt x="116909" y="74701"/>
                  </a:lnTo>
                  <a:cubicBezTo>
                    <a:pt x="117237" y="74899"/>
                    <a:pt x="117903" y="75287"/>
                    <a:pt x="118794" y="75790"/>
                  </a:cubicBezTo>
                  <a:lnTo>
                    <a:pt x="119601" y="76258"/>
                  </a:lnTo>
                  <a:cubicBezTo>
                    <a:pt x="120176" y="76586"/>
                    <a:pt x="120796" y="76950"/>
                    <a:pt x="121451" y="77325"/>
                  </a:cubicBezTo>
                  <a:cubicBezTo>
                    <a:pt x="122755" y="78072"/>
                    <a:pt x="124443" y="78460"/>
                    <a:pt x="126136" y="78460"/>
                  </a:cubicBezTo>
                  <a:cubicBezTo>
                    <a:pt x="126163" y="78460"/>
                    <a:pt x="126190" y="78460"/>
                    <a:pt x="126217" y="78459"/>
                  </a:cubicBezTo>
                  <a:lnTo>
                    <a:pt x="126217" y="72862"/>
                  </a:lnTo>
                  <a:cubicBezTo>
                    <a:pt x="124380" y="72862"/>
                    <a:pt x="122552" y="72463"/>
                    <a:pt x="121136" y="71644"/>
                  </a:cubicBezTo>
                  <a:cubicBezTo>
                    <a:pt x="121136" y="71644"/>
                    <a:pt x="116708" y="69091"/>
                    <a:pt x="116697" y="69091"/>
                  </a:cubicBezTo>
                  <a:lnTo>
                    <a:pt x="59681" y="36163"/>
                  </a:lnTo>
                  <a:lnTo>
                    <a:pt x="2535" y="3182"/>
                  </a:lnTo>
                  <a:cubicBezTo>
                    <a:pt x="1791" y="2751"/>
                    <a:pt x="2" y="1754"/>
                    <a:pt x="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18"/>
            <p:cNvSpPr/>
            <p:nvPr/>
          </p:nvSpPr>
          <p:spPr>
            <a:xfrm>
              <a:off x="1021675" y="1674025"/>
              <a:ext cx="5523500" cy="3113350"/>
            </a:xfrm>
            <a:custGeom>
              <a:avLst/>
              <a:gdLst/>
              <a:ahLst/>
              <a:cxnLst/>
              <a:rect l="l" t="t" r="r" b="b"/>
              <a:pathLst>
                <a:path w="220940" h="124534" extrusionOk="0">
                  <a:moveTo>
                    <a:pt x="220779" y="73670"/>
                  </a:moveTo>
                  <a:lnTo>
                    <a:pt x="220940" y="73762"/>
                  </a:lnTo>
                  <a:cubicBezTo>
                    <a:pt x="220890" y="73726"/>
                    <a:pt x="220836" y="73695"/>
                    <a:pt x="220779" y="73670"/>
                  </a:cubicBezTo>
                  <a:close/>
                  <a:moveTo>
                    <a:pt x="89377" y="0"/>
                  </a:moveTo>
                  <a:cubicBezTo>
                    <a:pt x="87525" y="0"/>
                    <a:pt x="85670" y="413"/>
                    <a:pt x="84258" y="1234"/>
                  </a:cubicBezTo>
                  <a:lnTo>
                    <a:pt x="2787" y="48726"/>
                  </a:lnTo>
                  <a:cubicBezTo>
                    <a:pt x="0" y="50353"/>
                    <a:pt x="0" y="52975"/>
                    <a:pt x="2799" y="54603"/>
                  </a:cubicBezTo>
                  <a:lnTo>
                    <a:pt x="16663" y="62612"/>
                  </a:lnTo>
                  <a:lnTo>
                    <a:pt x="117408" y="120761"/>
                  </a:lnTo>
                  <a:lnTo>
                    <a:pt x="121845" y="123326"/>
                  </a:lnTo>
                  <a:cubicBezTo>
                    <a:pt x="123252" y="124133"/>
                    <a:pt x="125089" y="124532"/>
                    <a:pt x="126917" y="124532"/>
                  </a:cubicBezTo>
                  <a:cubicBezTo>
                    <a:pt x="126965" y="124533"/>
                    <a:pt x="127012" y="124533"/>
                    <a:pt x="127060" y="124533"/>
                  </a:cubicBezTo>
                  <a:cubicBezTo>
                    <a:pt x="128937" y="124533"/>
                    <a:pt x="130556" y="124078"/>
                    <a:pt x="131998" y="123314"/>
                  </a:cubicBezTo>
                  <a:lnTo>
                    <a:pt x="136426" y="120761"/>
                  </a:lnTo>
                  <a:lnTo>
                    <a:pt x="136437" y="120761"/>
                  </a:lnTo>
                  <a:lnTo>
                    <a:pt x="200308" y="83881"/>
                  </a:lnTo>
                  <a:lnTo>
                    <a:pt x="214324" y="75789"/>
                  </a:lnTo>
                  <a:lnTo>
                    <a:pt x="217287" y="74080"/>
                  </a:lnTo>
                  <a:cubicBezTo>
                    <a:pt x="217697" y="73857"/>
                    <a:pt x="218083" y="73681"/>
                    <a:pt x="218458" y="73564"/>
                  </a:cubicBezTo>
                  <a:cubicBezTo>
                    <a:pt x="218658" y="73505"/>
                    <a:pt x="218832" y="73458"/>
                    <a:pt x="219020" y="73436"/>
                  </a:cubicBezTo>
                  <a:cubicBezTo>
                    <a:pt x="219194" y="73404"/>
                    <a:pt x="219369" y="73388"/>
                    <a:pt x="219546" y="73388"/>
                  </a:cubicBezTo>
                  <a:cubicBezTo>
                    <a:pt x="219554" y="73388"/>
                    <a:pt x="219562" y="73388"/>
                    <a:pt x="219571" y="73388"/>
                  </a:cubicBezTo>
                  <a:cubicBezTo>
                    <a:pt x="219688" y="73390"/>
                    <a:pt x="219805" y="73398"/>
                    <a:pt x="219922" y="73412"/>
                  </a:cubicBezTo>
                  <a:cubicBezTo>
                    <a:pt x="220033" y="73421"/>
                    <a:pt x="220144" y="73445"/>
                    <a:pt x="220250" y="73482"/>
                  </a:cubicBezTo>
                  <a:cubicBezTo>
                    <a:pt x="220327" y="73493"/>
                    <a:pt x="220403" y="73516"/>
                    <a:pt x="220473" y="73551"/>
                  </a:cubicBezTo>
                  <a:cubicBezTo>
                    <a:pt x="220547" y="73564"/>
                    <a:pt x="220620" y="73591"/>
                    <a:pt x="220683" y="73633"/>
                  </a:cubicBezTo>
                  <a:cubicBezTo>
                    <a:pt x="220716" y="73644"/>
                    <a:pt x="220748" y="73656"/>
                    <a:pt x="220779" y="73670"/>
                  </a:cubicBezTo>
                  <a:lnTo>
                    <a:pt x="220779" y="73670"/>
                  </a:lnTo>
                  <a:lnTo>
                    <a:pt x="94400" y="1199"/>
                  </a:lnTo>
                  <a:cubicBezTo>
                    <a:pt x="93012" y="399"/>
                    <a:pt x="91197" y="0"/>
                    <a:pt x="8937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18"/>
            <p:cNvSpPr/>
            <p:nvPr/>
          </p:nvSpPr>
          <p:spPr>
            <a:xfrm>
              <a:off x="4194575" y="3508725"/>
              <a:ext cx="2386100" cy="1967775"/>
            </a:xfrm>
            <a:custGeom>
              <a:avLst/>
              <a:gdLst/>
              <a:ahLst/>
              <a:cxnLst/>
              <a:rect l="l" t="t" r="r" b="b"/>
              <a:pathLst>
                <a:path w="95444" h="78711" extrusionOk="0">
                  <a:moveTo>
                    <a:pt x="92630" y="0"/>
                  </a:moveTo>
                  <a:cubicBezTo>
                    <a:pt x="92453" y="0"/>
                    <a:pt x="92278" y="16"/>
                    <a:pt x="92104" y="46"/>
                  </a:cubicBezTo>
                  <a:cubicBezTo>
                    <a:pt x="91917" y="70"/>
                    <a:pt x="91742" y="117"/>
                    <a:pt x="91542" y="176"/>
                  </a:cubicBezTo>
                  <a:cubicBezTo>
                    <a:pt x="91167" y="293"/>
                    <a:pt x="90781" y="469"/>
                    <a:pt x="90371" y="690"/>
                  </a:cubicBezTo>
                  <a:lnTo>
                    <a:pt x="87408" y="2401"/>
                  </a:lnTo>
                  <a:lnTo>
                    <a:pt x="73390" y="10493"/>
                  </a:lnTo>
                  <a:lnTo>
                    <a:pt x="9521" y="47373"/>
                  </a:lnTo>
                  <a:lnTo>
                    <a:pt x="9510" y="47373"/>
                  </a:lnTo>
                  <a:lnTo>
                    <a:pt x="5082" y="49926"/>
                  </a:lnTo>
                  <a:lnTo>
                    <a:pt x="5071" y="49938"/>
                  </a:lnTo>
                  <a:cubicBezTo>
                    <a:pt x="3667" y="50745"/>
                    <a:pt x="1840" y="51144"/>
                    <a:pt x="1" y="51144"/>
                  </a:cubicBezTo>
                  <a:lnTo>
                    <a:pt x="1" y="56743"/>
                  </a:lnTo>
                  <a:cubicBezTo>
                    <a:pt x="25" y="56743"/>
                    <a:pt x="49" y="56743"/>
                    <a:pt x="73" y="56743"/>
                  </a:cubicBezTo>
                  <a:cubicBezTo>
                    <a:pt x="1769" y="56743"/>
                    <a:pt x="3461" y="56356"/>
                    <a:pt x="4767" y="55607"/>
                  </a:cubicBezTo>
                  <a:cubicBezTo>
                    <a:pt x="5422" y="55232"/>
                    <a:pt x="6043" y="54869"/>
                    <a:pt x="6617" y="54540"/>
                  </a:cubicBezTo>
                  <a:lnTo>
                    <a:pt x="7426" y="54072"/>
                  </a:lnTo>
                  <a:cubicBezTo>
                    <a:pt x="8315" y="53569"/>
                    <a:pt x="8983" y="53182"/>
                    <a:pt x="9310" y="52983"/>
                  </a:cubicBezTo>
                  <a:lnTo>
                    <a:pt x="9497" y="52879"/>
                  </a:lnTo>
                  <a:cubicBezTo>
                    <a:pt x="9503" y="52871"/>
                    <a:pt x="9511" y="52868"/>
                    <a:pt x="9521" y="52866"/>
                  </a:cubicBezTo>
                  <a:lnTo>
                    <a:pt x="78158" y="13234"/>
                  </a:lnTo>
                  <a:lnTo>
                    <a:pt x="88662" y="7167"/>
                  </a:lnTo>
                  <a:cubicBezTo>
                    <a:pt x="88985" y="6980"/>
                    <a:pt x="89290" y="6892"/>
                    <a:pt x="89562" y="6892"/>
                  </a:cubicBezTo>
                  <a:cubicBezTo>
                    <a:pt x="90227" y="6892"/>
                    <a:pt x="90688" y="7423"/>
                    <a:pt x="90688" y="8338"/>
                  </a:cubicBezTo>
                  <a:lnTo>
                    <a:pt x="90688" y="20130"/>
                  </a:lnTo>
                  <a:cubicBezTo>
                    <a:pt x="90691" y="20216"/>
                    <a:pt x="90683" y="20303"/>
                    <a:pt x="90664" y="20387"/>
                  </a:cubicBezTo>
                  <a:cubicBezTo>
                    <a:pt x="90677" y="20447"/>
                    <a:pt x="90664" y="20504"/>
                    <a:pt x="90640" y="20575"/>
                  </a:cubicBezTo>
                  <a:cubicBezTo>
                    <a:pt x="90650" y="20613"/>
                    <a:pt x="90645" y="20654"/>
                    <a:pt x="90629" y="20692"/>
                  </a:cubicBezTo>
                  <a:cubicBezTo>
                    <a:pt x="90604" y="20842"/>
                    <a:pt x="90569" y="20991"/>
                    <a:pt x="90523" y="21137"/>
                  </a:cubicBezTo>
                  <a:cubicBezTo>
                    <a:pt x="90477" y="21309"/>
                    <a:pt x="90414" y="21478"/>
                    <a:pt x="90337" y="21640"/>
                  </a:cubicBezTo>
                  <a:cubicBezTo>
                    <a:pt x="90264" y="21808"/>
                    <a:pt x="90182" y="21972"/>
                    <a:pt x="90091" y="22132"/>
                  </a:cubicBezTo>
                  <a:cubicBezTo>
                    <a:pt x="89996" y="22297"/>
                    <a:pt x="89903" y="22449"/>
                    <a:pt x="89786" y="22589"/>
                  </a:cubicBezTo>
                  <a:cubicBezTo>
                    <a:pt x="89707" y="22703"/>
                    <a:pt x="89621" y="22812"/>
                    <a:pt x="89530" y="22917"/>
                  </a:cubicBezTo>
                  <a:lnTo>
                    <a:pt x="89330" y="23116"/>
                  </a:lnTo>
                  <a:cubicBezTo>
                    <a:pt x="89227" y="23225"/>
                    <a:pt x="89113" y="23324"/>
                    <a:pt x="88990" y="23409"/>
                  </a:cubicBezTo>
                  <a:cubicBezTo>
                    <a:pt x="88886" y="23490"/>
                    <a:pt x="88768" y="23572"/>
                    <a:pt x="88662" y="23643"/>
                  </a:cubicBezTo>
                  <a:lnTo>
                    <a:pt x="9522" y="69341"/>
                  </a:lnTo>
                  <a:lnTo>
                    <a:pt x="9522" y="69353"/>
                  </a:lnTo>
                  <a:lnTo>
                    <a:pt x="5071" y="71917"/>
                  </a:lnTo>
                  <a:cubicBezTo>
                    <a:pt x="3667" y="72725"/>
                    <a:pt x="1840" y="73135"/>
                    <a:pt x="1" y="73135"/>
                  </a:cubicBezTo>
                  <a:lnTo>
                    <a:pt x="1" y="78710"/>
                  </a:lnTo>
                  <a:cubicBezTo>
                    <a:pt x="25" y="78710"/>
                    <a:pt x="49" y="78710"/>
                    <a:pt x="73" y="78710"/>
                  </a:cubicBezTo>
                  <a:cubicBezTo>
                    <a:pt x="1769" y="78710"/>
                    <a:pt x="3461" y="78323"/>
                    <a:pt x="4767" y="77574"/>
                  </a:cubicBezTo>
                  <a:cubicBezTo>
                    <a:pt x="5422" y="77199"/>
                    <a:pt x="6043" y="76837"/>
                    <a:pt x="6617" y="76507"/>
                  </a:cubicBezTo>
                  <a:lnTo>
                    <a:pt x="7426" y="76039"/>
                  </a:lnTo>
                  <a:cubicBezTo>
                    <a:pt x="7799" y="75829"/>
                    <a:pt x="8139" y="75629"/>
                    <a:pt x="8432" y="75466"/>
                  </a:cubicBezTo>
                  <a:cubicBezTo>
                    <a:pt x="8584" y="75373"/>
                    <a:pt x="8714" y="75302"/>
                    <a:pt x="8831" y="75232"/>
                  </a:cubicBezTo>
                  <a:cubicBezTo>
                    <a:pt x="8959" y="75161"/>
                    <a:pt x="9052" y="75102"/>
                    <a:pt x="9147" y="75044"/>
                  </a:cubicBezTo>
                  <a:cubicBezTo>
                    <a:pt x="9263" y="74974"/>
                    <a:pt x="9358" y="74927"/>
                    <a:pt x="9427" y="74892"/>
                  </a:cubicBezTo>
                  <a:cubicBezTo>
                    <a:pt x="9487" y="74857"/>
                    <a:pt x="9521" y="74833"/>
                    <a:pt x="9521" y="74833"/>
                  </a:cubicBezTo>
                  <a:lnTo>
                    <a:pt x="90371" y="28152"/>
                  </a:lnTo>
                  <a:cubicBezTo>
                    <a:pt x="93171" y="26534"/>
                    <a:pt x="95443" y="22600"/>
                    <a:pt x="95443" y="19369"/>
                  </a:cubicBezTo>
                  <a:lnTo>
                    <a:pt x="95443" y="3619"/>
                  </a:lnTo>
                  <a:cubicBezTo>
                    <a:pt x="95443" y="2049"/>
                    <a:pt x="94903" y="937"/>
                    <a:pt x="94038" y="375"/>
                  </a:cubicBezTo>
                  <a:lnTo>
                    <a:pt x="94027" y="375"/>
                  </a:lnTo>
                  <a:lnTo>
                    <a:pt x="93862" y="282"/>
                  </a:lnTo>
                  <a:cubicBezTo>
                    <a:pt x="93827" y="269"/>
                    <a:pt x="93804" y="258"/>
                    <a:pt x="93769" y="245"/>
                  </a:cubicBezTo>
                  <a:cubicBezTo>
                    <a:pt x="93699" y="211"/>
                    <a:pt x="93628" y="176"/>
                    <a:pt x="93558" y="165"/>
                  </a:cubicBezTo>
                  <a:cubicBezTo>
                    <a:pt x="93489" y="128"/>
                    <a:pt x="93413" y="105"/>
                    <a:pt x="93335" y="94"/>
                  </a:cubicBezTo>
                  <a:cubicBezTo>
                    <a:pt x="93229" y="57"/>
                    <a:pt x="93119" y="33"/>
                    <a:pt x="93006" y="24"/>
                  </a:cubicBezTo>
                  <a:cubicBezTo>
                    <a:pt x="92889" y="10"/>
                    <a:pt x="92772" y="2"/>
                    <a:pt x="92655" y="0"/>
                  </a:cubicBezTo>
                  <a:cubicBezTo>
                    <a:pt x="92646" y="0"/>
                    <a:pt x="92638" y="0"/>
                    <a:pt x="9263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18"/>
            <p:cNvSpPr/>
            <p:nvPr/>
          </p:nvSpPr>
          <p:spPr>
            <a:xfrm>
              <a:off x="3297500" y="2949000"/>
              <a:ext cx="1085425" cy="626325"/>
            </a:xfrm>
            <a:custGeom>
              <a:avLst/>
              <a:gdLst/>
              <a:ahLst/>
              <a:cxnLst/>
              <a:rect l="l" t="t" r="r" b="b"/>
              <a:pathLst>
                <a:path w="43417" h="25053" extrusionOk="0">
                  <a:moveTo>
                    <a:pt x="21708" y="1"/>
                  </a:moveTo>
                  <a:cubicBezTo>
                    <a:pt x="15950" y="1"/>
                    <a:pt x="10429" y="1321"/>
                    <a:pt x="6357" y="3669"/>
                  </a:cubicBezTo>
                  <a:cubicBezTo>
                    <a:pt x="2287" y="6019"/>
                    <a:pt x="1" y="9204"/>
                    <a:pt x="1" y="12527"/>
                  </a:cubicBezTo>
                  <a:cubicBezTo>
                    <a:pt x="1" y="15849"/>
                    <a:pt x="2287" y="19036"/>
                    <a:pt x="6357" y="21384"/>
                  </a:cubicBezTo>
                  <a:cubicBezTo>
                    <a:pt x="10429" y="23734"/>
                    <a:pt x="15950" y="25052"/>
                    <a:pt x="21708" y="25052"/>
                  </a:cubicBezTo>
                  <a:cubicBezTo>
                    <a:pt x="27465" y="25052"/>
                    <a:pt x="32986" y="23734"/>
                    <a:pt x="37058" y="21384"/>
                  </a:cubicBezTo>
                  <a:cubicBezTo>
                    <a:pt x="41128" y="19036"/>
                    <a:pt x="43416" y="15849"/>
                    <a:pt x="43416" y="12527"/>
                  </a:cubicBezTo>
                  <a:cubicBezTo>
                    <a:pt x="43416" y="9204"/>
                    <a:pt x="41128" y="6019"/>
                    <a:pt x="37058" y="3669"/>
                  </a:cubicBezTo>
                  <a:cubicBezTo>
                    <a:pt x="32986" y="1321"/>
                    <a:pt x="27465" y="1"/>
                    <a:pt x="21708" y="1"/>
                  </a:cubicBezTo>
                  <a:close/>
                </a:path>
              </a:pathLst>
            </a:custGeom>
            <a:solidFill>
              <a:srgbClr val="90C4FE">
                <a:alpha val="4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18"/>
            <p:cNvSpPr/>
            <p:nvPr/>
          </p:nvSpPr>
          <p:spPr>
            <a:xfrm>
              <a:off x="3557575" y="728875"/>
              <a:ext cx="525975" cy="679950"/>
            </a:xfrm>
            <a:custGeom>
              <a:avLst/>
              <a:gdLst/>
              <a:ahLst/>
              <a:cxnLst/>
              <a:rect l="l" t="t" r="r" b="b"/>
              <a:pathLst>
                <a:path w="21039" h="27198" extrusionOk="0">
                  <a:moveTo>
                    <a:pt x="6715" y="0"/>
                  </a:moveTo>
                  <a:cubicBezTo>
                    <a:pt x="6389" y="0"/>
                    <a:pt x="5450" y="141"/>
                    <a:pt x="4594" y="1630"/>
                  </a:cubicBezTo>
                  <a:cubicBezTo>
                    <a:pt x="3537" y="3467"/>
                    <a:pt x="3925" y="8653"/>
                    <a:pt x="3272" y="11826"/>
                  </a:cubicBezTo>
                  <a:cubicBezTo>
                    <a:pt x="2618" y="14998"/>
                    <a:pt x="1102" y="16790"/>
                    <a:pt x="551" y="19361"/>
                  </a:cubicBezTo>
                  <a:cubicBezTo>
                    <a:pt x="1" y="21933"/>
                    <a:pt x="873" y="26253"/>
                    <a:pt x="7074" y="27034"/>
                  </a:cubicBezTo>
                  <a:cubicBezTo>
                    <a:pt x="7964" y="27146"/>
                    <a:pt x="8824" y="27198"/>
                    <a:pt x="9650" y="27198"/>
                  </a:cubicBezTo>
                  <a:cubicBezTo>
                    <a:pt x="14578" y="27198"/>
                    <a:pt x="18264" y="25368"/>
                    <a:pt x="19523" y="23678"/>
                  </a:cubicBezTo>
                  <a:cubicBezTo>
                    <a:pt x="20993" y="21705"/>
                    <a:pt x="21039" y="17503"/>
                    <a:pt x="19523" y="15240"/>
                  </a:cubicBezTo>
                  <a:cubicBezTo>
                    <a:pt x="18009" y="12976"/>
                    <a:pt x="16860" y="11139"/>
                    <a:pt x="16906" y="8199"/>
                  </a:cubicBezTo>
                  <a:lnTo>
                    <a:pt x="6834" y="8"/>
                  </a:lnTo>
                  <a:cubicBezTo>
                    <a:pt x="6834" y="8"/>
                    <a:pt x="6791" y="0"/>
                    <a:pt x="6715" y="0"/>
                  </a:cubicBezTo>
                  <a:close/>
                </a:path>
              </a:pathLst>
            </a:custGeom>
            <a:solidFill>
              <a:srgbClr val="FFD7B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18"/>
            <p:cNvSpPr/>
            <p:nvPr/>
          </p:nvSpPr>
          <p:spPr>
            <a:xfrm>
              <a:off x="3916350" y="313450"/>
              <a:ext cx="452650" cy="932950"/>
            </a:xfrm>
            <a:custGeom>
              <a:avLst/>
              <a:gdLst/>
              <a:ahLst/>
              <a:cxnLst/>
              <a:rect l="l" t="t" r="r" b="b"/>
              <a:pathLst>
                <a:path w="18106" h="37318" extrusionOk="0">
                  <a:moveTo>
                    <a:pt x="14072" y="1"/>
                  </a:moveTo>
                  <a:cubicBezTo>
                    <a:pt x="13778" y="1"/>
                    <a:pt x="13552" y="151"/>
                    <a:pt x="13635" y="454"/>
                  </a:cubicBezTo>
                  <a:cubicBezTo>
                    <a:pt x="13798" y="1057"/>
                    <a:pt x="14086" y="1473"/>
                    <a:pt x="14454" y="2613"/>
                  </a:cubicBezTo>
                  <a:cubicBezTo>
                    <a:pt x="14792" y="3649"/>
                    <a:pt x="14833" y="4475"/>
                    <a:pt x="14833" y="4475"/>
                  </a:cubicBezTo>
                  <a:cubicBezTo>
                    <a:pt x="14833" y="4475"/>
                    <a:pt x="14366" y="3260"/>
                    <a:pt x="13784" y="2317"/>
                  </a:cubicBezTo>
                  <a:cubicBezTo>
                    <a:pt x="13201" y="1373"/>
                    <a:pt x="12766" y="1104"/>
                    <a:pt x="12470" y="943"/>
                  </a:cubicBezTo>
                  <a:cubicBezTo>
                    <a:pt x="12406" y="908"/>
                    <a:pt x="12327" y="889"/>
                    <a:pt x="12247" y="889"/>
                  </a:cubicBezTo>
                  <a:cubicBezTo>
                    <a:pt x="11961" y="889"/>
                    <a:pt x="11653" y="1126"/>
                    <a:pt x="11886" y="1685"/>
                  </a:cubicBezTo>
                  <a:cubicBezTo>
                    <a:pt x="12157" y="2329"/>
                    <a:pt x="12772" y="3026"/>
                    <a:pt x="13097" y="4333"/>
                  </a:cubicBezTo>
                  <a:cubicBezTo>
                    <a:pt x="13317" y="5227"/>
                    <a:pt x="13362" y="5902"/>
                    <a:pt x="13221" y="5902"/>
                  </a:cubicBezTo>
                  <a:cubicBezTo>
                    <a:pt x="13213" y="5902"/>
                    <a:pt x="13203" y="5900"/>
                    <a:pt x="13193" y="5894"/>
                  </a:cubicBezTo>
                  <a:lnTo>
                    <a:pt x="12325" y="7499"/>
                  </a:lnTo>
                  <a:cubicBezTo>
                    <a:pt x="12959" y="8343"/>
                    <a:pt x="13344" y="8912"/>
                    <a:pt x="13700" y="9828"/>
                  </a:cubicBezTo>
                  <a:cubicBezTo>
                    <a:pt x="14056" y="10745"/>
                    <a:pt x="13625" y="13902"/>
                    <a:pt x="12578" y="16590"/>
                  </a:cubicBezTo>
                  <a:cubicBezTo>
                    <a:pt x="11668" y="18923"/>
                    <a:pt x="10769" y="20939"/>
                    <a:pt x="9633" y="22469"/>
                  </a:cubicBezTo>
                  <a:cubicBezTo>
                    <a:pt x="7183" y="25768"/>
                    <a:pt x="3556" y="29495"/>
                    <a:pt x="2074" y="30773"/>
                  </a:cubicBezTo>
                  <a:cubicBezTo>
                    <a:pt x="1560" y="31217"/>
                    <a:pt x="1300" y="31355"/>
                    <a:pt x="769" y="31355"/>
                  </a:cubicBezTo>
                  <a:cubicBezTo>
                    <a:pt x="684" y="31355"/>
                    <a:pt x="592" y="31351"/>
                    <a:pt x="491" y="31345"/>
                  </a:cubicBezTo>
                  <a:lnTo>
                    <a:pt x="491" y="31345"/>
                  </a:lnTo>
                  <a:cubicBezTo>
                    <a:pt x="1" y="32307"/>
                    <a:pt x="441" y="34133"/>
                    <a:pt x="746" y="34953"/>
                  </a:cubicBezTo>
                  <a:cubicBezTo>
                    <a:pt x="1071" y="35826"/>
                    <a:pt x="2533" y="37317"/>
                    <a:pt x="3451" y="37317"/>
                  </a:cubicBezTo>
                  <a:cubicBezTo>
                    <a:pt x="3790" y="37317"/>
                    <a:pt x="4055" y="37114"/>
                    <a:pt x="4161" y="36602"/>
                  </a:cubicBezTo>
                  <a:cubicBezTo>
                    <a:pt x="4254" y="36154"/>
                    <a:pt x="4283" y="35019"/>
                    <a:pt x="4694" y="34638"/>
                  </a:cubicBezTo>
                  <a:cubicBezTo>
                    <a:pt x="7066" y="32441"/>
                    <a:pt x="11100" y="28563"/>
                    <a:pt x="13461" y="24843"/>
                  </a:cubicBezTo>
                  <a:cubicBezTo>
                    <a:pt x="14606" y="23040"/>
                    <a:pt x="15290" y="21782"/>
                    <a:pt x="16308" y="18601"/>
                  </a:cubicBezTo>
                  <a:cubicBezTo>
                    <a:pt x="17236" y="15691"/>
                    <a:pt x="17455" y="13030"/>
                    <a:pt x="17482" y="9972"/>
                  </a:cubicBezTo>
                  <a:cubicBezTo>
                    <a:pt x="17490" y="9140"/>
                    <a:pt x="17702" y="8524"/>
                    <a:pt x="17903" y="6937"/>
                  </a:cubicBezTo>
                  <a:cubicBezTo>
                    <a:pt x="18105" y="5352"/>
                    <a:pt x="17955" y="3472"/>
                    <a:pt x="17428" y="2241"/>
                  </a:cubicBezTo>
                  <a:cubicBezTo>
                    <a:pt x="16903" y="1011"/>
                    <a:pt x="16518" y="650"/>
                    <a:pt x="16224" y="649"/>
                  </a:cubicBezTo>
                  <a:cubicBezTo>
                    <a:pt x="16222" y="649"/>
                    <a:pt x="16220" y="649"/>
                    <a:pt x="16218" y="649"/>
                  </a:cubicBezTo>
                  <a:cubicBezTo>
                    <a:pt x="15852" y="649"/>
                    <a:pt x="15731" y="978"/>
                    <a:pt x="15906" y="1563"/>
                  </a:cubicBezTo>
                  <a:cubicBezTo>
                    <a:pt x="16080" y="2152"/>
                    <a:pt x="16471" y="3100"/>
                    <a:pt x="16439" y="4423"/>
                  </a:cubicBezTo>
                  <a:cubicBezTo>
                    <a:pt x="16439" y="4423"/>
                    <a:pt x="16119" y="3116"/>
                    <a:pt x="15858" y="2350"/>
                  </a:cubicBezTo>
                  <a:cubicBezTo>
                    <a:pt x="15597" y="1584"/>
                    <a:pt x="15227" y="880"/>
                    <a:pt x="14904" y="421"/>
                  </a:cubicBezTo>
                  <a:cubicBezTo>
                    <a:pt x="14707" y="141"/>
                    <a:pt x="14357" y="1"/>
                    <a:pt x="14072" y="1"/>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18"/>
            <p:cNvSpPr/>
            <p:nvPr/>
          </p:nvSpPr>
          <p:spPr>
            <a:xfrm>
              <a:off x="3887975" y="856075"/>
              <a:ext cx="390300" cy="349600"/>
            </a:xfrm>
            <a:custGeom>
              <a:avLst/>
              <a:gdLst/>
              <a:ahLst/>
              <a:cxnLst/>
              <a:rect l="l" t="t" r="r" b="b"/>
              <a:pathLst>
                <a:path w="15612" h="13984" extrusionOk="0">
                  <a:moveTo>
                    <a:pt x="9969" y="1"/>
                  </a:moveTo>
                  <a:cubicBezTo>
                    <a:pt x="8172" y="1"/>
                    <a:pt x="7470" y="2288"/>
                    <a:pt x="6616" y="3842"/>
                  </a:cubicBezTo>
                  <a:cubicBezTo>
                    <a:pt x="4478" y="7727"/>
                    <a:pt x="2232" y="8820"/>
                    <a:pt x="1245" y="9537"/>
                  </a:cubicBezTo>
                  <a:cubicBezTo>
                    <a:pt x="0" y="12916"/>
                    <a:pt x="5400" y="13983"/>
                    <a:pt x="5408" y="13983"/>
                  </a:cubicBezTo>
                  <a:cubicBezTo>
                    <a:pt x="5408" y="13983"/>
                    <a:pt x="5408" y="13983"/>
                    <a:pt x="5408" y="13983"/>
                  </a:cubicBezTo>
                  <a:cubicBezTo>
                    <a:pt x="10097" y="12357"/>
                    <a:pt x="15007" y="7344"/>
                    <a:pt x="15309" y="5623"/>
                  </a:cubicBezTo>
                  <a:cubicBezTo>
                    <a:pt x="15612" y="3903"/>
                    <a:pt x="15064" y="2386"/>
                    <a:pt x="15064" y="2386"/>
                  </a:cubicBezTo>
                  <a:cubicBezTo>
                    <a:pt x="14799" y="2426"/>
                    <a:pt x="14551" y="2445"/>
                    <a:pt x="14319" y="2445"/>
                  </a:cubicBezTo>
                  <a:cubicBezTo>
                    <a:pt x="11791" y="2445"/>
                    <a:pt x="11116" y="267"/>
                    <a:pt x="11116" y="267"/>
                  </a:cubicBezTo>
                  <a:cubicBezTo>
                    <a:pt x="10689" y="83"/>
                    <a:pt x="10309" y="1"/>
                    <a:pt x="99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18"/>
            <p:cNvSpPr/>
            <p:nvPr/>
          </p:nvSpPr>
          <p:spPr>
            <a:xfrm>
              <a:off x="3878250" y="3014175"/>
              <a:ext cx="313550" cy="218125"/>
            </a:xfrm>
            <a:custGeom>
              <a:avLst/>
              <a:gdLst/>
              <a:ahLst/>
              <a:cxnLst/>
              <a:rect l="l" t="t" r="r" b="b"/>
              <a:pathLst>
                <a:path w="12542" h="8725" extrusionOk="0">
                  <a:moveTo>
                    <a:pt x="645" y="0"/>
                  </a:moveTo>
                  <a:cubicBezTo>
                    <a:pt x="645" y="0"/>
                    <a:pt x="545" y="859"/>
                    <a:pt x="355" y="1564"/>
                  </a:cubicBezTo>
                  <a:cubicBezTo>
                    <a:pt x="164" y="2266"/>
                    <a:pt x="1" y="3429"/>
                    <a:pt x="129" y="3999"/>
                  </a:cubicBezTo>
                  <a:cubicBezTo>
                    <a:pt x="256" y="4570"/>
                    <a:pt x="1599" y="5380"/>
                    <a:pt x="2503" y="5499"/>
                  </a:cubicBezTo>
                  <a:cubicBezTo>
                    <a:pt x="3405" y="5618"/>
                    <a:pt x="4800" y="6578"/>
                    <a:pt x="5313" y="7229"/>
                  </a:cubicBezTo>
                  <a:cubicBezTo>
                    <a:pt x="5979" y="8076"/>
                    <a:pt x="7660" y="8724"/>
                    <a:pt x="8906" y="8724"/>
                  </a:cubicBezTo>
                  <a:cubicBezTo>
                    <a:pt x="9028" y="8724"/>
                    <a:pt x="9146" y="8718"/>
                    <a:pt x="9258" y="8705"/>
                  </a:cubicBezTo>
                  <a:cubicBezTo>
                    <a:pt x="10516" y="8560"/>
                    <a:pt x="11935" y="8262"/>
                    <a:pt x="12238" y="7754"/>
                  </a:cubicBezTo>
                  <a:cubicBezTo>
                    <a:pt x="12541" y="7245"/>
                    <a:pt x="12119" y="6675"/>
                    <a:pt x="9478" y="4793"/>
                  </a:cubicBezTo>
                  <a:cubicBezTo>
                    <a:pt x="6835" y="2913"/>
                    <a:pt x="5066" y="1773"/>
                    <a:pt x="4235" y="29"/>
                  </a:cubicBezTo>
                  <a:lnTo>
                    <a:pt x="645" y="0"/>
                  </a:lnTo>
                  <a:close/>
                </a:path>
              </a:pathLst>
            </a:custGeom>
            <a:solidFill>
              <a:srgbClr val="2D29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18"/>
            <p:cNvSpPr/>
            <p:nvPr/>
          </p:nvSpPr>
          <p:spPr>
            <a:xfrm>
              <a:off x="3649625" y="3137000"/>
              <a:ext cx="141500" cy="311525"/>
            </a:xfrm>
            <a:custGeom>
              <a:avLst/>
              <a:gdLst/>
              <a:ahLst/>
              <a:cxnLst/>
              <a:rect l="l" t="t" r="r" b="b"/>
              <a:pathLst>
                <a:path w="5660" h="12461" extrusionOk="0">
                  <a:moveTo>
                    <a:pt x="1044" y="1"/>
                  </a:moveTo>
                  <a:cubicBezTo>
                    <a:pt x="768" y="711"/>
                    <a:pt x="243" y="1112"/>
                    <a:pt x="390" y="2979"/>
                  </a:cubicBezTo>
                  <a:cubicBezTo>
                    <a:pt x="537" y="4848"/>
                    <a:pt x="371" y="5593"/>
                    <a:pt x="186" y="7120"/>
                  </a:cubicBezTo>
                  <a:cubicBezTo>
                    <a:pt x="1" y="8649"/>
                    <a:pt x="781" y="10744"/>
                    <a:pt x="1512" y="11717"/>
                  </a:cubicBezTo>
                  <a:cubicBezTo>
                    <a:pt x="1853" y="12173"/>
                    <a:pt x="2472" y="12461"/>
                    <a:pt x="3099" y="12461"/>
                  </a:cubicBezTo>
                  <a:cubicBezTo>
                    <a:pt x="3812" y="12461"/>
                    <a:pt x="4537" y="12087"/>
                    <a:pt x="4875" y="11163"/>
                  </a:cubicBezTo>
                  <a:cubicBezTo>
                    <a:pt x="5508" y="9429"/>
                    <a:pt x="5660" y="7965"/>
                    <a:pt x="5215" y="6220"/>
                  </a:cubicBezTo>
                  <a:cubicBezTo>
                    <a:pt x="4770" y="4476"/>
                    <a:pt x="5361" y="3143"/>
                    <a:pt x="5069" y="1974"/>
                  </a:cubicBezTo>
                  <a:cubicBezTo>
                    <a:pt x="4777" y="805"/>
                    <a:pt x="4364" y="2"/>
                    <a:pt x="4364" y="2"/>
                  </a:cubicBezTo>
                  <a:lnTo>
                    <a:pt x="1044" y="1"/>
                  </a:lnTo>
                  <a:close/>
                </a:path>
              </a:pathLst>
            </a:custGeom>
            <a:solidFill>
              <a:srgbClr val="2D29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18"/>
            <p:cNvSpPr/>
            <p:nvPr/>
          </p:nvSpPr>
          <p:spPr>
            <a:xfrm>
              <a:off x="3583850" y="1817525"/>
              <a:ext cx="513525" cy="1331525"/>
            </a:xfrm>
            <a:custGeom>
              <a:avLst/>
              <a:gdLst/>
              <a:ahLst/>
              <a:cxnLst/>
              <a:rect l="l" t="t" r="r" b="b"/>
              <a:pathLst>
                <a:path w="20541" h="53261" extrusionOk="0">
                  <a:moveTo>
                    <a:pt x="18923" y="1"/>
                  </a:moveTo>
                  <a:lnTo>
                    <a:pt x="1279" y="906"/>
                  </a:lnTo>
                  <a:cubicBezTo>
                    <a:pt x="0" y="6395"/>
                    <a:pt x="1692" y="15088"/>
                    <a:pt x="1966" y="19591"/>
                  </a:cubicBezTo>
                  <a:cubicBezTo>
                    <a:pt x="2238" y="24097"/>
                    <a:pt x="2640" y="29339"/>
                    <a:pt x="2640" y="29339"/>
                  </a:cubicBezTo>
                  <a:cubicBezTo>
                    <a:pt x="2640" y="29339"/>
                    <a:pt x="1263" y="34091"/>
                    <a:pt x="1330" y="37751"/>
                  </a:cubicBezTo>
                  <a:cubicBezTo>
                    <a:pt x="1401" y="41641"/>
                    <a:pt x="3675" y="52780"/>
                    <a:pt x="3675" y="52780"/>
                  </a:cubicBezTo>
                  <a:cubicBezTo>
                    <a:pt x="3675" y="52780"/>
                    <a:pt x="4321" y="53261"/>
                    <a:pt x="5304" y="53261"/>
                  </a:cubicBezTo>
                  <a:cubicBezTo>
                    <a:pt x="5796" y="53261"/>
                    <a:pt x="6372" y="53140"/>
                    <a:pt x="6993" y="52780"/>
                  </a:cubicBezTo>
                  <a:cubicBezTo>
                    <a:pt x="6993" y="52780"/>
                    <a:pt x="7571" y="43144"/>
                    <a:pt x="8099" y="38683"/>
                  </a:cubicBezTo>
                  <a:cubicBezTo>
                    <a:pt x="8651" y="34025"/>
                    <a:pt x="8837" y="30624"/>
                    <a:pt x="9316" y="27901"/>
                  </a:cubicBezTo>
                  <a:cubicBezTo>
                    <a:pt x="9916" y="24506"/>
                    <a:pt x="10924" y="8972"/>
                    <a:pt x="10924" y="8972"/>
                  </a:cubicBezTo>
                  <a:lnTo>
                    <a:pt x="11452" y="9125"/>
                  </a:lnTo>
                  <a:lnTo>
                    <a:pt x="13046" y="27011"/>
                  </a:lnTo>
                  <a:cubicBezTo>
                    <a:pt x="13046" y="27011"/>
                    <a:pt x="11859" y="29584"/>
                    <a:pt x="11859" y="31654"/>
                  </a:cubicBezTo>
                  <a:cubicBezTo>
                    <a:pt x="11859" y="34504"/>
                    <a:pt x="12421" y="47866"/>
                    <a:pt x="12421" y="47866"/>
                  </a:cubicBezTo>
                  <a:cubicBezTo>
                    <a:pt x="12421" y="47866"/>
                    <a:pt x="13147" y="48422"/>
                    <a:pt x="14225" y="48422"/>
                  </a:cubicBezTo>
                  <a:cubicBezTo>
                    <a:pt x="14751" y="48422"/>
                    <a:pt x="15361" y="48289"/>
                    <a:pt x="16011" y="47895"/>
                  </a:cubicBezTo>
                  <a:cubicBezTo>
                    <a:pt x="16011" y="47895"/>
                    <a:pt x="18877" y="29561"/>
                    <a:pt x="19281" y="27407"/>
                  </a:cubicBezTo>
                  <a:cubicBezTo>
                    <a:pt x="19654" y="25423"/>
                    <a:pt x="20540" y="4799"/>
                    <a:pt x="18923" y="1"/>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18"/>
            <p:cNvSpPr/>
            <p:nvPr/>
          </p:nvSpPr>
          <p:spPr>
            <a:xfrm>
              <a:off x="3677375" y="986450"/>
              <a:ext cx="318250" cy="334425"/>
            </a:xfrm>
            <a:custGeom>
              <a:avLst/>
              <a:gdLst/>
              <a:ahLst/>
              <a:cxnLst/>
              <a:rect l="l" t="t" r="r" b="b"/>
              <a:pathLst>
                <a:path w="12730" h="13377" extrusionOk="0">
                  <a:moveTo>
                    <a:pt x="2923" y="0"/>
                  </a:moveTo>
                  <a:cubicBezTo>
                    <a:pt x="2923" y="0"/>
                    <a:pt x="3209" y="5164"/>
                    <a:pt x="3114" y="5540"/>
                  </a:cubicBezTo>
                  <a:cubicBezTo>
                    <a:pt x="3019" y="5917"/>
                    <a:pt x="1086" y="6281"/>
                    <a:pt x="543" y="6730"/>
                  </a:cubicBezTo>
                  <a:cubicBezTo>
                    <a:pt x="0" y="7178"/>
                    <a:pt x="3333" y="12424"/>
                    <a:pt x="5034" y="13204"/>
                  </a:cubicBezTo>
                  <a:cubicBezTo>
                    <a:pt x="5290" y="13321"/>
                    <a:pt x="5628" y="13376"/>
                    <a:pt x="6017" y="13376"/>
                  </a:cubicBezTo>
                  <a:cubicBezTo>
                    <a:pt x="8213" y="13376"/>
                    <a:pt x="12067" y="11625"/>
                    <a:pt x="12384" y="9398"/>
                  </a:cubicBezTo>
                  <a:cubicBezTo>
                    <a:pt x="12729" y="6985"/>
                    <a:pt x="10889" y="5104"/>
                    <a:pt x="10180" y="4445"/>
                  </a:cubicBezTo>
                  <a:cubicBezTo>
                    <a:pt x="9999" y="4407"/>
                    <a:pt x="9775" y="4396"/>
                    <a:pt x="9556" y="4396"/>
                  </a:cubicBezTo>
                  <a:cubicBezTo>
                    <a:pt x="9294" y="4396"/>
                    <a:pt x="9039" y="4411"/>
                    <a:pt x="8870" y="4411"/>
                  </a:cubicBezTo>
                  <a:cubicBezTo>
                    <a:pt x="8810" y="4411"/>
                    <a:pt x="8761" y="4409"/>
                    <a:pt x="8726" y="4404"/>
                  </a:cubicBezTo>
                  <a:lnTo>
                    <a:pt x="8579" y="1902"/>
                  </a:lnTo>
                  <a:cubicBezTo>
                    <a:pt x="6273" y="1160"/>
                    <a:pt x="2923" y="0"/>
                    <a:pt x="2923" y="0"/>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18"/>
            <p:cNvSpPr/>
            <p:nvPr/>
          </p:nvSpPr>
          <p:spPr>
            <a:xfrm>
              <a:off x="3627325" y="1096075"/>
              <a:ext cx="511225" cy="488325"/>
            </a:xfrm>
            <a:custGeom>
              <a:avLst/>
              <a:gdLst/>
              <a:ahLst/>
              <a:cxnLst/>
              <a:rect l="l" t="t" r="r" b="b"/>
              <a:pathLst>
                <a:path w="20449" h="19533" extrusionOk="0">
                  <a:moveTo>
                    <a:pt x="11750" y="1"/>
                  </a:moveTo>
                  <a:cubicBezTo>
                    <a:pt x="11511" y="1"/>
                    <a:pt x="11277" y="9"/>
                    <a:pt x="11106" y="21"/>
                  </a:cubicBezTo>
                  <a:cubicBezTo>
                    <a:pt x="11106" y="21"/>
                    <a:pt x="12551" y="1306"/>
                    <a:pt x="13266" y="2942"/>
                  </a:cubicBezTo>
                  <a:cubicBezTo>
                    <a:pt x="13923" y="4444"/>
                    <a:pt x="13424" y="6012"/>
                    <a:pt x="12161" y="6569"/>
                  </a:cubicBezTo>
                  <a:cubicBezTo>
                    <a:pt x="11582" y="6825"/>
                    <a:pt x="11052" y="6951"/>
                    <a:pt x="10549" y="6951"/>
                  </a:cubicBezTo>
                  <a:cubicBezTo>
                    <a:pt x="9458" y="6951"/>
                    <a:pt x="8494" y="6358"/>
                    <a:pt x="7432" y="5213"/>
                  </a:cubicBezTo>
                  <a:cubicBezTo>
                    <a:pt x="6378" y="4073"/>
                    <a:pt x="5876" y="2600"/>
                    <a:pt x="4197" y="1654"/>
                  </a:cubicBezTo>
                  <a:cubicBezTo>
                    <a:pt x="2748" y="1872"/>
                    <a:pt x="1088" y="2643"/>
                    <a:pt x="857" y="3436"/>
                  </a:cubicBezTo>
                  <a:cubicBezTo>
                    <a:pt x="588" y="4360"/>
                    <a:pt x="0" y="8726"/>
                    <a:pt x="1246" y="12050"/>
                  </a:cubicBezTo>
                  <a:cubicBezTo>
                    <a:pt x="2490" y="15375"/>
                    <a:pt x="3952" y="17628"/>
                    <a:pt x="4669" y="19062"/>
                  </a:cubicBezTo>
                  <a:cubicBezTo>
                    <a:pt x="4669" y="19062"/>
                    <a:pt x="6173" y="19532"/>
                    <a:pt x="8334" y="19532"/>
                  </a:cubicBezTo>
                  <a:cubicBezTo>
                    <a:pt x="10300" y="19532"/>
                    <a:pt x="12810" y="19143"/>
                    <a:pt x="15225" y="17655"/>
                  </a:cubicBezTo>
                  <a:cubicBezTo>
                    <a:pt x="15225" y="17655"/>
                    <a:pt x="15739" y="14954"/>
                    <a:pt x="15769" y="13050"/>
                  </a:cubicBezTo>
                  <a:cubicBezTo>
                    <a:pt x="20449" y="8992"/>
                    <a:pt x="16473" y="3958"/>
                    <a:pt x="12530" y="43"/>
                  </a:cubicBezTo>
                  <a:cubicBezTo>
                    <a:pt x="12321" y="12"/>
                    <a:pt x="12031" y="1"/>
                    <a:pt x="11750" y="1"/>
                  </a:cubicBezTo>
                  <a:close/>
                </a:path>
              </a:pathLst>
            </a:custGeom>
            <a:solidFill>
              <a:srgbClr val="F5FB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18"/>
            <p:cNvSpPr/>
            <p:nvPr/>
          </p:nvSpPr>
          <p:spPr>
            <a:xfrm>
              <a:off x="3397150" y="1094450"/>
              <a:ext cx="731425" cy="1960000"/>
            </a:xfrm>
            <a:custGeom>
              <a:avLst/>
              <a:gdLst/>
              <a:ahLst/>
              <a:cxnLst/>
              <a:rect l="l" t="t" r="r" b="b"/>
              <a:pathLst>
                <a:path w="29257" h="78400" extrusionOk="0">
                  <a:moveTo>
                    <a:pt x="20795" y="1"/>
                  </a:moveTo>
                  <a:cubicBezTo>
                    <a:pt x="20291" y="1"/>
                    <a:pt x="19933" y="84"/>
                    <a:pt x="19933" y="84"/>
                  </a:cubicBezTo>
                  <a:cubicBezTo>
                    <a:pt x="20647" y="1464"/>
                    <a:pt x="19906" y="2844"/>
                    <a:pt x="19906" y="2844"/>
                  </a:cubicBezTo>
                  <a:cubicBezTo>
                    <a:pt x="19906" y="2844"/>
                    <a:pt x="20351" y="5919"/>
                    <a:pt x="20351" y="6077"/>
                  </a:cubicBezTo>
                  <a:cubicBezTo>
                    <a:pt x="20351" y="6081"/>
                    <a:pt x="20350" y="6083"/>
                    <a:pt x="20347" y="6083"/>
                  </a:cubicBezTo>
                  <a:cubicBezTo>
                    <a:pt x="20249" y="6083"/>
                    <a:pt x="18392" y="3284"/>
                    <a:pt x="18392" y="3284"/>
                  </a:cubicBezTo>
                  <a:cubicBezTo>
                    <a:pt x="18360" y="3285"/>
                    <a:pt x="18329" y="3285"/>
                    <a:pt x="18297" y="3285"/>
                  </a:cubicBezTo>
                  <a:cubicBezTo>
                    <a:pt x="16128" y="3285"/>
                    <a:pt x="14323" y="1220"/>
                    <a:pt x="14323" y="1220"/>
                  </a:cubicBezTo>
                  <a:cubicBezTo>
                    <a:pt x="14323" y="1220"/>
                    <a:pt x="11193" y="1779"/>
                    <a:pt x="9689" y="3159"/>
                  </a:cubicBezTo>
                  <a:cubicBezTo>
                    <a:pt x="8184" y="4539"/>
                    <a:pt x="8810" y="7800"/>
                    <a:pt x="9274" y="9995"/>
                  </a:cubicBezTo>
                  <a:cubicBezTo>
                    <a:pt x="9738" y="12190"/>
                    <a:pt x="12192" y="16624"/>
                    <a:pt x="12823" y="18360"/>
                  </a:cubicBezTo>
                  <a:cubicBezTo>
                    <a:pt x="13456" y="20094"/>
                    <a:pt x="12637" y="20784"/>
                    <a:pt x="11693" y="22036"/>
                  </a:cubicBezTo>
                  <a:cubicBezTo>
                    <a:pt x="10750" y="23287"/>
                    <a:pt x="6364" y="28562"/>
                    <a:pt x="5109" y="35635"/>
                  </a:cubicBezTo>
                  <a:cubicBezTo>
                    <a:pt x="3854" y="42710"/>
                    <a:pt x="1330" y="69671"/>
                    <a:pt x="656" y="73031"/>
                  </a:cubicBezTo>
                  <a:cubicBezTo>
                    <a:pt x="1" y="76296"/>
                    <a:pt x="5827" y="78399"/>
                    <a:pt x="10128" y="78399"/>
                  </a:cubicBezTo>
                  <a:cubicBezTo>
                    <a:pt x="10253" y="78399"/>
                    <a:pt x="10377" y="78397"/>
                    <a:pt x="10499" y="78394"/>
                  </a:cubicBezTo>
                  <a:cubicBezTo>
                    <a:pt x="14827" y="78267"/>
                    <a:pt x="25783" y="73903"/>
                    <a:pt x="28442" y="68326"/>
                  </a:cubicBezTo>
                  <a:cubicBezTo>
                    <a:pt x="28379" y="64375"/>
                    <a:pt x="29257" y="38784"/>
                    <a:pt x="28442" y="32826"/>
                  </a:cubicBezTo>
                  <a:cubicBezTo>
                    <a:pt x="27627" y="26867"/>
                    <a:pt x="25619" y="13131"/>
                    <a:pt x="25619" y="13131"/>
                  </a:cubicBezTo>
                  <a:cubicBezTo>
                    <a:pt x="25619" y="13131"/>
                    <a:pt x="26747" y="11878"/>
                    <a:pt x="27094" y="10397"/>
                  </a:cubicBezTo>
                  <a:cubicBezTo>
                    <a:pt x="27552" y="8446"/>
                    <a:pt x="26983" y="6140"/>
                    <a:pt x="25682" y="4099"/>
                  </a:cubicBezTo>
                  <a:cubicBezTo>
                    <a:pt x="24381" y="2059"/>
                    <a:pt x="21737" y="108"/>
                    <a:pt x="21737" y="108"/>
                  </a:cubicBezTo>
                  <a:cubicBezTo>
                    <a:pt x="21402" y="27"/>
                    <a:pt x="21076" y="1"/>
                    <a:pt x="20795" y="1"/>
                  </a:cubicBezTo>
                  <a:close/>
                </a:path>
              </a:pathLst>
            </a:custGeom>
            <a:solidFill>
              <a:srgbClr val="3445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18"/>
            <p:cNvSpPr/>
            <p:nvPr/>
          </p:nvSpPr>
          <p:spPr>
            <a:xfrm>
              <a:off x="3750425" y="986450"/>
              <a:ext cx="144400" cy="123450"/>
            </a:xfrm>
            <a:custGeom>
              <a:avLst/>
              <a:gdLst/>
              <a:ahLst/>
              <a:cxnLst/>
              <a:rect l="l" t="t" r="r" b="b"/>
              <a:pathLst>
                <a:path w="5776" h="4938" extrusionOk="0">
                  <a:moveTo>
                    <a:pt x="1" y="0"/>
                  </a:moveTo>
                  <a:cubicBezTo>
                    <a:pt x="1" y="0"/>
                    <a:pt x="45" y="934"/>
                    <a:pt x="75" y="1621"/>
                  </a:cubicBezTo>
                  <a:cubicBezTo>
                    <a:pt x="75" y="1621"/>
                    <a:pt x="240" y="3385"/>
                    <a:pt x="3153" y="4762"/>
                  </a:cubicBezTo>
                  <a:cubicBezTo>
                    <a:pt x="3348" y="4854"/>
                    <a:pt x="3747" y="4938"/>
                    <a:pt x="4177" y="4938"/>
                  </a:cubicBezTo>
                  <a:cubicBezTo>
                    <a:pt x="4883" y="4938"/>
                    <a:pt x="5673" y="4712"/>
                    <a:pt x="5775" y="3928"/>
                  </a:cubicBezTo>
                  <a:lnTo>
                    <a:pt x="5657" y="1902"/>
                  </a:lnTo>
                  <a:lnTo>
                    <a:pt x="4014" y="1363"/>
                  </a:lnTo>
                  <a:lnTo>
                    <a:pt x="1" y="0"/>
                  </a:lnTo>
                  <a:close/>
                </a:path>
              </a:pathLst>
            </a:custGeom>
            <a:solidFill>
              <a:srgbClr val="F28F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18"/>
            <p:cNvSpPr/>
            <p:nvPr/>
          </p:nvSpPr>
          <p:spPr>
            <a:xfrm>
              <a:off x="3673400" y="686075"/>
              <a:ext cx="336625" cy="395075"/>
            </a:xfrm>
            <a:custGeom>
              <a:avLst/>
              <a:gdLst/>
              <a:ahLst/>
              <a:cxnLst/>
              <a:rect l="l" t="t" r="r" b="b"/>
              <a:pathLst>
                <a:path w="13465" h="15803" extrusionOk="0">
                  <a:moveTo>
                    <a:pt x="6785" y="1"/>
                  </a:moveTo>
                  <a:cubicBezTo>
                    <a:pt x="6666" y="1"/>
                    <a:pt x="6546" y="4"/>
                    <a:pt x="6424" y="11"/>
                  </a:cubicBezTo>
                  <a:cubicBezTo>
                    <a:pt x="2786" y="213"/>
                    <a:pt x="1" y="3326"/>
                    <a:pt x="204" y="6964"/>
                  </a:cubicBezTo>
                  <a:cubicBezTo>
                    <a:pt x="322" y="9091"/>
                    <a:pt x="1449" y="10898"/>
                    <a:pt x="3080" y="12015"/>
                  </a:cubicBezTo>
                  <a:cubicBezTo>
                    <a:pt x="3080" y="12015"/>
                    <a:pt x="3387" y="13213"/>
                    <a:pt x="3603" y="13465"/>
                  </a:cubicBezTo>
                  <a:cubicBezTo>
                    <a:pt x="4813" y="14879"/>
                    <a:pt x="8025" y="15786"/>
                    <a:pt x="9087" y="15802"/>
                  </a:cubicBezTo>
                  <a:cubicBezTo>
                    <a:pt x="9095" y="15802"/>
                    <a:pt x="9102" y="15802"/>
                    <a:pt x="9110" y="15802"/>
                  </a:cubicBezTo>
                  <a:cubicBezTo>
                    <a:pt x="10018" y="15802"/>
                    <a:pt x="10807" y="14948"/>
                    <a:pt x="11663" y="13538"/>
                  </a:cubicBezTo>
                  <a:cubicBezTo>
                    <a:pt x="13464" y="10577"/>
                    <a:pt x="13021" y="7289"/>
                    <a:pt x="12741" y="5649"/>
                  </a:cubicBezTo>
                  <a:cubicBezTo>
                    <a:pt x="12250" y="2452"/>
                    <a:pt x="10011" y="1"/>
                    <a:pt x="6785" y="1"/>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18"/>
            <p:cNvSpPr/>
            <p:nvPr/>
          </p:nvSpPr>
          <p:spPr>
            <a:xfrm>
              <a:off x="3852550" y="749975"/>
              <a:ext cx="172025" cy="112800"/>
            </a:xfrm>
            <a:custGeom>
              <a:avLst/>
              <a:gdLst/>
              <a:ahLst/>
              <a:cxnLst/>
              <a:rect l="l" t="t" r="r" b="b"/>
              <a:pathLst>
                <a:path w="6881" h="4512" extrusionOk="0">
                  <a:moveTo>
                    <a:pt x="3662" y="1"/>
                  </a:moveTo>
                  <a:cubicBezTo>
                    <a:pt x="1981" y="1"/>
                    <a:pt x="0" y="830"/>
                    <a:pt x="0" y="830"/>
                  </a:cubicBezTo>
                  <a:cubicBezTo>
                    <a:pt x="0" y="830"/>
                    <a:pt x="696" y="3001"/>
                    <a:pt x="3070" y="3941"/>
                  </a:cubicBezTo>
                  <a:cubicBezTo>
                    <a:pt x="4214" y="4394"/>
                    <a:pt x="4965" y="4512"/>
                    <a:pt x="5436" y="4512"/>
                  </a:cubicBezTo>
                  <a:cubicBezTo>
                    <a:pt x="5942" y="4512"/>
                    <a:pt x="6126" y="4376"/>
                    <a:pt x="6126" y="4376"/>
                  </a:cubicBezTo>
                  <a:cubicBezTo>
                    <a:pt x="6126" y="4376"/>
                    <a:pt x="6881" y="1675"/>
                    <a:pt x="5336" y="460"/>
                  </a:cubicBezTo>
                  <a:cubicBezTo>
                    <a:pt x="4908" y="123"/>
                    <a:pt x="4307" y="1"/>
                    <a:pt x="3662" y="1"/>
                  </a:cubicBezTo>
                  <a:close/>
                </a:path>
              </a:pathLst>
            </a:custGeom>
            <a:solidFill>
              <a:srgbClr val="FFD7B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18"/>
            <p:cNvSpPr/>
            <p:nvPr/>
          </p:nvSpPr>
          <p:spPr>
            <a:xfrm>
              <a:off x="3663450" y="684400"/>
              <a:ext cx="322525" cy="302075"/>
            </a:xfrm>
            <a:custGeom>
              <a:avLst/>
              <a:gdLst/>
              <a:ahLst/>
              <a:cxnLst/>
              <a:rect l="l" t="t" r="r" b="b"/>
              <a:pathLst>
                <a:path w="12901" h="12083" extrusionOk="0">
                  <a:moveTo>
                    <a:pt x="7154" y="1"/>
                  </a:moveTo>
                  <a:cubicBezTo>
                    <a:pt x="6690" y="1"/>
                    <a:pt x="6223" y="47"/>
                    <a:pt x="5759" y="136"/>
                  </a:cubicBezTo>
                  <a:cubicBezTo>
                    <a:pt x="3361" y="599"/>
                    <a:pt x="1518" y="2384"/>
                    <a:pt x="861" y="4735"/>
                  </a:cubicBezTo>
                  <a:cubicBezTo>
                    <a:pt x="0" y="7821"/>
                    <a:pt x="1291" y="10579"/>
                    <a:pt x="3480" y="12082"/>
                  </a:cubicBezTo>
                  <a:cubicBezTo>
                    <a:pt x="3407" y="11858"/>
                    <a:pt x="1676" y="9281"/>
                    <a:pt x="3451" y="8712"/>
                  </a:cubicBezTo>
                  <a:lnTo>
                    <a:pt x="3451" y="8712"/>
                  </a:lnTo>
                  <a:cubicBezTo>
                    <a:pt x="3480" y="8959"/>
                    <a:pt x="3518" y="9875"/>
                    <a:pt x="3610" y="10454"/>
                  </a:cubicBezTo>
                  <a:cubicBezTo>
                    <a:pt x="3610" y="10454"/>
                    <a:pt x="3619" y="10455"/>
                    <a:pt x="3636" y="10455"/>
                  </a:cubicBezTo>
                  <a:cubicBezTo>
                    <a:pt x="3781" y="10455"/>
                    <a:pt x="4477" y="10404"/>
                    <a:pt x="4453" y="9428"/>
                  </a:cubicBezTo>
                  <a:cubicBezTo>
                    <a:pt x="4445" y="9136"/>
                    <a:pt x="4393" y="8639"/>
                    <a:pt x="4398" y="8397"/>
                  </a:cubicBezTo>
                  <a:cubicBezTo>
                    <a:pt x="4414" y="7604"/>
                    <a:pt x="4382" y="7069"/>
                    <a:pt x="4838" y="6392"/>
                  </a:cubicBezTo>
                  <a:cubicBezTo>
                    <a:pt x="5037" y="6096"/>
                    <a:pt x="5124" y="5770"/>
                    <a:pt x="5244" y="5392"/>
                  </a:cubicBezTo>
                  <a:cubicBezTo>
                    <a:pt x="5539" y="4468"/>
                    <a:pt x="6211" y="3668"/>
                    <a:pt x="7132" y="3363"/>
                  </a:cubicBezTo>
                  <a:cubicBezTo>
                    <a:pt x="7380" y="3281"/>
                    <a:pt x="7653" y="3228"/>
                    <a:pt x="7948" y="3228"/>
                  </a:cubicBezTo>
                  <a:cubicBezTo>
                    <a:pt x="8691" y="3228"/>
                    <a:pt x="9568" y="3563"/>
                    <a:pt x="10498" y="4610"/>
                  </a:cubicBezTo>
                  <a:cubicBezTo>
                    <a:pt x="11192" y="3506"/>
                    <a:pt x="11699" y="3177"/>
                    <a:pt x="12088" y="3177"/>
                  </a:cubicBezTo>
                  <a:cubicBezTo>
                    <a:pt x="12438" y="3177"/>
                    <a:pt x="12692" y="3444"/>
                    <a:pt x="12900" y="3653"/>
                  </a:cubicBezTo>
                  <a:cubicBezTo>
                    <a:pt x="11690" y="1149"/>
                    <a:pt x="9475" y="1"/>
                    <a:pt x="7154" y="1"/>
                  </a:cubicBezTo>
                  <a:close/>
                </a:path>
              </a:pathLst>
            </a:custGeom>
            <a:solidFill>
              <a:srgbClr val="FFD7B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18"/>
            <p:cNvSpPr/>
            <p:nvPr/>
          </p:nvSpPr>
          <p:spPr>
            <a:xfrm>
              <a:off x="3665575" y="888500"/>
              <a:ext cx="84875" cy="107025"/>
            </a:xfrm>
            <a:custGeom>
              <a:avLst/>
              <a:gdLst/>
              <a:ahLst/>
              <a:cxnLst/>
              <a:rect l="l" t="t" r="r" b="b"/>
              <a:pathLst>
                <a:path w="3395" h="4281" extrusionOk="0">
                  <a:moveTo>
                    <a:pt x="2094" y="1"/>
                  </a:moveTo>
                  <a:cubicBezTo>
                    <a:pt x="1663" y="1"/>
                    <a:pt x="1231" y="167"/>
                    <a:pt x="956" y="597"/>
                  </a:cubicBezTo>
                  <a:cubicBezTo>
                    <a:pt x="1" y="2089"/>
                    <a:pt x="1356" y="4280"/>
                    <a:pt x="2545" y="4280"/>
                  </a:cubicBezTo>
                  <a:cubicBezTo>
                    <a:pt x="2561" y="4280"/>
                    <a:pt x="2577" y="4280"/>
                    <a:pt x="2593" y="4279"/>
                  </a:cubicBezTo>
                  <a:cubicBezTo>
                    <a:pt x="3235" y="4247"/>
                    <a:pt x="3395" y="3918"/>
                    <a:pt x="3395" y="3918"/>
                  </a:cubicBezTo>
                  <a:lnTo>
                    <a:pt x="3366" y="548"/>
                  </a:lnTo>
                  <a:cubicBezTo>
                    <a:pt x="3126" y="240"/>
                    <a:pt x="2610" y="1"/>
                    <a:pt x="2094" y="1"/>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18"/>
            <p:cNvSpPr/>
            <p:nvPr/>
          </p:nvSpPr>
          <p:spPr>
            <a:xfrm>
              <a:off x="3460925" y="1159150"/>
              <a:ext cx="331800" cy="864200"/>
            </a:xfrm>
            <a:custGeom>
              <a:avLst/>
              <a:gdLst/>
              <a:ahLst/>
              <a:cxnLst/>
              <a:rect l="l" t="t" r="r" b="b"/>
              <a:pathLst>
                <a:path w="13272" h="34568" extrusionOk="0">
                  <a:moveTo>
                    <a:pt x="8801" y="1"/>
                  </a:moveTo>
                  <a:cubicBezTo>
                    <a:pt x="8021" y="1"/>
                    <a:pt x="7163" y="603"/>
                    <a:pt x="6196" y="2115"/>
                  </a:cubicBezTo>
                  <a:cubicBezTo>
                    <a:pt x="4455" y="4839"/>
                    <a:pt x="2672" y="7283"/>
                    <a:pt x="1322" y="10882"/>
                  </a:cubicBezTo>
                  <a:cubicBezTo>
                    <a:pt x="570" y="12882"/>
                    <a:pt x="1" y="14836"/>
                    <a:pt x="1018" y="19092"/>
                  </a:cubicBezTo>
                  <a:cubicBezTo>
                    <a:pt x="1729" y="22063"/>
                    <a:pt x="2590" y="24040"/>
                    <a:pt x="3947" y="26777"/>
                  </a:cubicBezTo>
                  <a:cubicBezTo>
                    <a:pt x="4318" y="27524"/>
                    <a:pt x="4408" y="28170"/>
                    <a:pt x="4944" y="29676"/>
                  </a:cubicBezTo>
                  <a:cubicBezTo>
                    <a:pt x="5482" y="31181"/>
                    <a:pt x="6467" y="32791"/>
                    <a:pt x="7492" y="33650"/>
                  </a:cubicBezTo>
                  <a:cubicBezTo>
                    <a:pt x="8310" y="34335"/>
                    <a:pt x="8798" y="34568"/>
                    <a:pt x="9095" y="34568"/>
                  </a:cubicBezTo>
                  <a:cubicBezTo>
                    <a:pt x="9170" y="34568"/>
                    <a:pt x="9233" y="34553"/>
                    <a:pt x="9286" y="34527"/>
                  </a:cubicBezTo>
                  <a:cubicBezTo>
                    <a:pt x="9619" y="34360"/>
                    <a:pt x="9581" y="34012"/>
                    <a:pt x="9157" y="33564"/>
                  </a:cubicBezTo>
                  <a:cubicBezTo>
                    <a:pt x="8734" y="33118"/>
                    <a:pt x="7959" y="32450"/>
                    <a:pt x="7389" y="31254"/>
                  </a:cubicBezTo>
                  <a:lnTo>
                    <a:pt x="7389" y="31254"/>
                  </a:lnTo>
                  <a:cubicBezTo>
                    <a:pt x="7389" y="31254"/>
                    <a:pt x="8266" y="32276"/>
                    <a:pt x="8845" y="32841"/>
                  </a:cubicBezTo>
                  <a:cubicBezTo>
                    <a:pt x="9424" y="33406"/>
                    <a:pt x="10071" y="33865"/>
                    <a:pt x="10568" y="34129"/>
                  </a:cubicBezTo>
                  <a:cubicBezTo>
                    <a:pt x="10710" y="34205"/>
                    <a:pt x="10869" y="34238"/>
                    <a:pt x="11024" y="34238"/>
                  </a:cubicBezTo>
                  <a:cubicBezTo>
                    <a:pt x="11535" y="34238"/>
                    <a:pt x="12004" y="33879"/>
                    <a:pt x="11685" y="33525"/>
                  </a:cubicBezTo>
                  <a:cubicBezTo>
                    <a:pt x="11268" y="33063"/>
                    <a:pt x="10823" y="32822"/>
                    <a:pt x="9978" y="31973"/>
                  </a:cubicBezTo>
                  <a:cubicBezTo>
                    <a:pt x="9209" y="31199"/>
                    <a:pt x="8799" y="30482"/>
                    <a:pt x="8799" y="30482"/>
                  </a:cubicBezTo>
                  <a:lnTo>
                    <a:pt x="8799" y="30482"/>
                  </a:lnTo>
                  <a:cubicBezTo>
                    <a:pt x="8799" y="30482"/>
                    <a:pt x="9764" y="31355"/>
                    <a:pt x="10711" y="31933"/>
                  </a:cubicBezTo>
                  <a:cubicBezTo>
                    <a:pt x="11657" y="32509"/>
                    <a:pt x="12166" y="32553"/>
                    <a:pt x="12502" y="32563"/>
                  </a:cubicBezTo>
                  <a:cubicBezTo>
                    <a:pt x="12506" y="32563"/>
                    <a:pt x="12510" y="32563"/>
                    <a:pt x="12515" y="32563"/>
                  </a:cubicBezTo>
                  <a:cubicBezTo>
                    <a:pt x="12850" y="32563"/>
                    <a:pt x="13272" y="32132"/>
                    <a:pt x="12689" y="31637"/>
                  </a:cubicBezTo>
                  <a:cubicBezTo>
                    <a:pt x="12157" y="31184"/>
                    <a:pt x="11291" y="30843"/>
                    <a:pt x="10412" y="29824"/>
                  </a:cubicBezTo>
                  <a:cubicBezTo>
                    <a:pt x="9775" y="29084"/>
                    <a:pt x="9425" y="28474"/>
                    <a:pt x="9620" y="28474"/>
                  </a:cubicBezTo>
                  <a:cubicBezTo>
                    <a:pt x="9620" y="28474"/>
                    <a:pt x="9620" y="28474"/>
                    <a:pt x="9620" y="28474"/>
                  </a:cubicBezTo>
                  <a:cubicBezTo>
                    <a:pt x="9815" y="28475"/>
                    <a:pt x="10162" y="28937"/>
                    <a:pt x="10953" y="29254"/>
                  </a:cubicBezTo>
                  <a:cubicBezTo>
                    <a:pt x="11222" y="29362"/>
                    <a:pt x="11513" y="29412"/>
                    <a:pt x="11781" y="29412"/>
                  </a:cubicBezTo>
                  <a:cubicBezTo>
                    <a:pt x="12266" y="29412"/>
                    <a:pt x="12680" y="29248"/>
                    <a:pt x="12768" y="28966"/>
                  </a:cubicBezTo>
                  <a:cubicBezTo>
                    <a:pt x="12904" y="28529"/>
                    <a:pt x="12668" y="28692"/>
                    <a:pt x="11940" y="28259"/>
                  </a:cubicBezTo>
                  <a:cubicBezTo>
                    <a:pt x="11211" y="27827"/>
                    <a:pt x="10742" y="27178"/>
                    <a:pt x="9666" y="26649"/>
                  </a:cubicBezTo>
                  <a:cubicBezTo>
                    <a:pt x="8720" y="26186"/>
                    <a:pt x="8114" y="25749"/>
                    <a:pt x="7528" y="24959"/>
                  </a:cubicBezTo>
                  <a:cubicBezTo>
                    <a:pt x="6808" y="23994"/>
                    <a:pt x="5792" y="21407"/>
                    <a:pt x="5110" y="18604"/>
                  </a:cubicBezTo>
                  <a:cubicBezTo>
                    <a:pt x="4305" y="15295"/>
                    <a:pt x="5254" y="13248"/>
                    <a:pt x="6196" y="11591"/>
                  </a:cubicBezTo>
                  <a:cubicBezTo>
                    <a:pt x="8274" y="7940"/>
                    <a:pt x="9369" y="6524"/>
                    <a:pt x="10340" y="4826"/>
                  </a:cubicBezTo>
                  <a:cubicBezTo>
                    <a:pt x="11277" y="3187"/>
                    <a:pt x="11165" y="1539"/>
                    <a:pt x="10200" y="648"/>
                  </a:cubicBezTo>
                  <a:cubicBezTo>
                    <a:pt x="9759" y="243"/>
                    <a:pt x="9296" y="1"/>
                    <a:pt x="8801" y="1"/>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18"/>
            <p:cNvSpPr/>
            <p:nvPr/>
          </p:nvSpPr>
          <p:spPr>
            <a:xfrm>
              <a:off x="3684125" y="543525"/>
              <a:ext cx="308400" cy="297425"/>
            </a:xfrm>
            <a:custGeom>
              <a:avLst/>
              <a:gdLst/>
              <a:ahLst/>
              <a:cxnLst/>
              <a:rect l="l" t="t" r="r" b="b"/>
              <a:pathLst>
                <a:path w="12336" h="11897" extrusionOk="0">
                  <a:moveTo>
                    <a:pt x="6169" y="1"/>
                  </a:moveTo>
                  <a:cubicBezTo>
                    <a:pt x="4594" y="1"/>
                    <a:pt x="3019" y="348"/>
                    <a:pt x="1817" y="1042"/>
                  </a:cubicBezTo>
                  <a:cubicBezTo>
                    <a:pt x="601" y="1743"/>
                    <a:pt x="1" y="2665"/>
                    <a:pt x="15" y="3586"/>
                  </a:cubicBezTo>
                  <a:lnTo>
                    <a:pt x="15" y="8340"/>
                  </a:lnTo>
                  <a:lnTo>
                    <a:pt x="15" y="8349"/>
                  </a:lnTo>
                  <a:cubicBezTo>
                    <a:pt x="17" y="9256"/>
                    <a:pt x="618" y="10163"/>
                    <a:pt x="1816" y="10856"/>
                  </a:cubicBezTo>
                  <a:cubicBezTo>
                    <a:pt x="3018" y="11550"/>
                    <a:pt x="4593" y="11897"/>
                    <a:pt x="6168" y="11897"/>
                  </a:cubicBezTo>
                  <a:cubicBezTo>
                    <a:pt x="7743" y="11897"/>
                    <a:pt x="9318" y="11550"/>
                    <a:pt x="10519" y="10856"/>
                  </a:cubicBezTo>
                  <a:cubicBezTo>
                    <a:pt x="11731" y="10156"/>
                    <a:pt x="12331" y="9239"/>
                    <a:pt x="12322" y="8321"/>
                  </a:cubicBezTo>
                  <a:lnTo>
                    <a:pt x="12322" y="3586"/>
                  </a:lnTo>
                  <a:cubicBezTo>
                    <a:pt x="12336" y="2665"/>
                    <a:pt x="11736" y="1743"/>
                    <a:pt x="10521" y="1042"/>
                  </a:cubicBezTo>
                  <a:cubicBezTo>
                    <a:pt x="9319" y="348"/>
                    <a:pt x="7744" y="1"/>
                    <a:pt x="6169" y="1"/>
                  </a:cubicBezTo>
                  <a:close/>
                </a:path>
              </a:pathLst>
            </a:custGeom>
            <a:solidFill>
              <a:srgbClr val="3445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18"/>
            <p:cNvSpPr/>
            <p:nvPr/>
          </p:nvSpPr>
          <p:spPr>
            <a:xfrm>
              <a:off x="3684125" y="543525"/>
              <a:ext cx="308400" cy="297425"/>
            </a:xfrm>
            <a:custGeom>
              <a:avLst/>
              <a:gdLst/>
              <a:ahLst/>
              <a:cxnLst/>
              <a:rect l="l" t="t" r="r" b="b"/>
              <a:pathLst>
                <a:path w="12336" h="11897" extrusionOk="0">
                  <a:moveTo>
                    <a:pt x="6169" y="1"/>
                  </a:moveTo>
                  <a:cubicBezTo>
                    <a:pt x="4594" y="1"/>
                    <a:pt x="3019" y="348"/>
                    <a:pt x="1817" y="1042"/>
                  </a:cubicBezTo>
                  <a:cubicBezTo>
                    <a:pt x="601" y="1743"/>
                    <a:pt x="1" y="2665"/>
                    <a:pt x="15" y="3586"/>
                  </a:cubicBezTo>
                  <a:lnTo>
                    <a:pt x="15" y="8340"/>
                  </a:lnTo>
                  <a:lnTo>
                    <a:pt x="15" y="8349"/>
                  </a:lnTo>
                  <a:cubicBezTo>
                    <a:pt x="17" y="9256"/>
                    <a:pt x="618" y="10163"/>
                    <a:pt x="1816" y="10856"/>
                  </a:cubicBezTo>
                  <a:cubicBezTo>
                    <a:pt x="3018" y="11550"/>
                    <a:pt x="4593" y="11897"/>
                    <a:pt x="6168" y="11897"/>
                  </a:cubicBezTo>
                  <a:cubicBezTo>
                    <a:pt x="7743" y="11897"/>
                    <a:pt x="9318" y="11550"/>
                    <a:pt x="10519" y="10856"/>
                  </a:cubicBezTo>
                  <a:cubicBezTo>
                    <a:pt x="11731" y="10156"/>
                    <a:pt x="12331" y="9239"/>
                    <a:pt x="12322" y="8321"/>
                  </a:cubicBezTo>
                  <a:lnTo>
                    <a:pt x="12322" y="3586"/>
                  </a:lnTo>
                  <a:cubicBezTo>
                    <a:pt x="12336" y="2665"/>
                    <a:pt x="11736" y="1743"/>
                    <a:pt x="10521" y="1042"/>
                  </a:cubicBezTo>
                  <a:cubicBezTo>
                    <a:pt x="9319" y="348"/>
                    <a:pt x="7744" y="1"/>
                    <a:pt x="6169" y="1"/>
                  </a:cubicBezTo>
                  <a:close/>
                </a:path>
              </a:pathLst>
            </a:custGeom>
            <a:solidFill>
              <a:srgbClr val="3445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18"/>
            <p:cNvSpPr/>
            <p:nvPr/>
          </p:nvSpPr>
          <p:spPr>
            <a:xfrm>
              <a:off x="3584475" y="485800"/>
              <a:ext cx="507700" cy="293125"/>
            </a:xfrm>
            <a:custGeom>
              <a:avLst/>
              <a:gdLst/>
              <a:ahLst/>
              <a:cxnLst/>
              <a:rect l="l" t="t" r="r" b="b"/>
              <a:pathLst>
                <a:path w="20308" h="11725" extrusionOk="0">
                  <a:moveTo>
                    <a:pt x="10155" y="1"/>
                  </a:moveTo>
                  <a:lnTo>
                    <a:pt x="1" y="5862"/>
                  </a:lnTo>
                  <a:lnTo>
                    <a:pt x="10155" y="11725"/>
                  </a:lnTo>
                  <a:lnTo>
                    <a:pt x="20308" y="5862"/>
                  </a:lnTo>
                  <a:lnTo>
                    <a:pt x="10155" y="1"/>
                  </a:lnTo>
                  <a:close/>
                </a:path>
              </a:pathLst>
            </a:custGeom>
            <a:solidFill>
              <a:srgbClr val="3445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18"/>
            <p:cNvSpPr/>
            <p:nvPr/>
          </p:nvSpPr>
          <p:spPr>
            <a:xfrm>
              <a:off x="3711275" y="633625"/>
              <a:ext cx="132400" cy="77100"/>
            </a:xfrm>
            <a:custGeom>
              <a:avLst/>
              <a:gdLst/>
              <a:ahLst/>
              <a:cxnLst/>
              <a:rect l="l" t="t" r="r" b="b"/>
              <a:pathLst>
                <a:path w="5296" h="3084" extrusionOk="0">
                  <a:moveTo>
                    <a:pt x="5092" y="1"/>
                  </a:moveTo>
                  <a:cubicBezTo>
                    <a:pt x="5061" y="1"/>
                    <a:pt x="5031" y="9"/>
                    <a:pt x="5002" y="25"/>
                  </a:cubicBezTo>
                  <a:lnTo>
                    <a:pt x="0" y="2878"/>
                  </a:lnTo>
                  <a:lnTo>
                    <a:pt x="360" y="3084"/>
                  </a:lnTo>
                  <a:lnTo>
                    <a:pt x="5180" y="333"/>
                  </a:lnTo>
                  <a:cubicBezTo>
                    <a:pt x="5265" y="286"/>
                    <a:pt x="5295" y="177"/>
                    <a:pt x="5246" y="91"/>
                  </a:cubicBezTo>
                  <a:cubicBezTo>
                    <a:pt x="5213" y="33"/>
                    <a:pt x="5153" y="1"/>
                    <a:pt x="5092" y="1"/>
                  </a:cubicBezTo>
                  <a:close/>
                </a:path>
              </a:pathLst>
            </a:custGeom>
            <a:solidFill>
              <a:srgbClr val="031F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18"/>
            <p:cNvSpPr/>
            <p:nvPr/>
          </p:nvSpPr>
          <p:spPr>
            <a:xfrm>
              <a:off x="3838350" y="632325"/>
              <a:ext cx="253825" cy="157100"/>
            </a:xfrm>
            <a:custGeom>
              <a:avLst/>
              <a:gdLst/>
              <a:ahLst/>
              <a:cxnLst/>
              <a:rect l="l" t="t" r="r" b="b"/>
              <a:pathLst>
                <a:path w="10153" h="6284" extrusionOk="0">
                  <a:moveTo>
                    <a:pt x="10153" y="1"/>
                  </a:moveTo>
                  <a:lnTo>
                    <a:pt x="0" y="5864"/>
                  </a:lnTo>
                  <a:lnTo>
                    <a:pt x="0" y="6283"/>
                  </a:lnTo>
                  <a:lnTo>
                    <a:pt x="10153" y="420"/>
                  </a:lnTo>
                  <a:lnTo>
                    <a:pt x="10153" y="1"/>
                  </a:lnTo>
                  <a:close/>
                </a:path>
              </a:pathLst>
            </a:custGeom>
            <a:solidFill>
              <a:srgbClr val="122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18"/>
            <p:cNvSpPr/>
            <p:nvPr/>
          </p:nvSpPr>
          <p:spPr>
            <a:xfrm>
              <a:off x="3584475" y="632325"/>
              <a:ext cx="253900" cy="157100"/>
            </a:xfrm>
            <a:custGeom>
              <a:avLst/>
              <a:gdLst/>
              <a:ahLst/>
              <a:cxnLst/>
              <a:rect l="l" t="t" r="r" b="b"/>
              <a:pathLst>
                <a:path w="10156" h="6284" extrusionOk="0">
                  <a:moveTo>
                    <a:pt x="1" y="1"/>
                  </a:moveTo>
                  <a:lnTo>
                    <a:pt x="1" y="420"/>
                  </a:lnTo>
                  <a:lnTo>
                    <a:pt x="10155" y="6283"/>
                  </a:lnTo>
                  <a:lnTo>
                    <a:pt x="10155" y="5864"/>
                  </a:lnTo>
                  <a:lnTo>
                    <a:pt x="1" y="1"/>
                  </a:lnTo>
                  <a:close/>
                </a:path>
              </a:pathLst>
            </a:custGeom>
            <a:solidFill>
              <a:srgbClr val="293A8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18"/>
            <p:cNvSpPr/>
            <p:nvPr/>
          </p:nvSpPr>
          <p:spPr>
            <a:xfrm>
              <a:off x="3684600" y="700375"/>
              <a:ext cx="307850" cy="104700"/>
            </a:xfrm>
            <a:custGeom>
              <a:avLst/>
              <a:gdLst/>
              <a:ahLst/>
              <a:cxnLst/>
              <a:rect l="l" t="t" r="r" b="b"/>
              <a:pathLst>
                <a:path w="12314" h="4188" extrusionOk="0">
                  <a:moveTo>
                    <a:pt x="12314" y="1"/>
                  </a:moveTo>
                  <a:lnTo>
                    <a:pt x="6150" y="3561"/>
                  </a:lnTo>
                  <a:lnTo>
                    <a:pt x="1" y="10"/>
                  </a:lnTo>
                  <a:lnTo>
                    <a:pt x="6149" y="4188"/>
                  </a:lnTo>
                  <a:lnTo>
                    <a:pt x="12314" y="1"/>
                  </a:lnTo>
                  <a:close/>
                </a:path>
              </a:pathLst>
            </a:custGeom>
            <a:solidFill>
              <a:srgbClr val="031F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18"/>
            <p:cNvSpPr/>
            <p:nvPr/>
          </p:nvSpPr>
          <p:spPr>
            <a:xfrm>
              <a:off x="3684200" y="831325"/>
              <a:ext cx="36275" cy="84400"/>
            </a:xfrm>
            <a:custGeom>
              <a:avLst/>
              <a:gdLst/>
              <a:ahLst/>
              <a:cxnLst/>
              <a:rect l="l" t="t" r="r" b="b"/>
              <a:pathLst>
                <a:path w="1451" h="3376" extrusionOk="0">
                  <a:moveTo>
                    <a:pt x="436" y="1"/>
                  </a:moveTo>
                  <a:lnTo>
                    <a:pt x="1" y="2958"/>
                  </a:lnTo>
                  <a:cubicBezTo>
                    <a:pt x="1" y="3237"/>
                    <a:pt x="363" y="3376"/>
                    <a:pt x="726" y="3376"/>
                  </a:cubicBezTo>
                  <a:cubicBezTo>
                    <a:pt x="1088" y="3376"/>
                    <a:pt x="1450" y="3237"/>
                    <a:pt x="1450" y="2958"/>
                  </a:cubicBezTo>
                  <a:lnTo>
                    <a:pt x="995" y="1"/>
                  </a:lnTo>
                  <a:cubicBezTo>
                    <a:pt x="928" y="46"/>
                    <a:pt x="820" y="68"/>
                    <a:pt x="714" y="68"/>
                  </a:cubicBezTo>
                  <a:cubicBezTo>
                    <a:pt x="604" y="68"/>
                    <a:pt x="496" y="45"/>
                    <a:pt x="436" y="1"/>
                  </a:cubicBezTo>
                  <a:close/>
                </a:path>
              </a:pathLst>
            </a:custGeom>
            <a:solidFill>
              <a:srgbClr val="F95D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18"/>
            <p:cNvSpPr/>
            <p:nvPr/>
          </p:nvSpPr>
          <p:spPr>
            <a:xfrm>
              <a:off x="3690000" y="873525"/>
              <a:ext cx="4525" cy="40575"/>
            </a:xfrm>
            <a:custGeom>
              <a:avLst/>
              <a:gdLst/>
              <a:ahLst/>
              <a:cxnLst/>
              <a:rect l="l" t="t" r="r" b="b"/>
              <a:pathLst>
                <a:path w="181" h="1623" extrusionOk="0">
                  <a:moveTo>
                    <a:pt x="180" y="1"/>
                  </a:moveTo>
                  <a:lnTo>
                    <a:pt x="0" y="1587"/>
                  </a:lnTo>
                  <a:cubicBezTo>
                    <a:pt x="29" y="1601"/>
                    <a:pt x="59" y="1612"/>
                    <a:pt x="89" y="1623"/>
                  </a:cubicBezTo>
                  <a:lnTo>
                    <a:pt x="180" y="1"/>
                  </a:lnTo>
                  <a:close/>
                </a:path>
              </a:pathLst>
            </a:custGeom>
            <a:solidFill>
              <a:srgbClr val="031F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18"/>
            <p:cNvSpPr/>
            <p:nvPr/>
          </p:nvSpPr>
          <p:spPr>
            <a:xfrm>
              <a:off x="3706800" y="848500"/>
              <a:ext cx="7175" cy="65900"/>
            </a:xfrm>
            <a:custGeom>
              <a:avLst/>
              <a:gdLst/>
              <a:ahLst/>
              <a:cxnLst/>
              <a:rect l="l" t="t" r="r" b="b"/>
              <a:pathLst>
                <a:path w="287" h="2636" extrusionOk="0">
                  <a:moveTo>
                    <a:pt x="1" y="0"/>
                  </a:moveTo>
                  <a:lnTo>
                    <a:pt x="194" y="2635"/>
                  </a:lnTo>
                  <a:cubicBezTo>
                    <a:pt x="225" y="2626"/>
                    <a:pt x="257" y="2614"/>
                    <a:pt x="287" y="2600"/>
                  </a:cubicBezTo>
                  <a:lnTo>
                    <a:pt x="1" y="0"/>
                  </a:lnTo>
                  <a:close/>
                </a:path>
              </a:pathLst>
            </a:custGeom>
            <a:solidFill>
              <a:srgbClr val="031F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18"/>
            <p:cNvSpPr/>
            <p:nvPr/>
          </p:nvSpPr>
          <p:spPr>
            <a:xfrm>
              <a:off x="3701225" y="863375"/>
              <a:ext cx="2275" cy="52350"/>
            </a:xfrm>
            <a:custGeom>
              <a:avLst/>
              <a:gdLst/>
              <a:ahLst/>
              <a:cxnLst/>
              <a:rect l="l" t="t" r="r" b="b"/>
              <a:pathLst>
                <a:path w="91" h="2094" extrusionOk="0">
                  <a:moveTo>
                    <a:pt x="46" y="0"/>
                  </a:moveTo>
                  <a:lnTo>
                    <a:pt x="0" y="2094"/>
                  </a:lnTo>
                  <a:lnTo>
                    <a:pt x="91" y="2094"/>
                  </a:lnTo>
                  <a:lnTo>
                    <a:pt x="46" y="0"/>
                  </a:lnTo>
                  <a:close/>
                </a:path>
              </a:pathLst>
            </a:custGeom>
            <a:solidFill>
              <a:srgbClr val="031F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18"/>
            <p:cNvSpPr/>
            <p:nvPr/>
          </p:nvSpPr>
          <p:spPr>
            <a:xfrm>
              <a:off x="3697850" y="628700"/>
              <a:ext cx="145775" cy="201775"/>
            </a:xfrm>
            <a:custGeom>
              <a:avLst/>
              <a:gdLst/>
              <a:ahLst/>
              <a:cxnLst/>
              <a:rect l="l" t="t" r="r" b="b"/>
              <a:pathLst>
                <a:path w="5831" h="8071" extrusionOk="0">
                  <a:moveTo>
                    <a:pt x="5628" y="0"/>
                  </a:moveTo>
                  <a:cubicBezTo>
                    <a:pt x="5598" y="0"/>
                    <a:pt x="5567" y="8"/>
                    <a:pt x="5539" y="24"/>
                  </a:cubicBezTo>
                  <a:lnTo>
                    <a:pt x="450" y="2926"/>
                  </a:lnTo>
                  <a:cubicBezTo>
                    <a:pt x="173" y="3086"/>
                    <a:pt x="1" y="3380"/>
                    <a:pt x="1" y="3700"/>
                  </a:cubicBezTo>
                  <a:lnTo>
                    <a:pt x="1" y="7893"/>
                  </a:lnTo>
                  <a:cubicBezTo>
                    <a:pt x="1" y="7991"/>
                    <a:pt x="80" y="8071"/>
                    <a:pt x="177" y="8071"/>
                  </a:cubicBezTo>
                  <a:cubicBezTo>
                    <a:pt x="178" y="8071"/>
                    <a:pt x="179" y="8071"/>
                    <a:pt x="180" y="8071"/>
                  </a:cubicBezTo>
                  <a:cubicBezTo>
                    <a:pt x="278" y="8071"/>
                    <a:pt x="359" y="7992"/>
                    <a:pt x="359" y="7893"/>
                  </a:cubicBezTo>
                  <a:lnTo>
                    <a:pt x="359" y="3700"/>
                  </a:lnTo>
                  <a:cubicBezTo>
                    <a:pt x="359" y="3509"/>
                    <a:pt x="461" y="3331"/>
                    <a:pt x="628" y="3236"/>
                  </a:cubicBezTo>
                  <a:lnTo>
                    <a:pt x="5715" y="334"/>
                  </a:lnTo>
                  <a:cubicBezTo>
                    <a:pt x="5801" y="285"/>
                    <a:pt x="5831" y="176"/>
                    <a:pt x="5782" y="91"/>
                  </a:cubicBezTo>
                  <a:cubicBezTo>
                    <a:pt x="5750" y="33"/>
                    <a:pt x="5689" y="0"/>
                    <a:pt x="5628" y="0"/>
                  </a:cubicBezTo>
                  <a:close/>
                </a:path>
              </a:pathLst>
            </a:custGeom>
            <a:solidFill>
              <a:srgbClr val="BBD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18"/>
            <p:cNvSpPr/>
            <p:nvPr/>
          </p:nvSpPr>
          <p:spPr>
            <a:xfrm>
              <a:off x="3689225" y="816175"/>
              <a:ext cx="22950" cy="19650"/>
            </a:xfrm>
            <a:custGeom>
              <a:avLst/>
              <a:gdLst/>
              <a:ahLst/>
              <a:cxnLst/>
              <a:rect l="l" t="t" r="r" b="b"/>
              <a:pathLst>
                <a:path w="918" h="786" extrusionOk="0">
                  <a:moveTo>
                    <a:pt x="522" y="1"/>
                  </a:moveTo>
                  <a:cubicBezTo>
                    <a:pt x="425" y="1"/>
                    <a:pt x="327" y="36"/>
                    <a:pt x="248" y="116"/>
                  </a:cubicBezTo>
                  <a:cubicBezTo>
                    <a:pt x="1" y="363"/>
                    <a:pt x="175" y="785"/>
                    <a:pt x="525" y="785"/>
                  </a:cubicBezTo>
                  <a:cubicBezTo>
                    <a:pt x="742" y="785"/>
                    <a:pt x="917" y="610"/>
                    <a:pt x="917" y="394"/>
                  </a:cubicBezTo>
                  <a:cubicBezTo>
                    <a:pt x="917" y="158"/>
                    <a:pt x="723" y="1"/>
                    <a:pt x="522" y="1"/>
                  </a:cubicBezTo>
                  <a:close/>
                </a:path>
              </a:pathLst>
            </a:custGeom>
            <a:solidFill>
              <a:srgbClr val="F95D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18"/>
            <p:cNvSpPr/>
            <p:nvPr/>
          </p:nvSpPr>
          <p:spPr>
            <a:xfrm>
              <a:off x="3692600" y="816375"/>
              <a:ext cx="22500" cy="19500"/>
            </a:xfrm>
            <a:custGeom>
              <a:avLst/>
              <a:gdLst/>
              <a:ahLst/>
              <a:cxnLst/>
              <a:rect l="l" t="t" r="r" b="b"/>
              <a:pathLst>
                <a:path w="900" h="780" extrusionOk="0">
                  <a:moveTo>
                    <a:pt x="445" y="0"/>
                  </a:moveTo>
                  <a:lnTo>
                    <a:pt x="445" y="0"/>
                  </a:lnTo>
                  <a:cubicBezTo>
                    <a:pt x="629" y="122"/>
                    <a:pt x="675" y="424"/>
                    <a:pt x="437" y="557"/>
                  </a:cubicBezTo>
                  <a:cubicBezTo>
                    <a:pt x="384" y="588"/>
                    <a:pt x="331" y="600"/>
                    <a:pt x="283" y="600"/>
                  </a:cubicBezTo>
                  <a:cubicBezTo>
                    <a:pt x="132" y="600"/>
                    <a:pt x="17" y="479"/>
                    <a:pt x="0" y="409"/>
                  </a:cubicBezTo>
                  <a:lnTo>
                    <a:pt x="0" y="409"/>
                  </a:lnTo>
                  <a:cubicBezTo>
                    <a:pt x="13" y="634"/>
                    <a:pt x="200" y="780"/>
                    <a:pt x="395" y="780"/>
                  </a:cubicBezTo>
                  <a:cubicBezTo>
                    <a:pt x="486" y="780"/>
                    <a:pt x="579" y="747"/>
                    <a:pt x="657" y="676"/>
                  </a:cubicBezTo>
                  <a:cubicBezTo>
                    <a:pt x="899" y="451"/>
                    <a:pt x="773" y="45"/>
                    <a:pt x="445" y="0"/>
                  </a:cubicBezTo>
                  <a:close/>
                </a:path>
              </a:pathLst>
            </a:custGeom>
            <a:solidFill>
              <a:srgbClr val="031F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18"/>
            <p:cNvSpPr/>
            <p:nvPr/>
          </p:nvSpPr>
          <p:spPr>
            <a:xfrm>
              <a:off x="3432775" y="1155950"/>
              <a:ext cx="323650" cy="397375"/>
            </a:xfrm>
            <a:custGeom>
              <a:avLst/>
              <a:gdLst/>
              <a:ahLst/>
              <a:cxnLst/>
              <a:rect l="l" t="t" r="r" b="b"/>
              <a:pathLst>
                <a:path w="12946" h="15895" extrusionOk="0">
                  <a:moveTo>
                    <a:pt x="10105" y="1"/>
                  </a:moveTo>
                  <a:cubicBezTo>
                    <a:pt x="8921" y="1"/>
                    <a:pt x="7644" y="964"/>
                    <a:pt x="6333" y="2602"/>
                  </a:cubicBezTo>
                  <a:cubicBezTo>
                    <a:pt x="4751" y="4582"/>
                    <a:pt x="1244" y="8878"/>
                    <a:pt x="622" y="10404"/>
                  </a:cubicBezTo>
                  <a:cubicBezTo>
                    <a:pt x="0" y="11931"/>
                    <a:pt x="1594" y="14586"/>
                    <a:pt x="1594" y="14586"/>
                  </a:cubicBezTo>
                  <a:cubicBezTo>
                    <a:pt x="1594" y="14586"/>
                    <a:pt x="1882" y="14442"/>
                    <a:pt x="2432" y="14442"/>
                  </a:cubicBezTo>
                  <a:cubicBezTo>
                    <a:pt x="3162" y="14442"/>
                    <a:pt x="4354" y="14695"/>
                    <a:pt x="5948" y="15873"/>
                  </a:cubicBezTo>
                  <a:cubicBezTo>
                    <a:pt x="5948" y="15873"/>
                    <a:pt x="6034" y="15894"/>
                    <a:pt x="6191" y="15894"/>
                  </a:cubicBezTo>
                  <a:cubicBezTo>
                    <a:pt x="6559" y="15894"/>
                    <a:pt x="7318" y="15776"/>
                    <a:pt x="8264" y="14982"/>
                  </a:cubicBezTo>
                  <a:cubicBezTo>
                    <a:pt x="9610" y="13852"/>
                    <a:pt x="11702" y="6899"/>
                    <a:pt x="12324" y="4637"/>
                  </a:cubicBezTo>
                  <a:cubicBezTo>
                    <a:pt x="12946" y="2376"/>
                    <a:pt x="11962" y="536"/>
                    <a:pt x="10829" y="128"/>
                  </a:cubicBezTo>
                  <a:cubicBezTo>
                    <a:pt x="10592" y="42"/>
                    <a:pt x="10350" y="1"/>
                    <a:pt x="101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18"/>
            <p:cNvSpPr/>
            <p:nvPr/>
          </p:nvSpPr>
          <p:spPr>
            <a:xfrm>
              <a:off x="3465800" y="1513600"/>
              <a:ext cx="118475" cy="70825"/>
            </a:xfrm>
            <a:custGeom>
              <a:avLst/>
              <a:gdLst/>
              <a:ahLst/>
              <a:cxnLst/>
              <a:rect l="l" t="t" r="r" b="b"/>
              <a:pathLst>
                <a:path w="4739" h="2833" extrusionOk="0">
                  <a:moveTo>
                    <a:pt x="1276" y="1"/>
                  </a:moveTo>
                  <a:cubicBezTo>
                    <a:pt x="539" y="1"/>
                    <a:pt x="274" y="280"/>
                    <a:pt x="274" y="280"/>
                  </a:cubicBezTo>
                  <a:cubicBezTo>
                    <a:pt x="0" y="1057"/>
                    <a:pt x="333" y="2075"/>
                    <a:pt x="333" y="2075"/>
                  </a:cubicBezTo>
                  <a:cubicBezTo>
                    <a:pt x="687" y="2003"/>
                    <a:pt x="1037" y="1972"/>
                    <a:pt x="1375" y="1972"/>
                  </a:cubicBezTo>
                  <a:cubicBezTo>
                    <a:pt x="3174" y="1972"/>
                    <a:pt x="4627" y="2833"/>
                    <a:pt x="4627" y="2833"/>
                  </a:cubicBezTo>
                  <a:cubicBezTo>
                    <a:pt x="4738" y="2402"/>
                    <a:pt x="4627" y="1567"/>
                    <a:pt x="4627" y="1567"/>
                  </a:cubicBezTo>
                  <a:cubicBezTo>
                    <a:pt x="4627" y="1567"/>
                    <a:pt x="4653" y="910"/>
                    <a:pt x="2762" y="280"/>
                  </a:cubicBezTo>
                  <a:cubicBezTo>
                    <a:pt x="2131" y="71"/>
                    <a:pt x="1645" y="1"/>
                    <a:pt x="1276" y="1"/>
                  </a:cubicBezTo>
                  <a:close/>
                </a:path>
              </a:pathLst>
            </a:custGeom>
            <a:solidFill>
              <a:srgbClr val="122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18"/>
            <p:cNvSpPr/>
            <p:nvPr/>
          </p:nvSpPr>
          <p:spPr>
            <a:xfrm>
              <a:off x="4165850" y="835800"/>
              <a:ext cx="117925" cy="84225"/>
            </a:xfrm>
            <a:custGeom>
              <a:avLst/>
              <a:gdLst/>
              <a:ahLst/>
              <a:cxnLst/>
              <a:rect l="l" t="t" r="r" b="b"/>
              <a:pathLst>
                <a:path w="4717" h="3369" extrusionOk="0">
                  <a:moveTo>
                    <a:pt x="656" y="0"/>
                  </a:moveTo>
                  <a:cubicBezTo>
                    <a:pt x="656" y="0"/>
                    <a:pt x="156" y="502"/>
                    <a:pt x="1" y="1078"/>
                  </a:cubicBezTo>
                  <a:cubicBezTo>
                    <a:pt x="1" y="1078"/>
                    <a:pt x="286" y="2440"/>
                    <a:pt x="1656" y="3053"/>
                  </a:cubicBezTo>
                  <a:cubicBezTo>
                    <a:pt x="2198" y="3295"/>
                    <a:pt x="2669" y="3369"/>
                    <a:pt x="3042" y="3369"/>
                  </a:cubicBezTo>
                  <a:cubicBezTo>
                    <a:pt x="3612" y="3369"/>
                    <a:pt x="3949" y="3197"/>
                    <a:pt x="3949" y="3197"/>
                  </a:cubicBezTo>
                  <a:cubicBezTo>
                    <a:pt x="3949" y="3197"/>
                    <a:pt x="4620" y="2779"/>
                    <a:pt x="4717" y="1826"/>
                  </a:cubicBezTo>
                  <a:lnTo>
                    <a:pt x="4717" y="1826"/>
                  </a:lnTo>
                  <a:cubicBezTo>
                    <a:pt x="4717" y="1826"/>
                    <a:pt x="4705" y="1827"/>
                    <a:pt x="4681" y="1827"/>
                  </a:cubicBezTo>
                  <a:cubicBezTo>
                    <a:pt x="4425" y="1827"/>
                    <a:pt x="2801" y="1754"/>
                    <a:pt x="656" y="0"/>
                  </a:cubicBezTo>
                  <a:close/>
                </a:path>
              </a:pathLst>
            </a:custGeom>
            <a:solidFill>
              <a:srgbClr val="122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18"/>
            <p:cNvSpPr/>
            <p:nvPr/>
          </p:nvSpPr>
          <p:spPr>
            <a:xfrm>
              <a:off x="4223850" y="458850"/>
              <a:ext cx="80825" cy="109075"/>
            </a:xfrm>
            <a:custGeom>
              <a:avLst/>
              <a:gdLst/>
              <a:ahLst/>
              <a:cxnLst/>
              <a:rect l="l" t="t" r="r" b="b"/>
              <a:pathLst>
                <a:path w="3233" h="4363" extrusionOk="0">
                  <a:moveTo>
                    <a:pt x="2151" y="1"/>
                  </a:moveTo>
                  <a:cubicBezTo>
                    <a:pt x="2151" y="1"/>
                    <a:pt x="256" y="903"/>
                    <a:pt x="1" y="3283"/>
                  </a:cubicBezTo>
                  <a:cubicBezTo>
                    <a:pt x="1" y="3283"/>
                    <a:pt x="892" y="2022"/>
                    <a:pt x="1504" y="2012"/>
                  </a:cubicBezTo>
                  <a:cubicBezTo>
                    <a:pt x="1504" y="2012"/>
                    <a:pt x="1528" y="3568"/>
                    <a:pt x="1851" y="4362"/>
                  </a:cubicBezTo>
                  <a:cubicBezTo>
                    <a:pt x="1851" y="4362"/>
                    <a:pt x="2162" y="1816"/>
                    <a:pt x="3232" y="874"/>
                  </a:cubicBezTo>
                  <a:lnTo>
                    <a:pt x="2151" y="1"/>
                  </a:lnTo>
                  <a:close/>
                </a:path>
              </a:pathLst>
            </a:custGeom>
            <a:solidFill>
              <a:srgbClr val="D830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18"/>
            <p:cNvSpPr/>
            <p:nvPr/>
          </p:nvSpPr>
          <p:spPr>
            <a:xfrm>
              <a:off x="4078700" y="238100"/>
              <a:ext cx="260350" cy="231475"/>
            </a:xfrm>
            <a:custGeom>
              <a:avLst/>
              <a:gdLst/>
              <a:ahLst/>
              <a:cxnLst/>
              <a:rect l="l" t="t" r="r" b="b"/>
              <a:pathLst>
                <a:path w="10414" h="9259" extrusionOk="0">
                  <a:moveTo>
                    <a:pt x="3883" y="1"/>
                  </a:moveTo>
                  <a:cubicBezTo>
                    <a:pt x="3878" y="1"/>
                    <a:pt x="3873" y="1"/>
                    <a:pt x="3868" y="1"/>
                  </a:cubicBezTo>
                  <a:lnTo>
                    <a:pt x="3857" y="23"/>
                  </a:lnTo>
                  <a:cubicBezTo>
                    <a:pt x="3800" y="17"/>
                    <a:pt x="3742" y="14"/>
                    <a:pt x="3682" y="14"/>
                  </a:cubicBezTo>
                  <a:cubicBezTo>
                    <a:pt x="3342" y="14"/>
                    <a:pt x="2964" y="116"/>
                    <a:pt x="2560" y="351"/>
                  </a:cubicBezTo>
                  <a:cubicBezTo>
                    <a:pt x="1147" y="1166"/>
                    <a:pt x="1" y="3150"/>
                    <a:pt x="1" y="4782"/>
                  </a:cubicBezTo>
                  <a:cubicBezTo>
                    <a:pt x="1" y="5532"/>
                    <a:pt x="251" y="6065"/>
                    <a:pt x="650" y="6354"/>
                  </a:cubicBezTo>
                  <a:lnTo>
                    <a:pt x="643" y="6366"/>
                  </a:lnTo>
                  <a:cubicBezTo>
                    <a:pt x="1287" y="6956"/>
                    <a:pt x="7585" y="9258"/>
                    <a:pt x="7585" y="9258"/>
                  </a:cubicBezTo>
                  <a:lnTo>
                    <a:pt x="10413" y="4319"/>
                  </a:lnTo>
                  <a:cubicBezTo>
                    <a:pt x="10413" y="4319"/>
                    <a:pt x="4837" y="1"/>
                    <a:pt x="3883" y="1"/>
                  </a:cubicBezTo>
                  <a:close/>
                </a:path>
              </a:pathLst>
            </a:custGeom>
            <a:solidFill>
              <a:srgbClr val="FFD7B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18"/>
            <p:cNvSpPr/>
            <p:nvPr/>
          </p:nvSpPr>
          <p:spPr>
            <a:xfrm>
              <a:off x="4173525" y="410750"/>
              <a:ext cx="72625" cy="90200"/>
            </a:xfrm>
            <a:custGeom>
              <a:avLst/>
              <a:gdLst/>
              <a:ahLst/>
              <a:cxnLst/>
              <a:rect l="l" t="t" r="r" b="b"/>
              <a:pathLst>
                <a:path w="2905" h="3608" extrusionOk="0">
                  <a:moveTo>
                    <a:pt x="719" y="1"/>
                  </a:moveTo>
                  <a:cubicBezTo>
                    <a:pt x="553" y="1"/>
                    <a:pt x="413" y="45"/>
                    <a:pt x="321" y="140"/>
                  </a:cubicBezTo>
                  <a:cubicBezTo>
                    <a:pt x="1" y="468"/>
                    <a:pt x="284" y="430"/>
                    <a:pt x="738" y="1145"/>
                  </a:cubicBezTo>
                  <a:cubicBezTo>
                    <a:pt x="1193" y="1860"/>
                    <a:pt x="1318" y="2651"/>
                    <a:pt x="2038" y="3607"/>
                  </a:cubicBezTo>
                  <a:lnTo>
                    <a:pt x="2905" y="2002"/>
                  </a:lnTo>
                  <a:cubicBezTo>
                    <a:pt x="2731" y="1912"/>
                    <a:pt x="2633" y="1344"/>
                    <a:pt x="2069" y="703"/>
                  </a:cubicBezTo>
                  <a:cubicBezTo>
                    <a:pt x="1688" y="268"/>
                    <a:pt x="1127" y="1"/>
                    <a:pt x="719" y="1"/>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18"/>
            <p:cNvSpPr/>
            <p:nvPr/>
          </p:nvSpPr>
          <p:spPr>
            <a:xfrm>
              <a:off x="4249525" y="340025"/>
              <a:ext cx="129350" cy="159800"/>
            </a:xfrm>
            <a:custGeom>
              <a:avLst/>
              <a:gdLst/>
              <a:ahLst/>
              <a:cxnLst/>
              <a:rect l="l" t="t" r="r" b="b"/>
              <a:pathLst>
                <a:path w="5174" h="6392" extrusionOk="0">
                  <a:moveTo>
                    <a:pt x="2882" y="0"/>
                  </a:moveTo>
                  <a:cubicBezTo>
                    <a:pt x="2657" y="0"/>
                    <a:pt x="2406" y="69"/>
                    <a:pt x="2121" y="233"/>
                  </a:cubicBezTo>
                  <a:cubicBezTo>
                    <a:pt x="950" y="909"/>
                    <a:pt x="1" y="2554"/>
                    <a:pt x="1" y="3906"/>
                  </a:cubicBezTo>
                  <a:cubicBezTo>
                    <a:pt x="1" y="4635"/>
                    <a:pt x="316" y="4998"/>
                    <a:pt x="754" y="5192"/>
                  </a:cubicBezTo>
                  <a:cubicBezTo>
                    <a:pt x="1127" y="5358"/>
                    <a:pt x="2202" y="6048"/>
                    <a:pt x="2775" y="6392"/>
                  </a:cubicBezTo>
                  <a:cubicBezTo>
                    <a:pt x="3946" y="5716"/>
                    <a:pt x="5174" y="2524"/>
                    <a:pt x="5174" y="1171"/>
                  </a:cubicBezTo>
                  <a:cubicBezTo>
                    <a:pt x="4584" y="924"/>
                    <a:pt x="3928" y="469"/>
                    <a:pt x="3582" y="235"/>
                  </a:cubicBezTo>
                  <a:cubicBezTo>
                    <a:pt x="3373" y="93"/>
                    <a:pt x="3145" y="0"/>
                    <a:pt x="2882" y="0"/>
                  </a:cubicBezTo>
                  <a:close/>
                </a:path>
              </a:pathLst>
            </a:custGeom>
            <a:solidFill>
              <a:srgbClr val="E9437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18"/>
            <p:cNvSpPr/>
            <p:nvPr/>
          </p:nvSpPr>
          <p:spPr>
            <a:xfrm>
              <a:off x="4302550" y="367825"/>
              <a:ext cx="227725" cy="234550"/>
            </a:xfrm>
            <a:custGeom>
              <a:avLst/>
              <a:gdLst/>
              <a:ahLst/>
              <a:cxnLst/>
              <a:rect l="l" t="t" r="r" b="b"/>
              <a:pathLst>
                <a:path w="9109" h="9382" extrusionOk="0">
                  <a:moveTo>
                    <a:pt x="2797" y="0"/>
                  </a:moveTo>
                  <a:cubicBezTo>
                    <a:pt x="2608" y="0"/>
                    <a:pt x="2397" y="63"/>
                    <a:pt x="2121" y="222"/>
                  </a:cubicBezTo>
                  <a:cubicBezTo>
                    <a:pt x="950" y="900"/>
                    <a:pt x="0" y="2544"/>
                    <a:pt x="0" y="3895"/>
                  </a:cubicBezTo>
                  <a:cubicBezTo>
                    <a:pt x="0" y="4590"/>
                    <a:pt x="252" y="5066"/>
                    <a:pt x="652" y="5280"/>
                  </a:cubicBezTo>
                  <a:lnTo>
                    <a:pt x="652" y="5281"/>
                  </a:lnTo>
                  <a:cubicBezTo>
                    <a:pt x="652" y="5281"/>
                    <a:pt x="4360" y="9082"/>
                    <a:pt x="5099" y="9372"/>
                  </a:cubicBezTo>
                  <a:cubicBezTo>
                    <a:pt x="5115" y="9378"/>
                    <a:pt x="5133" y="9382"/>
                    <a:pt x="5152" y="9382"/>
                  </a:cubicBezTo>
                  <a:cubicBezTo>
                    <a:pt x="5983" y="9382"/>
                    <a:pt x="9109" y="3394"/>
                    <a:pt x="9109" y="3394"/>
                  </a:cubicBezTo>
                  <a:cubicBezTo>
                    <a:pt x="8640" y="2830"/>
                    <a:pt x="4233" y="634"/>
                    <a:pt x="3461" y="213"/>
                  </a:cubicBezTo>
                  <a:cubicBezTo>
                    <a:pt x="3423" y="188"/>
                    <a:pt x="3383" y="167"/>
                    <a:pt x="3342" y="148"/>
                  </a:cubicBezTo>
                  <a:lnTo>
                    <a:pt x="3327" y="140"/>
                  </a:lnTo>
                  <a:lnTo>
                    <a:pt x="3325" y="142"/>
                  </a:lnTo>
                  <a:cubicBezTo>
                    <a:pt x="3141" y="58"/>
                    <a:pt x="2979" y="0"/>
                    <a:pt x="2797" y="0"/>
                  </a:cubicBezTo>
                  <a:close/>
                </a:path>
              </a:pathLst>
            </a:custGeom>
            <a:solidFill>
              <a:srgbClr val="FFD7B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18"/>
            <p:cNvSpPr/>
            <p:nvPr/>
          </p:nvSpPr>
          <p:spPr>
            <a:xfrm>
              <a:off x="4415650" y="444300"/>
              <a:ext cx="127925" cy="165200"/>
            </a:xfrm>
            <a:custGeom>
              <a:avLst/>
              <a:gdLst/>
              <a:ahLst/>
              <a:cxnLst/>
              <a:rect l="l" t="t" r="r" b="b"/>
              <a:pathLst>
                <a:path w="5117" h="6608" extrusionOk="0">
                  <a:moveTo>
                    <a:pt x="3701" y="0"/>
                  </a:moveTo>
                  <a:cubicBezTo>
                    <a:pt x="3357" y="0"/>
                    <a:pt x="2968" y="113"/>
                    <a:pt x="2558" y="350"/>
                  </a:cubicBezTo>
                  <a:cubicBezTo>
                    <a:pt x="1144" y="1165"/>
                    <a:pt x="0" y="3150"/>
                    <a:pt x="0" y="4781"/>
                  </a:cubicBezTo>
                  <a:cubicBezTo>
                    <a:pt x="0" y="5937"/>
                    <a:pt x="576" y="6607"/>
                    <a:pt x="1415" y="6607"/>
                  </a:cubicBezTo>
                  <a:cubicBezTo>
                    <a:pt x="1759" y="6607"/>
                    <a:pt x="2147" y="6495"/>
                    <a:pt x="2558" y="6258"/>
                  </a:cubicBezTo>
                  <a:cubicBezTo>
                    <a:pt x="3971" y="5443"/>
                    <a:pt x="5116" y="3458"/>
                    <a:pt x="5116" y="1827"/>
                  </a:cubicBezTo>
                  <a:cubicBezTo>
                    <a:pt x="5116" y="670"/>
                    <a:pt x="4540" y="0"/>
                    <a:pt x="3701" y="0"/>
                  </a:cubicBezTo>
                  <a:close/>
                </a:path>
              </a:pathLst>
            </a:custGeom>
            <a:solidFill>
              <a:srgbClr val="F4B8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45" name="Google Shape;745;p18"/>
          <p:cNvSpPr txBox="1"/>
          <p:nvPr/>
        </p:nvSpPr>
        <p:spPr>
          <a:xfrm>
            <a:off x="365788" y="493895"/>
            <a:ext cx="2277075" cy="16003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Raleway Light"/>
                <a:ea typeface="Raleway Light"/>
                <a:cs typeface="Raleway Light"/>
                <a:sym typeface="Raleway Light"/>
              </a:rPr>
              <a:t>CREDITS: </a:t>
            </a:r>
            <a:r>
              <a:rPr lang="en" sz="1400" b="0" i="0" u="none" strike="noStrike" cap="none">
                <a:solidFill>
                  <a:schemeClr val="dk1"/>
                </a:solidFill>
                <a:latin typeface="Raleway Light"/>
                <a:ea typeface="Raleway Light"/>
                <a:cs typeface="Raleway Light"/>
                <a:sym typeface="Raleway Light"/>
              </a:rPr>
              <a:t>This presentation used graphic designs provided by </a:t>
            </a:r>
            <a:r>
              <a:rPr lang="en" sz="1400" b="1" i="0" u="none" strike="noStrike" cap="none">
                <a:solidFill>
                  <a:schemeClr val="dk1"/>
                </a:solidFill>
                <a:latin typeface="Raleway Light"/>
                <a:ea typeface="Raleway Light"/>
                <a:cs typeface="Raleway Light"/>
                <a:sym typeface="Raleway Light"/>
              </a:rPr>
              <a:t>Slidesgo</a:t>
            </a:r>
            <a:r>
              <a:rPr lang="en" sz="1400" b="0" i="0" u="none" strike="noStrike" cap="none">
                <a:solidFill>
                  <a:schemeClr val="dk1"/>
                </a:solidFill>
                <a:latin typeface="Raleway Light"/>
                <a:ea typeface="Raleway Light"/>
                <a:cs typeface="Raleway Light"/>
                <a:sym typeface="Raleway Light"/>
              </a:rPr>
              <a:t>,  including icons by </a:t>
            </a:r>
            <a:r>
              <a:rPr lang="en" sz="1400" b="1" i="0" u="none" strike="noStrike" cap="none">
                <a:solidFill>
                  <a:schemeClr val="dk1"/>
                </a:solidFill>
                <a:latin typeface="Raleway Light"/>
                <a:ea typeface="Raleway Light"/>
                <a:cs typeface="Raleway Light"/>
                <a:sym typeface="Raleway Light"/>
              </a:rPr>
              <a:t>Flaticon</a:t>
            </a:r>
            <a:r>
              <a:rPr lang="en" sz="1400" b="0" i="0" u="none" strike="noStrike" cap="none">
                <a:solidFill>
                  <a:schemeClr val="dk1"/>
                </a:solidFill>
                <a:latin typeface="Raleway Light"/>
                <a:ea typeface="Raleway Light"/>
                <a:cs typeface="Raleway Light"/>
                <a:sym typeface="Raleway Light"/>
              </a:rPr>
              <a:t>, and infographics &amp; images by </a:t>
            </a:r>
            <a:r>
              <a:rPr lang="en" sz="1400" b="1" i="0" u="none" strike="noStrike" cap="none">
                <a:solidFill>
                  <a:schemeClr val="dk1"/>
                </a:solidFill>
                <a:latin typeface="Raleway Light"/>
                <a:ea typeface="Raleway Light"/>
                <a:cs typeface="Raleway Light"/>
                <a:sym typeface="Raleway Light"/>
              </a:rPr>
              <a:t>freepik</a:t>
            </a:r>
            <a:r>
              <a:rPr lang="en" sz="1400" b="0" i="0" u="none" strike="noStrike" cap="none">
                <a:solidFill>
                  <a:schemeClr val="dk1"/>
                </a:solidFill>
                <a:latin typeface="Raleway Light"/>
                <a:ea typeface="Raleway Light"/>
                <a:cs typeface="Raleway Light"/>
                <a:sym typeface="Raleway Light"/>
              </a:rPr>
              <a:t> </a:t>
            </a:r>
            <a:endParaRPr sz="1400" b="0" i="0" u="none" strike="noStrike" cap="none">
              <a:solidFill>
                <a:schemeClr val="dk1"/>
              </a:solidFill>
              <a:latin typeface="Raleway Light"/>
              <a:ea typeface="Raleway Light"/>
              <a:cs typeface="Raleway Light"/>
              <a:sym typeface="Raleway Light"/>
            </a:endParaRPr>
          </a:p>
        </p:txBody>
      </p:sp>
      <p:pic>
        <p:nvPicPr>
          <p:cNvPr id="746" name="Google Shape;746;p18" descr="Icon&#10;&#10;Description automatically generated">
            <a:hlinkClick r:id="rId3"/>
          </p:cNvPr>
          <p:cNvPicPr preferRelativeResize="0"/>
          <p:nvPr/>
        </p:nvPicPr>
        <p:blipFill rotWithShape="1">
          <a:blip r:embed="rId4">
            <a:alphaModFix/>
          </a:blip>
          <a:srcRect l="35301" t="8730" r="35990" b="11227"/>
          <a:stretch/>
        </p:blipFill>
        <p:spPr>
          <a:xfrm>
            <a:off x="5698856" y="3961689"/>
            <a:ext cx="523113" cy="539950"/>
          </a:xfrm>
          <a:prstGeom prst="rect">
            <a:avLst/>
          </a:prstGeom>
          <a:noFill/>
          <a:ln>
            <a:noFill/>
          </a:ln>
        </p:spPr>
      </p:pic>
      <p:sp>
        <p:nvSpPr>
          <p:cNvPr id="747" name="Google Shape;747;p18"/>
          <p:cNvSpPr txBox="1"/>
          <p:nvPr/>
        </p:nvSpPr>
        <p:spPr>
          <a:xfrm>
            <a:off x="6250827" y="4029459"/>
            <a:ext cx="2493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Raleway Light"/>
                <a:ea typeface="Raleway Light"/>
                <a:cs typeface="Raleway Light"/>
                <a:sym typeface="Raleway Light"/>
              </a:rPr>
              <a:t>/dyan27/dai-capstone</a:t>
            </a:r>
            <a:endParaRPr sz="1400" b="0" i="0" u="none" strike="noStrike" cap="none">
              <a:solidFill>
                <a:schemeClr val="dk1"/>
              </a:solidFill>
              <a:latin typeface="Raleway Light"/>
              <a:ea typeface="Raleway Light"/>
              <a:cs typeface="Raleway Light"/>
              <a:sym typeface="Raleway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9"/>
          <p:cNvSpPr/>
          <p:nvPr/>
        </p:nvSpPr>
        <p:spPr>
          <a:xfrm>
            <a:off x="457200" y="1148550"/>
            <a:ext cx="3046200" cy="3583500"/>
          </a:xfrm>
          <a:prstGeom prst="rect">
            <a:avLst/>
          </a:prstGeom>
          <a:solidFill>
            <a:srgbClr val="2B3252">
              <a:alpha val="1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9"/>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400"/>
              <a:buNone/>
            </a:pPr>
            <a:r>
              <a:rPr lang="en"/>
              <a:t>ABOUT ME</a:t>
            </a:r>
            <a:endParaRPr/>
          </a:p>
        </p:txBody>
      </p:sp>
      <p:grpSp>
        <p:nvGrpSpPr>
          <p:cNvPr id="230" name="Google Shape;230;p9"/>
          <p:cNvGrpSpPr/>
          <p:nvPr/>
        </p:nvGrpSpPr>
        <p:grpSpPr>
          <a:xfrm>
            <a:off x="1092550" y="2596000"/>
            <a:ext cx="1775500" cy="2136075"/>
            <a:chOff x="700075" y="1804500"/>
            <a:chExt cx="1775500" cy="2136075"/>
          </a:xfrm>
        </p:grpSpPr>
        <p:sp>
          <p:nvSpPr>
            <p:cNvPr id="231" name="Google Shape;231;p9"/>
            <p:cNvSpPr/>
            <p:nvPr/>
          </p:nvSpPr>
          <p:spPr>
            <a:xfrm>
              <a:off x="780150" y="2751525"/>
              <a:ext cx="1581325" cy="1182200"/>
            </a:xfrm>
            <a:custGeom>
              <a:avLst/>
              <a:gdLst/>
              <a:ahLst/>
              <a:cxnLst/>
              <a:rect l="l" t="t" r="r" b="b"/>
              <a:pathLst>
                <a:path w="63253" h="47288" extrusionOk="0">
                  <a:moveTo>
                    <a:pt x="23100" y="1"/>
                  </a:moveTo>
                  <a:lnTo>
                    <a:pt x="23219" y="658"/>
                  </a:lnTo>
                  <a:lnTo>
                    <a:pt x="23363" y="1423"/>
                  </a:lnTo>
                  <a:lnTo>
                    <a:pt x="23518" y="2427"/>
                  </a:lnTo>
                  <a:lnTo>
                    <a:pt x="23709" y="3634"/>
                  </a:lnTo>
                  <a:lnTo>
                    <a:pt x="23889" y="4984"/>
                  </a:lnTo>
                  <a:lnTo>
                    <a:pt x="23972" y="5701"/>
                  </a:lnTo>
                  <a:lnTo>
                    <a:pt x="24056" y="6454"/>
                  </a:lnTo>
                  <a:lnTo>
                    <a:pt x="24140" y="7219"/>
                  </a:lnTo>
                  <a:lnTo>
                    <a:pt x="24211" y="7983"/>
                  </a:lnTo>
                  <a:lnTo>
                    <a:pt x="24271" y="8772"/>
                  </a:lnTo>
                  <a:lnTo>
                    <a:pt x="24319" y="9561"/>
                  </a:lnTo>
                  <a:lnTo>
                    <a:pt x="24355" y="10350"/>
                  </a:lnTo>
                  <a:lnTo>
                    <a:pt x="24379" y="11114"/>
                  </a:lnTo>
                  <a:lnTo>
                    <a:pt x="24379" y="11879"/>
                  </a:lnTo>
                  <a:lnTo>
                    <a:pt x="24367" y="12632"/>
                  </a:lnTo>
                  <a:lnTo>
                    <a:pt x="24331" y="13349"/>
                  </a:lnTo>
                  <a:lnTo>
                    <a:pt x="24283" y="14054"/>
                  </a:lnTo>
                  <a:lnTo>
                    <a:pt x="24199" y="14711"/>
                  </a:lnTo>
                  <a:lnTo>
                    <a:pt x="24151" y="15034"/>
                  </a:lnTo>
                  <a:lnTo>
                    <a:pt x="24104" y="15333"/>
                  </a:lnTo>
                  <a:lnTo>
                    <a:pt x="24044" y="15631"/>
                  </a:lnTo>
                  <a:lnTo>
                    <a:pt x="23972" y="15918"/>
                  </a:lnTo>
                  <a:lnTo>
                    <a:pt x="23901" y="16193"/>
                  </a:lnTo>
                  <a:lnTo>
                    <a:pt x="23817" y="16444"/>
                  </a:lnTo>
                  <a:lnTo>
                    <a:pt x="23721" y="16695"/>
                  </a:lnTo>
                  <a:lnTo>
                    <a:pt x="23626" y="16922"/>
                  </a:lnTo>
                  <a:lnTo>
                    <a:pt x="23518" y="17149"/>
                  </a:lnTo>
                  <a:lnTo>
                    <a:pt x="23411" y="17340"/>
                  </a:lnTo>
                  <a:lnTo>
                    <a:pt x="23291" y="17531"/>
                  </a:lnTo>
                  <a:lnTo>
                    <a:pt x="23160" y="17699"/>
                  </a:lnTo>
                  <a:lnTo>
                    <a:pt x="23016" y="17854"/>
                  </a:lnTo>
                  <a:lnTo>
                    <a:pt x="22873" y="17986"/>
                  </a:lnTo>
                  <a:lnTo>
                    <a:pt x="22706" y="18117"/>
                  </a:lnTo>
                  <a:lnTo>
                    <a:pt x="22514" y="18237"/>
                  </a:lnTo>
                  <a:lnTo>
                    <a:pt x="22287" y="18344"/>
                  </a:lnTo>
                  <a:lnTo>
                    <a:pt x="22048" y="18464"/>
                  </a:lnTo>
                  <a:lnTo>
                    <a:pt x="21785" y="18571"/>
                  </a:lnTo>
                  <a:lnTo>
                    <a:pt x="21510" y="18691"/>
                  </a:lnTo>
                  <a:lnTo>
                    <a:pt x="20877" y="18906"/>
                  </a:lnTo>
                  <a:lnTo>
                    <a:pt x="20160" y="19133"/>
                  </a:lnTo>
                  <a:lnTo>
                    <a:pt x="19383" y="19372"/>
                  </a:lnTo>
                  <a:lnTo>
                    <a:pt x="18547" y="19635"/>
                  </a:lnTo>
                  <a:lnTo>
                    <a:pt x="17663" y="19910"/>
                  </a:lnTo>
                  <a:lnTo>
                    <a:pt x="16730" y="20208"/>
                  </a:lnTo>
                  <a:lnTo>
                    <a:pt x="15751" y="20543"/>
                  </a:lnTo>
                  <a:lnTo>
                    <a:pt x="15249" y="20722"/>
                  </a:lnTo>
                  <a:lnTo>
                    <a:pt x="14747" y="20913"/>
                  </a:lnTo>
                  <a:lnTo>
                    <a:pt x="14233" y="21117"/>
                  </a:lnTo>
                  <a:lnTo>
                    <a:pt x="13719" y="21332"/>
                  </a:lnTo>
                  <a:lnTo>
                    <a:pt x="13205" y="21559"/>
                  </a:lnTo>
                  <a:lnTo>
                    <a:pt x="12679" y="21798"/>
                  </a:lnTo>
                  <a:lnTo>
                    <a:pt x="12154" y="22049"/>
                  </a:lnTo>
                  <a:lnTo>
                    <a:pt x="11628" y="22312"/>
                  </a:lnTo>
                  <a:lnTo>
                    <a:pt x="11102" y="22598"/>
                  </a:lnTo>
                  <a:lnTo>
                    <a:pt x="10576" y="22885"/>
                  </a:lnTo>
                  <a:lnTo>
                    <a:pt x="10050" y="23208"/>
                  </a:lnTo>
                  <a:lnTo>
                    <a:pt x="9537" y="23530"/>
                  </a:lnTo>
                  <a:lnTo>
                    <a:pt x="9023" y="23889"/>
                  </a:lnTo>
                  <a:lnTo>
                    <a:pt x="8509" y="24247"/>
                  </a:lnTo>
                  <a:lnTo>
                    <a:pt x="8007" y="24642"/>
                  </a:lnTo>
                  <a:lnTo>
                    <a:pt x="7505" y="25048"/>
                  </a:lnTo>
                  <a:lnTo>
                    <a:pt x="7015" y="25466"/>
                  </a:lnTo>
                  <a:lnTo>
                    <a:pt x="6537" y="25920"/>
                  </a:lnTo>
                  <a:lnTo>
                    <a:pt x="6059" y="26386"/>
                  </a:lnTo>
                  <a:lnTo>
                    <a:pt x="5593" y="26876"/>
                  </a:lnTo>
                  <a:lnTo>
                    <a:pt x="5151" y="27390"/>
                  </a:lnTo>
                  <a:lnTo>
                    <a:pt x="4709" y="27940"/>
                  </a:lnTo>
                  <a:lnTo>
                    <a:pt x="4290" y="28502"/>
                  </a:lnTo>
                  <a:lnTo>
                    <a:pt x="3872" y="29087"/>
                  </a:lnTo>
                  <a:lnTo>
                    <a:pt x="3478" y="29709"/>
                  </a:lnTo>
                  <a:lnTo>
                    <a:pt x="3095" y="30342"/>
                  </a:lnTo>
                  <a:lnTo>
                    <a:pt x="2916" y="30677"/>
                  </a:lnTo>
                  <a:lnTo>
                    <a:pt x="2737" y="31011"/>
                  </a:lnTo>
                  <a:lnTo>
                    <a:pt x="2558" y="31358"/>
                  </a:lnTo>
                  <a:lnTo>
                    <a:pt x="2390" y="31716"/>
                  </a:lnTo>
                  <a:lnTo>
                    <a:pt x="2223" y="32075"/>
                  </a:lnTo>
                  <a:lnTo>
                    <a:pt x="2068" y="32445"/>
                  </a:lnTo>
                  <a:lnTo>
                    <a:pt x="1912" y="32816"/>
                  </a:lnTo>
                  <a:lnTo>
                    <a:pt x="1769" y="33198"/>
                  </a:lnTo>
                  <a:lnTo>
                    <a:pt x="1614" y="33592"/>
                  </a:lnTo>
                  <a:lnTo>
                    <a:pt x="1482" y="33987"/>
                  </a:lnTo>
                  <a:lnTo>
                    <a:pt x="1351" y="34393"/>
                  </a:lnTo>
                  <a:lnTo>
                    <a:pt x="1219" y="34799"/>
                  </a:lnTo>
                  <a:lnTo>
                    <a:pt x="1100" y="35230"/>
                  </a:lnTo>
                  <a:lnTo>
                    <a:pt x="980" y="35648"/>
                  </a:lnTo>
                  <a:lnTo>
                    <a:pt x="873" y="36090"/>
                  </a:lnTo>
                  <a:lnTo>
                    <a:pt x="765" y="36532"/>
                  </a:lnTo>
                  <a:lnTo>
                    <a:pt x="670" y="36986"/>
                  </a:lnTo>
                  <a:lnTo>
                    <a:pt x="574" y="37452"/>
                  </a:lnTo>
                  <a:lnTo>
                    <a:pt x="490" y="37918"/>
                  </a:lnTo>
                  <a:lnTo>
                    <a:pt x="407" y="38396"/>
                  </a:lnTo>
                  <a:lnTo>
                    <a:pt x="335" y="38886"/>
                  </a:lnTo>
                  <a:lnTo>
                    <a:pt x="275" y="39376"/>
                  </a:lnTo>
                  <a:lnTo>
                    <a:pt x="215" y="39890"/>
                  </a:lnTo>
                  <a:lnTo>
                    <a:pt x="156" y="40404"/>
                  </a:lnTo>
                  <a:lnTo>
                    <a:pt x="120" y="40918"/>
                  </a:lnTo>
                  <a:lnTo>
                    <a:pt x="84" y="41456"/>
                  </a:lnTo>
                  <a:lnTo>
                    <a:pt x="48" y="41993"/>
                  </a:lnTo>
                  <a:lnTo>
                    <a:pt x="24" y="42543"/>
                  </a:lnTo>
                  <a:lnTo>
                    <a:pt x="12" y="43105"/>
                  </a:lnTo>
                  <a:lnTo>
                    <a:pt x="0" y="43666"/>
                  </a:lnTo>
                  <a:lnTo>
                    <a:pt x="0" y="44252"/>
                  </a:lnTo>
                  <a:lnTo>
                    <a:pt x="12" y="44837"/>
                  </a:lnTo>
                  <a:lnTo>
                    <a:pt x="36" y="45435"/>
                  </a:lnTo>
                  <a:lnTo>
                    <a:pt x="60" y="46044"/>
                  </a:lnTo>
                  <a:lnTo>
                    <a:pt x="84" y="46654"/>
                  </a:lnTo>
                  <a:lnTo>
                    <a:pt x="132" y="47287"/>
                  </a:lnTo>
                  <a:lnTo>
                    <a:pt x="63049" y="47287"/>
                  </a:lnTo>
                  <a:lnTo>
                    <a:pt x="63097" y="46654"/>
                  </a:lnTo>
                  <a:lnTo>
                    <a:pt x="63145" y="46032"/>
                  </a:lnTo>
                  <a:lnTo>
                    <a:pt x="63180" y="45423"/>
                  </a:lnTo>
                  <a:lnTo>
                    <a:pt x="63204" y="44825"/>
                  </a:lnTo>
                  <a:lnTo>
                    <a:pt x="63228" y="44240"/>
                  </a:lnTo>
                  <a:lnTo>
                    <a:pt x="63240" y="43666"/>
                  </a:lnTo>
                  <a:lnTo>
                    <a:pt x="63252" y="43093"/>
                  </a:lnTo>
                  <a:lnTo>
                    <a:pt x="63252" y="42531"/>
                  </a:lnTo>
                  <a:lnTo>
                    <a:pt x="63240" y="41981"/>
                  </a:lnTo>
                  <a:lnTo>
                    <a:pt x="63216" y="41444"/>
                  </a:lnTo>
                  <a:lnTo>
                    <a:pt x="63192" y="40906"/>
                  </a:lnTo>
                  <a:lnTo>
                    <a:pt x="63168" y="40380"/>
                  </a:lnTo>
                  <a:lnTo>
                    <a:pt x="63121" y="39866"/>
                  </a:lnTo>
                  <a:lnTo>
                    <a:pt x="63085" y="39364"/>
                  </a:lnTo>
                  <a:lnTo>
                    <a:pt x="63025" y="38862"/>
                  </a:lnTo>
                  <a:lnTo>
                    <a:pt x="62965" y="38372"/>
                  </a:lnTo>
                  <a:lnTo>
                    <a:pt x="62906" y="37894"/>
                  </a:lnTo>
                  <a:lnTo>
                    <a:pt x="62834" y="37428"/>
                  </a:lnTo>
                  <a:lnTo>
                    <a:pt x="62750" y="36962"/>
                  </a:lnTo>
                  <a:lnTo>
                    <a:pt x="62667" y="36508"/>
                  </a:lnTo>
                  <a:lnTo>
                    <a:pt x="62583" y="36066"/>
                  </a:lnTo>
                  <a:lnTo>
                    <a:pt x="62487" y="35624"/>
                  </a:lnTo>
                  <a:lnTo>
                    <a:pt x="62380" y="35194"/>
                  </a:lnTo>
                  <a:lnTo>
                    <a:pt x="62272" y="34775"/>
                  </a:lnTo>
                  <a:lnTo>
                    <a:pt x="62165" y="34369"/>
                  </a:lnTo>
                  <a:lnTo>
                    <a:pt x="62045" y="33963"/>
                  </a:lnTo>
                  <a:lnTo>
                    <a:pt x="61914" y="33557"/>
                  </a:lnTo>
                  <a:lnTo>
                    <a:pt x="61782" y="33174"/>
                  </a:lnTo>
                  <a:lnTo>
                    <a:pt x="61651" y="32792"/>
                  </a:lnTo>
                  <a:lnTo>
                    <a:pt x="61507" y="32409"/>
                  </a:lnTo>
                  <a:lnTo>
                    <a:pt x="61364" y="32051"/>
                  </a:lnTo>
                  <a:lnTo>
                    <a:pt x="61221" y="31680"/>
                  </a:lnTo>
                  <a:lnTo>
                    <a:pt x="60910" y="30987"/>
                  </a:lnTo>
                  <a:lnTo>
                    <a:pt x="60575" y="30318"/>
                  </a:lnTo>
                  <a:lnTo>
                    <a:pt x="60229" y="29673"/>
                  </a:lnTo>
                  <a:lnTo>
                    <a:pt x="59858" y="29063"/>
                  </a:lnTo>
                  <a:lnTo>
                    <a:pt x="59488" y="28466"/>
                  </a:lnTo>
                  <a:lnTo>
                    <a:pt x="59093" y="27904"/>
                  </a:lnTo>
                  <a:lnTo>
                    <a:pt x="58687" y="27366"/>
                  </a:lnTo>
                  <a:lnTo>
                    <a:pt x="58269" y="26853"/>
                  </a:lnTo>
                  <a:lnTo>
                    <a:pt x="57839" y="26351"/>
                  </a:lnTo>
                  <a:lnTo>
                    <a:pt x="57397" y="25885"/>
                  </a:lnTo>
                  <a:lnTo>
                    <a:pt x="56942" y="25442"/>
                  </a:lnTo>
                  <a:lnTo>
                    <a:pt x="56488" y="25012"/>
                  </a:lnTo>
                  <a:lnTo>
                    <a:pt x="56022" y="24606"/>
                  </a:lnTo>
                  <a:lnTo>
                    <a:pt x="55544" y="24224"/>
                  </a:lnTo>
                  <a:lnTo>
                    <a:pt x="55066" y="23853"/>
                  </a:lnTo>
                  <a:lnTo>
                    <a:pt x="54576" y="23507"/>
                  </a:lnTo>
                  <a:lnTo>
                    <a:pt x="54086" y="23184"/>
                  </a:lnTo>
                  <a:lnTo>
                    <a:pt x="53596" y="22861"/>
                  </a:lnTo>
                  <a:lnTo>
                    <a:pt x="53106" y="22574"/>
                  </a:lnTo>
                  <a:lnTo>
                    <a:pt x="52605" y="22288"/>
                  </a:lnTo>
                  <a:lnTo>
                    <a:pt x="52103" y="22025"/>
                  </a:lnTo>
                  <a:lnTo>
                    <a:pt x="51613" y="21774"/>
                  </a:lnTo>
                  <a:lnTo>
                    <a:pt x="51111" y="21535"/>
                  </a:lnTo>
                  <a:lnTo>
                    <a:pt x="50621" y="21308"/>
                  </a:lnTo>
                  <a:lnTo>
                    <a:pt x="50131" y="21093"/>
                  </a:lnTo>
                  <a:lnTo>
                    <a:pt x="49653" y="20901"/>
                  </a:lnTo>
                  <a:lnTo>
                    <a:pt x="49163" y="20710"/>
                  </a:lnTo>
                  <a:lnTo>
                    <a:pt x="48697" y="20531"/>
                  </a:lnTo>
                  <a:lnTo>
                    <a:pt x="47765" y="20196"/>
                  </a:lnTo>
                  <a:lnTo>
                    <a:pt x="46869" y="19898"/>
                  </a:lnTo>
                  <a:lnTo>
                    <a:pt x="46020" y="19623"/>
                  </a:lnTo>
                  <a:lnTo>
                    <a:pt x="45219" y="19372"/>
                  </a:lnTo>
                  <a:lnTo>
                    <a:pt x="44467" y="19133"/>
                  </a:lnTo>
                  <a:lnTo>
                    <a:pt x="43785" y="18906"/>
                  </a:lnTo>
                  <a:lnTo>
                    <a:pt x="43176" y="18691"/>
                  </a:lnTo>
                  <a:lnTo>
                    <a:pt x="42901" y="18571"/>
                  </a:lnTo>
                  <a:lnTo>
                    <a:pt x="42638" y="18464"/>
                  </a:lnTo>
                  <a:lnTo>
                    <a:pt x="42399" y="18344"/>
                  </a:lnTo>
                  <a:lnTo>
                    <a:pt x="42196" y="18237"/>
                  </a:lnTo>
                  <a:lnTo>
                    <a:pt x="42005" y="18117"/>
                  </a:lnTo>
                  <a:lnTo>
                    <a:pt x="41838" y="17986"/>
                  </a:lnTo>
                  <a:lnTo>
                    <a:pt x="41682" y="17854"/>
                  </a:lnTo>
                  <a:lnTo>
                    <a:pt x="41551" y="17699"/>
                  </a:lnTo>
                  <a:lnTo>
                    <a:pt x="41419" y="17531"/>
                  </a:lnTo>
                  <a:lnTo>
                    <a:pt x="41300" y="17340"/>
                  </a:lnTo>
                  <a:lnTo>
                    <a:pt x="41180" y="17149"/>
                  </a:lnTo>
                  <a:lnTo>
                    <a:pt x="41073" y="16922"/>
                  </a:lnTo>
                  <a:lnTo>
                    <a:pt x="40977" y="16695"/>
                  </a:lnTo>
                  <a:lnTo>
                    <a:pt x="40894" y="16444"/>
                  </a:lnTo>
                  <a:lnTo>
                    <a:pt x="40810" y="16193"/>
                  </a:lnTo>
                  <a:lnTo>
                    <a:pt x="40726" y="15918"/>
                  </a:lnTo>
                  <a:lnTo>
                    <a:pt x="40666" y="15631"/>
                  </a:lnTo>
                  <a:lnTo>
                    <a:pt x="40607" y="15333"/>
                  </a:lnTo>
                  <a:lnTo>
                    <a:pt x="40547" y="15034"/>
                  </a:lnTo>
                  <a:lnTo>
                    <a:pt x="40499" y="14711"/>
                  </a:lnTo>
                  <a:lnTo>
                    <a:pt x="40427" y="14054"/>
                  </a:lnTo>
                  <a:lnTo>
                    <a:pt x="40368" y="13349"/>
                  </a:lnTo>
                  <a:lnTo>
                    <a:pt x="40332" y="12632"/>
                  </a:lnTo>
                  <a:lnTo>
                    <a:pt x="40320" y="11879"/>
                  </a:lnTo>
                  <a:lnTo>
                    <a:pt x="40332" y="11114"/>
                  </a:lnTo>
                  <a:lnTo>
                    <a:pt x="40344" y="10350"/>
                  </a:lnTo>
                  <a:lnTo>
                    <a:pt x="40380" y="9561"/>
                  </a:lnTo>
                  <a:lnTo>
                    <a:pt x="40439" y="8772"/>
                  </a:lnTo>
                  <a:lnTo>
                    <a:pt x="40499" y="7983"/>
                  </a:lnTo>
                  <a:lnTo>
                    <a:pt x="40571" y="7219"/>
                  </a:lnTo>
                  <a:lnTo>
                    <a:pt x="40643" y="6454"/>
                  </a:lnTo>
                  <a:lnTo>
                    <a:pt x="40726" y="5701"/>
                  </a:lnTo>
                  <a:lnTo>
                    <a:pt x="40810" y="4984"/>
                  </a:lnTo>
                  <a:lnTo>
                    <a:pt x="41001" y="3634"/>
                  </a:lnTo>
                  <a:lnTo>
                    <a:pt x="41180" y="2427"/>
                  </a:lnTo>
                  <a:lnTo>
                    <a:pt x="41348" y="1423"/>
                  </a:lnTo>
                  <a:lnTo>
                    <a:pt x="41479" y="658"/>
                  </a:lnTo>
                  <a:lnTo>
                    <a:pt x="41599" y="1"/>
                  </a:lnTo>
                  <a:close/>
                </a:path>
              </a:pathLst>
            </a:custGeom>
            <a:solidFill>
              <a:srgbClr val="FFB8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9"/>
            <p:cNvSpPr/>
            <p:nvPr/>
          </p:nvSpPr>
          <p:spPr>
            <a:xfrm>
              <a:off x="1357625" y="2751525"/>
              <a:ext cx="462500" cy="411400"/>
            </a:xfrm>
            <a:custGeom>
              <a:avLst/>
              <a:gdLst/>
              <a:ahLst/>
              <a:cxnLst/>
              <a:rect l="l" t="t" r="r" b="b"/>
              <a:pathLst>
                <a:path w="18500" h="16456" extrusionOk="0">
                  <a:moveTo>
                    <a:pt x="1" y="1"/>
                  </a:moveTo>
                  <a:lnTo>
                    <a:pt x="61" y="276"/>
                  </a:lnTo>
                  <a:lnTo>
                    <a:pt x="192" y="1064"/>
                  </a:lnTo>
                  <a:lnTo>
                    <a:pt x="395" y="2271"/>
                  </a:lnTo>
                  <a:lnTo>
                    <a:pt x="515" y="3000"/>
                  </a:lnTo>
                  <a:lnTo>
                    <a:pt x="634" y="3813"/>
                  </a:lnTo>
                  <a:lnTo>
                    <a:pt x="754" y="4673"/>
                  </a:lnTo>
                  <a:lnTo>
                    <a:pt x="861" y="5593"/>
                  </a:lnTo>
                  <a:lnTo>
                    <a:pt x="969" y="6549"/>
                  </a:lnTo>
                  <a:lnTo>
                    <a:pt x="1064" y="7529"/>
                  </a:lnTo>
                  <a:lnTo>
                    <a:pt x="1148" y="8533"/>
                  </a:lnTo>
                  <a:lnTo>
                    <a:pt x="1220" y="9549"/>
                  </a:lnTo>
                  <a:lnTo>
                    <a:pt x="1256" y="10553"/>
                  </a:lnTo>
                  <a:lnTo>
                    <a:pt x="1280" y="11545"/>
                  </a:lnTo>
                  <a:lnTo>
                    <a:pt x="1722" y="11867"/>
                  </a:lnTo>
                  <a:lnTo>
                    <a:pt x="2164" y="12178"/>
                  </a:lnTo>
                  <a:lnTo>
                    <a:pt x="2618" y="12477"/>
                  </a:lnTo>
                  <a:lnTo>
                    <a:pt x="3084" y="12763"/>
                  </a:lnTo>
                  <a:lnTo>
                    <a:pt x="3550" y="13038"/>
                  </a:lnTo>
                  <a:lnTo>
                    <a:pt x="4016" y="13301"/>
                  </a:lnTo>
                  <a:lnTo>
                    <a:pt x="4494" y="13552"/>
                  </a:lnTo>
                  <a:lnTo>
                    <a:pt x="4984" y="13791"/>
                  </a:lnTo>
                  <a:lnTo>
                    <a:pt x="5474" y="14018"/>
                  </a:lnTo>
                  <a:lnTo>
                    <a:pt x="5964" y="14245"/>
                  </a:lnTo>
                  <a:lnTo>
                    <a:pt x="6466" y="14448"/>
                  </a:lnTo>
                  <a:lnTo>
                    <a:pt x="6968" y="14640"/>
                  </a:lnTo>
                  <a:lnTo>
                    <a:pt x="7482" y="14831"/>
                  </a:lnTo>
                  <a:lnTo>
                    <a:pt x="7995" y="14998"/>
                  </a:lnTo>
                  <a:lnTo>
                    <a:pt x="8509" y="15165"/>
                  </a:lnTo>
                  <a:lnTo>
                    <a:pt x="9035" y="15321"/>
                  </a:lnTo>
                  <a:lnTo>
                    <a:pt x="9561" y="15464"/>
                  </a:lnTo>
                  <a:lnTo>
                    <a:pt x="10087" y="15596"/>
                  </a:lnTo>
                  <a:lnTo>
                    <a:pt x="10624" y="15715"/>
                  </a:lnTo>
                  <a:lnTo>
                    <a:pt x="11162" y="15823"/>
                  </a:lnTo>
                  <a:lnTo>
                    <a:pt x="11700" y="15930"/>
                  </a:lnTo>
                  <a:lnTo>
                    <a:pt x="12238" y="16026"/>
                  </a:lnTo>
                  <a:lnTo>
                    <a:pt x="12787" y="16109"/>
                  </a:lnTo>
                  <a:lnTo>
                    <a:pt x="13337" y="16181"/>
                  </a:lnTo>
                  <a:lnTo>
                    <a:pt x="13887" y="16253"/>
                  </a:lnTo>
                  <a:lnTo>
                    <a:pt x="14437" y="16301"/>
                  </a:lnTo>
                  <a:lnTo>
                    <a:pt x="14998" y="16348"/>
                  </a:lnTo>
                  <a:lnTo>
                    <a:pt x="15548" y="16384"/>
                  </a:lnTo>
                  <a:lnTo>
                    <a:pt x="16110" y="16420"/>
                  </a:lnTo>
                  <a:lnTo>
                    <a:pt x="16671" y="16444"/>
                  </a:lnTo>
                  <a:lnTo>
                    <a:pt x="17233" y="16456"/>
                  </a:lnTo>
                  <a:lnTo>
                    <a:pt x="17795" y="16456"/>
                  </a:lnTo>
                  <a:lnTo>
                    <a:pt x="17723" y="16229"/>
                  </a:lnTo>
                  <a:lnTo>
                    <a:pt x="17651" y="16002"/>
                  </a:lnTo>
                  <a:lnTo>
                    <a:pt x="17591" y="15751"/>
                  </a:lnTo>
                  <a:lnTo>
                    <a:pt x="17532" y="15500"/>
                  </a:lnTo>
                  <a:lnTo>
                    <a:pt x="17436" y="14962"/>
                  </a:lnTo>
                  <a:lnTo>
                    <a:pt x="17364" y="14401"/>
                  </a:lnTo>
                  <a:lnTo>
                    <a:pt x="17305" y="13803"/>
                  </a:lnTo>
                  <a:lnTo>
                    <a:pt x="17257" y="13194"/>
                  </a:lnTo>
                  <a:lnTo>
                    <a:pt x="17233" y="12548"/>
                  </a:lnTo>
                  <a:lnTo>
                    <a:pt x="17221" y="11903"/>
                  </a:lnTo>
                  <a:lnTo>
                    <a:pt x="17221" y="11234"/>
                  </a:lnTo>
                  <a:lnTo>
                    <a:pt x="17245" y="10553"/>
                  </a:lnTo>
                  <a:lnTo>
                    <a:pt x="17269" y="9872"/>
                  </a:lnTo>
                  <a:lnTo>
                    <a:pt x="17305" y="9178"/>
                  </a:lnTo>
                  <a:lnTo>
                    <a:pt x="17352" y="8485"/>
                  </a:lnTo>
                  <a:lnTo>
                    <a:pt x="17412" y="7804"/>
                  </a:lnTo>
                  <a:lnTo>
                    <a:pt x="17544" y="6454"/>
                  </a:lnTo>
                  <a:lnTo>
                    <a:pt x="17699" y="5163"/>
                  </a:lnTo>
                  <a:lnTo>
                    <a:pt x="17854" y="3956"/>
                  </a:lnTo>
                  <a:lnTo>
                    <a:pt x="18010" y="2869"/>
                  </a:lnTo>
                  <a:lnTo>
                    <a:pt x="18165" y="1901"/>
                  </a:lnTo>
                  <a:lnTo>
                    <a:pt x="18296" y="1112"/>
                  </a:lnTo>
                  <a:lnTo>
                    <a:pt x="18404" y="515"/>
                  </a:lnTo>
                  <a:lnTo>
                    <a:pt x="18500" y="1"/>
                  </a:lnTo>
                  <a:close/>
                </a:path>
              </a:pathLst>
            </a:custGeom>
            <a:solidFill>
              <a:srgbClr val="EFA0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9"/>
            <p:cNvSpPr/>
            <p:nvPr/>
          </p:nvSpPr>
          <p:spPr>
            <a:xfrm>
              <a:off x="782525" y="3580575"/>
              <a:ext cx="1578350" cy="321775"/>
            </a:xfrm>
            <a:custGeom>
              <a:avLst/>
              <a:gdLst/>
              <a:ahLst/>
              <a:cxnLst/>
              <a:rect l="l" t="t" r="r" b="b"/>
              <a:pathLst>
                <a:path w="63134" h="12871" extrusionOk="0">
                  <a:moveTo>
                    <a:pt x="3909" y="0"/>
                  </a:moveTo>
                  <a:lnTo>
                    <a:pt x="1686" y="12"/>
                  </a:lnTo>
                  <a:lnTo>
                    <a:pt x="1531" y="442"/>
                  </a:lnTo>
                  <a:lnTo>
                    <a:pt x="1375" y="873"/>
                  </a:lnTo>
                  <a:lnTo>
                    <a:pt x="1232" y="1327"/>
                  </a:lnTo>
                  <a:lnTo>
                    <a:pt x="1088" y="1781"/>
                  </a:lnTo>
                  <a:lnTo>
                    <a:pt x="957" y="2247"/>
                  </a:lnTo>
                  <a:lnTo>
                    <a:pt x="826" y="2725"/>
                  </a:lnTo>
                  <a:lnTo>
                    <a:pt x="718" y="3215"/>
                  </a:lnTo>
                  <a:lnTo>
                    <a:pt x="598" y="3705"/>
                  </a:lnTo>
                  <a:lnTo>
                    <a:pt x="503" y="4219"/>
                  </a:lnTo>
                  <a:lnTo>
                    <a:pt x="407" y="4732"/>
                  </a:lnTo>
                  <a:lnTo>
                    <a:pt x="312" y="5258"/>
                  </a:lnTo>
                  <a:lnTo>
                    <a:pt x="240" y="5796"/>
                  </a:lnTo>
                  <a:lnTo>
                    <a:pt x="168" y="6346"/>
                  </a:lnTo>
                  <a:lnTo>
                    <a:pt x="97" y="6907"/>
                  </a:lnTo>
                  <a:lnTo>
                    <a:pt x="49" y="7481"/>
                  </a:lnTo>
                  <a:lnTo>
                    <a:pt x="1" y="8055"/>
                  </a:lnTo>
                  <a:lnTo>
                    <a:pt x="945" y="8353"/>
                  </a:lnTo>
                  <a:lnTo>
                    <a:pt x="1985" y="8652"/>
                  </a:lnTo>
                  <a:lnTo>
                    <a:pt x="3096" y="8963"/>
                  </a:lnTo>
                  <a:lnTo>
                    <a:pt x="4303" y="9285"/>
                  </a:lnTo>
                  <a:lnTo>
                    <a:pt x="5582" y="9608"/>
                  </a:lnTo>
                  <a:lnTo>
                    <a:pt x="6944" y="9931"/>
                  </a:lnTo>
                  <a:lnTo>
                    <a:pt x="8378" y="10253"/>
                  </a:lnTo>
                  <a:lnTo>
                    <a:pt x="9896" y="10576"/>
                  </a:lnTo>
                  <a:lnTo>
                    <a:pt x="11473" y="10887"/>
                  </a:lnTo>
                  <a:lnTo>
                    <a:pt x="13122" y="11185"/>
                  </a:lnTo>
                  <a:lnTo>
                    <a:pt x="14855" y="11460"/>
                  </a:lnTo>
                  <a:lnTo>
                    <a:pt x="15739" y="11604"/>
                  </a:lnTo>
                  <a:lnTo>
                    <a:pt x="16635" y="11735"/>
                  </a:lnTo>
                  <a:lnTo>
                    <a:pt x="17556" y="11855"/>
                  </a:lnTo>
                  <a:lnTo>
                    <a:pt x="18488" y="11974"/>
                  </a:lnTo>
                  <a:lnTo>
                    <a:pt x="19444" y="12094"/>
                  </a:lnTo>
                  <a:lnTo>
                    <a:pt x="20400" y="12201"/>
                  </a:lnTo>
                  <a:lnTo>
                    <a:pt x="21380" y="12297"/>
                  </a:lnTo>
                  <a:lnTo>
                    <a:pt x="22383" y="12392"/>
                  </a:lnTo>
                  <a:lnTo>
                    <a:pt x="23387" y="12476"/>
                  </a:lnTo>
                  <a:lnTo>
                    <a:pt x="24415" y="12560"/>
                  </a:lnTo>
                  <a:lnTo>
                    <a:pt x="25455" y="12631"/>
                  </a:lnTo>
                  <a:lnTo>
                    <a:pt x="26506" y="12691"/>
                  </a:lnTo>
                  <a:lnTo>
                    <a:pt x="27570" y="12751"/>
                  </a:lnTo>
                  <a:lnTo>
                    <a:pt x="28645" y="12787"/>
                  </a:lnTo>
                  <a:lnTo>
                    <a:pt x="29733" y="12823"/>
                  </a:lnTo>
                  <a:lnTo>
                    <a:pt x="30832" y="12846"/>
                  </a:lnTo>
                  <a:lnTo>
                    <a:pt x="31955" y="12858"/>
                  </a:lnTo>
                  <a:lnTo>
                    <a:pt x="33079" y="12870"/>
                  </a:lnTo>
                  <a:lnTo>
                    <a:pt x="34226" y="12858"/>
                  </a:lnTo>
                  <a:lnTo>
                    <a:pt x="35373" y="12835"/>
                  </a:lnTo>
                  <a:lnTo>
                    <a:pt x="36532" y="12799"/>
                  </a:lnTo>
                  <a:lnTo>
                    <a:pt x="37703" y="12763"/>
                  </a:lnTo>
                  <a:lnTo>
                    <a:pt x="38898" y="12703"/>
                  </a:lnTo>
                  <a:lnTo>
                    <a:pt x="40093" y="12631"/>
                  </a:lnTo>
                  <a:lnTo>
                    <a:pt x="41300" y="12548"/>
                  </a:lnTo>
                  <a:lnTo>
                    <a:pt x="42507" y="12452"/>
                  </a:lnTo>
                  <a:lnTo>
                    <a:pt x="43738" y="12333"/>
                  </a:lnTo>
                  <a:lnTo>
                    <a:pt x="44969" y="12213"/>
                  </a:lnTo>
                  <a:lnTo>
                    <a:pt x="46212" y="12070"/>
                  </a:lnTo>
                  <a:lnTo>
                    <a:pt x="47467" y="11902"/>
                  </a:lnTo>
                  <a:lnTo>
                    <a:pt x="48733" y="11735"/>
                  </a:lnTo>
                  <a:lnTo>
                    <a:pt x="50000" y="11544"/>
                  </a:lnTo>
                  <a:lnTo>
                    <a:pt x="51291" y="11341"/>
                  </a:lnTo>
                  <a:lnTo>
                    <a:pt x="52569" y="11114"/>
                  </a:lnTo>
                  <a:lnTo>
                    <a:pt x="53872" y="10875"/>
                  </a:lnTo>
                  <a:lnTo>
                    <a:pt x="55174" y="10612"/>
                  </a:lnTo>
                  <a:lnTo>
                    <a:pt x="56477" y="10337"/>
                  </a:lnTo>
                  <a:lnTo>
                    <a:pt x="57803" y="10038"/>
                  </a:lnTo>
                  <a:lnTo>
                    <a:pt x="59118" y="9716"/>
                  </a:lnTo>
                  <a:lnTo>
                    <a:pt x="60456" y="9381"/>
                  </a:lnTo>
                  <a:lnTo>
                    <a:pt x="61795" y="9034"/>
                  </a:lnTo>
                  <a:lnTo>
                    <a:pt x="63133" y="8652"/>
                  </a:lnTo>
                  <a:lnTo>
                    <a:pt x="63109" y="8043"/>
                  </a:lnTo>
                  <a:lnTo>
                    <a:pt x="63073" y="7445"/>
                  </a:lnTo>
                  <a:lnTo>
                    <a:pt x="63038" y="6860"/>
                  </a:lnTo>
                  <a:lnTo>
                    <a:pt x="62990" y="6286"/>
                  </a:lnTo>
                  <a:lnTo>
                    <a:pt x="62930" y="5724"/>
                  </a:lnTo>
                  <a:lnTo>
                    <a:pt x="62858" y="5175"/>
                  </a:lnTo>
                  <a:lnTo>
                    <a:pt x="62787" y="4637"/>
                  </a:lnTo>
                  <a:lnTo>
                    <a:pt x="62703" y="4099"/>
                  </a:lnTo>
                  <a:lnTo>
                    <a:pt x="62607" y="3585"/>
                  </a:lnTo>
                  <a:lnTo>
                    <a:pt x="62512" y="3071"/>
                  </a:lnTo>
                  <a:lnTo>
                    <a:pt x="62404" y="2581"/>
                  </a:lnTo>
                  <a:lnTo>
                    <a:pt x="62285" y="2091"/>
                  </a:lnTo>
                  <a:lnTo>
                    <a:pt x="62165" y="1613"/>
                  </a:lnTo>
                  <a:lnTo>
                    <a:pt x="62034" y="1147"/>
                  </a:lnTo>
                  <a:lnTo>
                    <a:pt x="61902" y="681"/>
                  </a:lnTo>
                  <a:lnTo>
                    <a:pt x="61759" y="239"/>
                  </a:lnTo>
                  <a:lnTo>
                    <a:pt x="37237" y="239"/>
                  </a:lnTo>
                  <a:lnTo>
                    <a:pt x="32804" y="227"/>
                  </a:lnTo>
                  <a:lnTo>
                    <a:pt x="28358" y="191"/>
                  </a:lnTo>
                  <a:lnTo>
                    <a:pt x="19468" y="108"/>
                  </a:lnTo>
                  <a:lnTo>
                    <a:pt x="15022" y="60"/>
                  </a:lnTo>
                  <a:lnTo>
                    <a:pt x="10577" y="24"/>
                  </a:lnTo>
                  <a:lnTo>
                    <a:pt x="6131" y="0"/>
                  </a:lnTo>
                  <a:close/>
                </a:path>
              </a:pathLst>
            </a:custGeom>
            <a:solidFill>
              <a:srgbClr val="EFA0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9"/>
            <p:cNvSpPr/>
            <p:nvPr/>
          </p:nvSpPr>
          <p:spPr>
            <a:xfrm>
              <a:off x="1004200" y="3247750"/>
              <a:ext cx="1147250" cy="692825"/>
            </a:xfrm>
            <a:custGeom>
              <a:avLst/>
              <a:gdLst/>
              <a:ahLst/>
              <a:cxnLst/>
              <a:rect l="l" t="t" r="r" b="b"/>
              <a:pathLst>
                <a:path w="45890" h="27713" extrusionOk="0">
                  <a:moveTo>
                    <a:pt x="8211" y="1"/>
                  </a:moveTo>
                  <a:lnTo>
                    <a:pt x="7637" y="84"/>
                  </a:lnTo>
                  <a:lnTo>
                    <a:pt x="7075" y="192"/>
                  </a:lnTo>
                  <a:lnTo>
                    <a:pt x="6526" y="323"/>
                  </a:lnTo>
                  <a:lnTo>
                    <a:pt x="6000" y="467"/>
                  </a:lnTo>
                  <a:lnTo>
                    <a:pt x="5474" y="622"/>
                  </a:lnTo>
                  <a:lnTo>
                    <a:pt x="4960" y="790"/>
                  </a:lnTo>
                  <a:lnTo>
                    <a:pt x="4458" y="969"/>
                  </a:lnTo>
                  <a:lnTo>
                    <a:pt x="3968" y="1160"/>
                  </a:lnTo>
                  <a:lnTo>
                    <a:pt x="3478" y="1351"/>
                  </a:lnTo>
                  <a:lnTo>
                    <a:pt x="3012" y="1542"/>
                  </a:lnTo>
                  <a:lnTo>
                    <a:pt x="2104" y="1949"/>
                  </a:lnTo>
                  <a:lnTo>
                    <a:pt x="419" y="2737"/>
                  </a:lnTo>
                  <a:lnTo>
                    <a:pt x="622" y="3466"/>
                  </a:lnTo>
                  <a:lnTo>
                    <a:pt x="849" y="4315"/>
                  </a:lnTo>
                  <a:lnTo>
                    <a:pt x="957" y="4781"/>
                  </a:lnTo>
                  <a:lnTo>
                    <a:pt x="1064" y="5271"/>
                  </a:lnTo>
                  <a:lnTo>
                    <a:pt x="1172" y="5797"/>
                  </a:lnTo>
                  <a:lnTo>
                    <a:pt x="1280" y="6358"/>
                  </a:lnTo>
                  <a:lnTo>
                    <a:pt x="1387" y="6932"/>
                  </a:lnTo>
                  <a:lnTo>
                    <a:pt x="1483" y="7541"/>
                  </a:lnTo>
                  <a:lnTo>
                    <a:pt x="1566" y="8175"/>
                  </a:lnTo>
                  <a:lnTo>
                    <a:pt x="1650" y="8844"/>
                  </a:lnTo>
                  <a:lnTo>
                    <a:pt x="1722" y="9537"/>
                  </a:lnTo>
                  <a:lnTo>
                    <a:pt x="1793" y="10254"/>
                  </a:lnTo>
                  <a:lnTo>
                    <a:pt x="1841" y="10995"/>
                  </a:lnTo>
                  <a:lnTo>
                    <a:pt x="1889" y="11772"/>
                  </a:lnTo>
                  <a:lnTo>
                    <a:pt x="1913" y="12572"/>
                  </a:lnTo>
                  <a:lnTo>
                    <a:pt x="1937" y="13397"/>
                  </a:lnTo>
                  <a:lnTo>
                    <a:pt x="1925" y="14245"/>
                  </a:lnTo>
                  <a:lnTo>
                    <a:pt x="1913" y="15118"/>
                  </a:lnTo>
                  <a:lnTo>
                    <a:pt x="1877" y="16014"/>
                  </a:lnTo>
                  <a:lnTo>
                    <a:pt x="1829" y="16946"/>
                  </a:lnTo>
                  <a:lnTo>
                    <a:pt x="1746" y="17890"/>
                  </a:lnTo>
                  <a:lnTo>
                    <a:pt x="1662" y="18870"/>
                  </a:lnTo>
                  <a:lnTo>
                    <a:pt x="1542" y="19874"/>
                  </a:lnTo>
                  <a:lnTo>
                    <a:pt x="1399" y="20890"/>
                  </a:lnTo>
                  <a:lnTo>
                    <a:pt x="1232" y="21941"/>
                  </a:lnTo>
                  <a:lnTo>
                    <a:pt x="1041" y="23017"/>
                  </a:lnTo>
                  <a:lnTo>
                    <a:pt x="825" y="24116"/>
                  </a:lnTo>
                  <a:lnTo>
                    <a:pt x="586" y="25227"/>
                  </a:lnTo>
                  <a:lnTo>
                    <a:pt x="312" y="26375"/>
                  </a:lnTo>
                  <a:lnTo>
                    <a:pt x="1" y="27534"/>
                  </a:lnTo>
                  <a:lnTo>
                    <a:pt x="23148" y="27713"/>
                  </a:lnTo>
                  <a:lnTo>
                    <a:pt x="23435" y="27713"/>
                  </a:lnTo>
                  <a:lnTo>
                    <a:pt x="45889" y="27546"/>
                  </a:lnTo>
                  <a:lnTo>
                    <a:pt x="45578" y="26363"/>
                  </a:lnTo>
                  <a:lnTo>
                    <a:pt x="45304" y="25215"/>
                  </a:lnTo>
                  <a:lnTo>
                    <a:pt x="45053" y="24080"/>
                  </a:lnTo>
                  <a:lnTo>
                    <a:pt x="44838" y="22981"/>
                  </a:lnTo>
                  <a:lnTo>
                    <a:pt x="44646" y="21905"/>
                  </a:lnTo>
                  <a:lnTo>
                    <a:pt x="44479" y="20842"/>
                  </a:lnTo>
                  <a:lnTo>
                    <a:pt x="44348" y="19814"/>
                  </a:lnTo>
                  <a:lnTo>
                    <a:pt x="44228" y="18798"/>
                  </a:lnTo>
                  <a:lnTo>
                    <a:pt x="44133" y="17818"/>
                  </a:lnTo>
                  <a:lnTo>
                    <a:pt x="44061" y="16862"/>
                  </a:lnTo>
                  <a:lnTo>
                    <a:pt x="44001" y="15930"/>
                  </a:lnTo>
                  <a:lnTo>
                    <a:pt x="43977" y="15022"/>
                  </a:lnTo>
                  <a:lnTo>
                    <a:pt x="43953" y="14150"/>
                  </a:lnTo>
                  <a:lnTo>
                    <a:pt x="43953" y="13289"/>
                  </a:lnTo>
                  <a:lnTo>
                    <a:pt x="43977" y="12465"/>
                  </a:lnTo>
                  <a:lnTo>
                    <a:pt x="44001" y="11664"/>
                  </a:lnTo>
                  <a:lnTo>
                    <a:pt x="44049" y="10887"/>
                  </a:lnTo>
                  <a:lnTo>
                    <a:pt x="44109" y="10134"/>
                  </a:lnTo>
                  <a:lnTo>
                    <a:pt x="44168" y="9417"/>
                  </a:lnTo>
                  <a:lnTo>
                    <a:pt x="44252" y="8724"/>
                  </a:lnTo>
                  <a:lnTo>
                    <a:pt x="44336" y="8055"/>
                  </a:lnTo>
                  <a:lnTo>
                    <a:pt x="44431" y="7422"/>
                  </a:lnTo>
                  <a:lnTo>
                    <a:pt x="44527" y="6812"/>
                  </a:lnTo>
                  <a:lnTo>
                    <a:pt x="44634" y="6239"/>
                  </a:lnTo>
                  <a:lnTo>
                    <a:pt x="44730" y="5677"/>
                  </a:lnTo>
                  <a:lnTo>
                    <a:pt x="44850" y="5163"/>
                  </a:lnTo>
                  <a:lnTo>
                    <a:pt x="44957" y="4673"/>
                  </a:lnTo>
                  <a:lnTo>
                    <a:pt x="45065" y="4207"/>
                  </a:lnTo>
                  <a:lnTo>
                    <a:pt x="45292" y="3371"/>
                  </a:lnTo>
                  <a:lnTo>
                    <a:pt x="45495" y="2654"/>
                  </a:lnTo>
                  <a:lnTo>
                    <a:pt x="43941" y="1901"/>
                  </a:lnTo>
                  <a:lnTo>
                    <a:pt x="43105" y="1518"/>
                  </a:lnTo>
                  <a:lnTo>
                    <a:pt x="42675" y="1327"/>
                  </a:lnTo>
                  <a:lnTo>
                    <a:pt x="42232" y="1136"/>
                  </a:lnTo>
                  <a:lnTo>
                    <a:pt x="41778" y="957"/>
                  </a:lnTo>
                  <a:lnTo>
                    <a:pt x="41324" y="778"/>
                  </a:lnTo>
                  <a:lnTo>
                    <a:pt x="40858" y="622"/>
                  </a:lnTo>
                  <a:lnTo>
                    <a:pt x="40380" y="467"/>
                  </a:lnTo>
                  <a:lnTo>
                    <a:pt x="39890" y="323"/>
                  </a:lnTo>
                  <a:lnTo>
                    <a:pt x="39400" y="192"/>
                  </a:lnTo>
                  <a:lnTo>
                    <a:pt x="38886" y="84"/>
                  </a:lnTo>
                  <a:lnTo>
                    <a:pt x="38373" y="1"/>
                  </a:lnTo>
                  <a:lnTo>
                    <a:pt x="38337" y="84"/>
                  </a:lnTo>
                  <a:lnTo>
                    <a:pt x="38229" y="359"/>
                  </a:lnTo>
                  <a:lnTo>
                    <a:pt x="38038" y="778"/>
                  </a:lnTo>
                  <a:lnTo>
                    <a:pt x="37907" y="1029"/>
                  </a:lnTo>
                  <a:lnTo>
                    <a:pt x="37751" y="1315"/>
                  </a:lnTo>
                  <a:lnTo>
                    <a:pt x="37572" y="1626"/>
                  </a:lnTo>
                  <a:lnTo>
                    <a:pt x="37357" y="1961"/>
                  </a:lnTo>
                  <a:lnTo>
                    <a:pt x="37118" y="2307"/>
                  </a:lnTo>
                  <a:lnTo>
                    <a:pt x="36855" y="2666"/>
                  </a:lnTo>
                  <a:lnTo>
                    <a:pt x="36556" y="3048"/>
                  </a:lnTo>
                  <a:lnTo>
                    <a:pt x="36222" y="3430"/>
                  </a:lnTo>
                  <a:lnTo>
                    <a:pt x="35863" y="3825"/>
                  </a:lnTo>
                  <a:lnTo>
                    <a:pt x="35457" y="4219"/>
                  </a:lnTo>
                  <a:lnTo>
                    <a:pt x="35027" y="4625"/>
                  </a:lnTo>
                  <a:lnTo>
                    <a:pt x="34549" y="5020"/>
                  </a:lnTo>
                  <a:lnTo>
                    <a:pt x="34298" y="5211"/>
                  </a:lnTo>
                  <a:lnTo>
                    <a:pt x="34047" y="5402"/>
                  </a:lnTo>
                  <a:lnTo>
                    <a:pt x="33772" y="5593"/>
                  </a:lnTo>
                  <a:lnTo>
                    <a:pt x="33485" y="5785"/>
                  </a:lnTo>
                  <a:lnTo>
                    <a:pt x="33198" y="5964"/>
                  </a:lnTo>
                  <a:lnTo>
                    <a:pt x="32899" y="6143"/>
                  </a:lnTo>
                  <a:lnTo>
                    <a:pt x="32589" y="6322"/>
                  </a:lnTo>
                  <a:lnTo>
                    <a:pt x="32266" y="6502"/>
                  </a:lnTo>
                  <a:lnTo>
                    <a:pt x="31932" y="6669"/>
                  </a:lnTo>
                  <a:lnTo>
                    <a:pt x="31585" y="6836"/>
                  </a:lnTo>
                  <a:lnTo>
                    <a:pt x="31226" y="6992"/>
                  </a:lnTo>
                  <a:lnTo>
                    <a:pt x="30856" y="7147"/>
                  </a:lnTo>
                  <a:lnTo>
                    <a:pt x="30474" y="7290"/>
                  </a:lnTo>
                  <a:lnTo>
                    <a:pt x="30091" y="7434"/>
                  </a:lnTo>
                  <a:lnTo>
                    <a:pt x="29685" y="7565"/>
                  </a:lnTo>
                  <a:lnTo>
                    <a:pt x="29267" y="7697"/>
                  </a:lnTo>
                  <a:lnTo>
                    <a:pt x="28836" y="7816"/>
                  </a:lnTo>
                  <a:lnTo>
                    <a:pt x="28406" y="7924"/>
                  </a:lnTo>
                  <a:lnTo>
                    <a:pt x="27952" y="8019"/>
                  </a:lnTo>
                  <a:lnTo>
                    <a:pt x="27486" y="8115"/>
                  </a:lnTo>
                  <a:lnTo>
                    <a:pt x="27008" y="8199"/>
                  </a:lnTo>
                  <a:lnTo>
                    <a:pt x="26518" y="8282"/>
                  </a:lnTo>
                  <a:lnTo>
                    <a:pt x="26016" y="8342"/>
                  </a:lnTo>
                  <a:lnTo>
                    <a:pt x="25490" y="8402"/>
                  </a:lnTo>
                  <a:lnTo>
                    <a:pt x="24965" y="8438"/>
                  </a:lnTo>
                  <a:lnTo>
                    <a:pt x="24415" y="8473"/>
                  </a:lnTo>
                  <a:lnTo>
                    <a:pt x="23865" y="8497"/>
                  </a:lnTo>
                  <a:lnTo>
                    <a:pt x="22718" y="8497"/>
                  </a:lnTo>
                  <a:lnTo>
                    <a:pt x="22156" y="8473"/>
                  </a:lnTo>
                  <a:lnTo>
                    <a:pt x="21619" y="8438"/>
                  </a:lnTo>
                  <a:lnTo>
                    <a:pt x="21081" y="8402"/>
                  </a:lnTo>
                  <a:lnTo>
                    <a:pt x="20567" y="8342"/>
                  </a:lnTo>
                  <a:lnTo>
                    <a:pt x="20065" y="8282"/>
                  </a:lnTo>
                  <a:lnTo>
                    <a:pt x="19575" y="8199"/>
                  </a:lnTo>
                  <a:lnTo>
                    <a:pt x="19097" y="8115"/>
                  </a:lnTo>
                  <a:lnTo>
                    <a:pt x="18631" y="8019"/>
                  </a:lnTo>
                  <a:lnTo>
                    <a:pt x="18177" y="7924"/>
                  </a:lnTo>
                  <a:lnTo>
                    <a:pt x="17735" y="7816"/>
                  </a:lnTo>
                  <a:lnTo>
                    <a:pt x="17305" y="7697"/>
                  </a:lnTo>
                  <a:lnTo>
                    <a:pt x="16898" y="7565"/>
                  </a:lnTo>
                  <a:lnTo>
                    <a:pt x="16492" y="7434"/>
                  </a:lnTo>
                  <a:lnTo>
                    <a:pt x="16098" y="7290"/>
                  </a:lnTo>
                  <a:lnTo>
                    <a:pt x="15715" y="7147"/>
                  </a:lnTo>
                  <a:lnTo>
                    <a:pt x="15357" y="6992"/>
                  </a:lnTo>
                  <a:lnTo>
                    <a:pt x="14998" y="6836"/>
                  </a:lnTo>
                  <a:lnTo>
                    <a:pt x="14652" y="6669"/>
                  </a:lnTo>
                  <a:lnTo>
                    <a:pt x="14317" y="6502"/>
                  </a:lnTo>
                  <a:lnTo>
                    <a:pt x="13994" y="6322"/>
                  </a:lnTo>
                  <a:lnTo>
                    <a:pt x="13684" y="6143"/>
                  </a:lnTo>
                  <a:lnTo>
                    <a:pt x="13385" y="5964"/>
                  </a:lnTo>
                  <a:lnTo>
                    <a:pt x="13086" y="5785"/>
                  </a:lnTo>
                  <a:lnTo>
                    <a:pt x="12811" y="5593"/>
                  </a:lnTo>
                  <a:lnTo>
                    <a:pt x="12537" y="5402"/>
                  </a:lnTo>
                  <a:lnTo>
                    <a:pt x="12274" y="5211"/>
                  </a:lnTo>
                  <a:lnTo>
                    <a:pt x="12023" y="5020"/>
                  </a:lnTo>
                  <a:lnTo>
                    <a:pt x="11557" y="4625"/>
                  </a:lnTo>
                  <a:lnTo>
                    <a:pt x="11114" y="4219"/>
                  </a:lnTo>
                  <a:lnTo>
                    <a:pt x="10720" y="3825"/>
                  </a:lnTo>
                  <a:lnTo>
                    <a:pt x="10350" y="3430"/>
                  </a:lnTo>
                  <a:lnTo>
                    <a:pt x="10015" y="3048"/>
                  </a:lnTo>
                  <a:lnTo>
                    <a:pt x="9716" y="2666"/>
                  </a:lnTo>
                  <a:lnTo>
                    <a:pt x="9453" y="2307"/>
                  </a:lnTo>
                  <a:lnTo>
                    <a:pt x="9214" y="1961"/>
                  </a:lnTo>
                  <a:lnTo>
                    <a:pt x="9011" y="1626"/>
                  </a:lnTo>
                  <a:lnTo>
                    <a:pt x="8832" y="1315"/>
                  </a:lnTo>
                  <a:lnTo>
                    <a:pt x="8677" y="1029"/>
                  </a:lnTo>
                  <a:lnTo>
                    <a:pt x="8545" y="778"/>
                  </a:lnTo>
                  <a:lnTo>
                    <a:pt x="8354" y="359"/>
                  </a:lnTo>
                  <a:lnTo>
                    <a:pt x="8246" y="84"/>
                  </a:lnTo>
                  <a:lnTo>
                    <a:pt x="82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9"/>
            <p:cNvSpPr/>
            <p:nvPr/>
          </p:nvSpPr>
          <p:spPr>
            <a:xfrm>
              <a:off x="700075" y="3247150"/>
              <a:ext cx="509400" cy="575125"/>
            </a:xfrm>
            <a:custGeom>
              <a:avLst/>
              <a:gdLst/>
              <a:ahLst/>
              <a:cxnLst/>
              <a:rect l="l" t="t" r="r" b="b"/>
              <a:pathLst>
                <a:path w="20376" h="23005" extrusionOk="0">
                  <a:moveTo>
                    <a:pt x="19491" y="1"/>
                  </a:moveTo>
                  <a:lnTo>
                    <a:pt x="19133" y="13"/>
                  </a:lnTo>
                  <a:lnTo>
                    <a:pt x="18715" y="37"/>
                  </a:lnTo>
                  <a:lnTo>
                    <a:pt x="18237" y="85"/>
                  </a:lnTo>
                  <a:lnTo>
                    <a:pt x="17723" y="156"/>
                  </a:lnTo>
                  <a:lnTo>
                    <a:pt x="17149" y="252"/>
                  </a:lnTo>
                  <a:lnTo>
                    <a:pt x="16540" y="383"/>
                  </a:lnTo>
                  <a:lnTo>
                    <a:pt x="15894" y="539"/>
                  </a:lnTo>
                  <a:lnTo>
                    <a:pt x="15560" y="634"/>
                  </a:lnTo>
                  <a:lnTo>
                    <a:pt x="15213" y="742"/>
                  </a:lnTo>
                  <a:lnTo>
                    <a:pt x="14855" y="849"/>
                  </a:lnTo>
                  <a:lnTo>
                    <a:pt x="14496" y="981"/>
                  </a:lnTo>
                  <a:lnTo>
                    <a:pt x="14126" y="1112"/>
                  </a:lnTo>
                  <a:lnTo>
                    <a:pt x="13755" y="1256"/>
                  </a:lnTo>
                  <a:lnTo>
                    <a:pt x="13373" y="1423"/>
                  </a:lnTo>
                  <a:lnTo>
                    <a:pt x="12979" y="1590"/>
                  </a:lnTo>
                  <a:lnTo>
                    <a:pt x="12596" y="1781"/>
                  </a:lnTo>
                  <a:lnTo>
                    <a:pt x="12190" y="1973"/>
                  </a:lnTo>
                  <a:lnTo>
                    <a:pt x="11795" y="2188"/>
                  </a:lnTo>
                  <a:lnTo>
                    <a:pt x="11389" y="2415"/>
                  </a:lnTo>
                  <a:lnTo>
                    <a:pt x="10971" y="2666"/>
                  </a:lnTo>
                  <a:lnTo>
                    <a:pt x="10565" y="2917"/>
                  </a:lnTo>
                  <a:lnTo>
                    <a:pt x="10146" y="3192"/>
                  </a:lnTo>
                  <a:lnTo>
                    <a:pt x="9728" y="3490"/>
                  </a:lnTo>
                  <a:lnTo>
                    <a:pt x="9310" y="3801"/>
                  </a:lnTo>
                  <a:lnTo>
                    <a:pt x="8880" y="4124"/>
                  </a:lnTo>
                  <a:lnTo>
                    <a:pt x="8461" y="4470"/>
                  </a:lnTo>
                  <a:lnTo>
                    <a:pt x="8031" y="4829"/>
                  </a:lnTo>
                  <a:lnTo>
                    <a:pt x="7601" y="5211"/>
                  </a:lnTo>
                  <a:lnTo>
                    <a:pt x="7183" y="5605"/>
                  </a:lnTo>
                  <a:lnTo>
                    <a:pt x="6753" y="6036"/>
                  </a:lnTo>
                  <a:lnTo>
                    <a:pt x="6334" y="6478"/>
                  </a:lnTo>
                  <a:lnTo>
                    <a:pt x="5904" y="6932"/>
                  </a:lnTo>
                  <a:lnTo>
                    <a:pt x="5486" y="7422"/>
                  </a:lnTo>
                  <a:lnTo>
                    <a:pt x="5068" y="7924"/>
                  </a:lnTo>
                  <a:lnTo>
                    <a:pt x="4649" y="8450"/>
                  </a:lnTo>
                  <a:lnTo>
                    <a:pt x="4243" y="8999"/>
                  </a:lnTo>
                  <a:lnTo>
                    <a:pt x="3825" y="9573"/>
                  </a:lnTo>
                  <a:lnTo>
                    <a:pt x="3418" y="10170"/>
                  </a:lnTo>
                  <a:lnTo>
                    <a:pt x="3024" y="10780"/>
                  </a:lnTo>
                  <a:lnTo>
                    <a:pt x="2618" y="11425"/>
                  </a:lnTo>
                  <a:lnTo>
                    <a:pt x="2235" y="12094"/>
                  </a:lnTo>
                  <a:lnTo>
                    <a:pt x="1841" y="12799"/>
                  </a:lnTo>
                  <a:lnTo>
                    <a:pt x="1459" y="13516"/>
                  </a:lnTo>
                  <a:lnTo>
                    <a:pt x="1088" y="14269"/>
                  </a:lnTo>
                  <a:lnTo>
                    <a:pt x="718" y="15034"/>
                  </a:lnTo>
                  <a:lnTo>
                    <a:pt x="359" y="15847"/>
                  </a:lnTo>
                  <a:lnTo>
                    <a:pt x="1" y="16671"/>
                  </a:lnTo>
                  <a:lnTo>
                    <a:pt x="300" y="16910"/>
                  </a:lnTo>
                  <a:lnTo>
                    <a:pt x="658" y="17185"/>
                  </a:lnTo>
                  <a:lnTo>
                    <a:pt x="1160" y="17544"/>
                  </a:lnTo>
                  <a:lnTo>
                    <a:pt x="1805" y="17974"/>
                  </a:lnTo>
                  <a:lnTo>
                    <a:pt x="2176" y="18201"/>
                  </a:lnTo>
                  <a:lnTo>
                    <a:pt x="2582" y="18452"/>
                  </a:lnTo>
                  <a:lnTo>
                    <a:pt x="3024" y="18715"/>
                  </a:lnTo>
                  <a:lnTo>
                    <a:pt x="3502" y="18978"/>
                  </a:lnTo>
                  <a:lnTo>
                    <a:pt x="4004" y="19241"/>
                  </a:lnTo>
                  <a:lnTo>
                    <a:pt x="4542" y="19515"/>
                  </a:lnTo>
                  <a:lnTo>
                    <a:pt x="5115" y="19802"/>
                  </a:lnTo>
                  <a:lnTo>
                    <a:pt x="5713" y="20077"/>
                  </a:lnTo>
                  <a:lnTo>
                    <a:pt x="6346" y="20352"/>
                  </a:lnTo>
                  <a:lnTo>
                    <a:pt x="7015" y="20627"/>
                  </a:lnTo>
                  <a:lnTo>
                    <a:pt x="7709" y="20902"/>
                  </a:lnTo>
                  <a:lnTo>
                    <a:pt x="8438" y="21164"/>
                  </a:lnTo>
                  <a:lnTo>
                    <a:pt x="9190" y="21415"/>
                  </a:lnTo>
                  <a:lnTo>
                    <a:pt x="9979" y="21654"/>
                  </a:lnTo>
                  <a:lnTo>
                    <a:pt x="10792" y="21893"/>
                  </a:lnTo>
                  <a:lnTo>
                    <a:pt x="11640" y="22109"/>
                  </a:lnTo>
                  <a:lnTo>
                    <a:pt x="12512" y="22300"/>
                  </a:lnTo>
                  <a:lnTo>
                    <a:pt x="13409" y="22491"/>
                  </a:lnTo>
                  <a:lnTo>
                    <a:pt x="14341" y="22646"/>
                  </a:lnTo>
                  <a:lnTo>
                    <a:pt x="15309" y="22790"/>
                  </a:lnTo>
                  <a:lnTo>
                    <a:pt x="16289" y="22909"/>
                  </a:lnTo>
                  <a:lnTo>
                    <a:pt x="16803" y="22957"/>
                  </a:lnTo>
                  <a:lnTo>
                    <a:pt x="17304" y="23005"/>
                  </a:lnTo>
                  <a:lnTo>
                    <a:pt x="18858" y="12871"/>
                  </a:lnTo>
                  <a:lnTo>
                    <a:pt x="20376" y="25"/>
                  </a:lnTo>
                  <a:lnTo>
                    <a:pt x="20220" y="13"/>
                  </a:lnTo>
                  <a:lnTo>
                    <a:pt x="1980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9"/>
            <p:cNvSpPr/>
            <p:nvPr/>
          </p:nvSpPr>
          <p:spPr>
            <a:xfrm>
              <a:off x="1966500" y="3247150"/>
              <a:ext cx="509075" cy="575125"/>
            </a:xfrm>
            <a:custGeom>
              <a:avLst/>
              <a:gdLst/>
              <a:ahLst/>
              <a:cxnLst/>
              <a:rect l="l" t="t" r="r" b="b"/>
              <a:pathLst>
                <a:path w="20363" h="23005" extrusionOk="0">
                  <a:moveTo>
                    <a:pt x="562" y="1"/>
                  </a:moveTo>
                  <a:lnTo>
                    <a:pt x="144" y="13"/>
                  </a:lnTo>
                  <a:lnTo>
                    <a:pt x="0" y="25"/>
                  </a:lnTo>
                  <a:lnTo>
                    <a:pt x="1506" y="12871"/>
                  </a:lnTo>
                  <a:lnTo>
                    <a:pt x="3059" y="23005"/>
                  </a:lnTo>
                  <a:lnTo>
                    <a:pt x="3573" y="22957"/>
                  </a:lnTo>
                  <a:lnTo>
                    <a:pt x="4075" y="22909"/>
                  </a:lnTo>
                  <a:lnTo>
                    <a:pt x="5067" y="22790"/>
                  </a:lnTo>
                  <a:lnTo>
                    <a:pt x="6023" y="22646"/>
                  </a:lnTo>
                  <a:lnTo>
                    <a:pt x="6955" y="22491"/>
                  </a:lnTo>
                  <a:lnTo>
                    <a:pt x="7851" y="22300"/>
                  </a:lnTo>
                  <a:lnTo>
                    <a:pt x="8736" y="22109"/>
                  </a:lnTo>
                  <a:lnTo>
                    <a:pt x="9572" y="21893"/>
                  </a:lnTo>
                  <a:lnTo>
                    <a:pt x="10397" y="21654"/>
                  </a:lnTo>
                  <a:lnTo>
                    <a:pt x="11173" y="21415"/>
                  </a:lnTo>
                  <a:lnTo>
                    <a:pt x="11938" y="21164"/>
                  </a:lnTo>
                  <a:lnTo>
                    <a:pt x="12655" y="20902"/>
                  </a:lnTo>
                  <a:lnTo>
                    <a:pt x="13360" y="20627"/>
                  </a:lnTo>
                  <a:lnTo>
                    <a:pt x="14018" y="20352"/>
                  </a:lnTo>
                  <a:lnTo>
                    <a:pt x="14651" y="20077"/>
                  </a:lnTo>
                  <a:lnTo>
                    <a:pt x="15260" y="19802"/>
                  </a:lnTo>
                  <a:lnTo>
                    <a:pt x="15822" y="19515"/>
                  </a:lnTo>
                  <a:lnTo>
                    <a:pt x="16360" y="19241"/>
                  </a:lnTo>
                  <a:lnTo>
                    <a:pt x="16874" y="18978"/>
                  </a:lnTo>
                  <a:lnTo>
                    <a:pt x="17340" y="18715"/>
                  </a:lnTo>
                  <a:lnTo>
                    <a:pt x="17782" y="18452"/>
                  </a:lnTo>
                  <a:lnTo>
                    <a:pt x="18188" y="18201"/>
                  </a:lnTo>
                  <a:lnTo>
                    <a:pt x="18559" y="17974"/>
                  </a:lnTo>
                  <a:lnTo>
                    <a:pt x="19204" y="17544"/>
                  </a:lnTo>
                  <a:lnTo>
                    <a:pt x="19706" y="17185"/>
                  </a:lnTo>
                  <a:lnTo>
                    <a:pt x="20064" y="16910"/>
                  </a:lnTo>
                  <a:lnTo>
                    <a:pt x="20363" y="16671"/>
                  </a:lnTo>
                  <a:lnTo>
                    <a:pt x="20005" y="15847"/>
                  </a:lnTo>
                  <a:lnTo>
                    <a:pt x="19646" y="15034"/>
                  </a:lnTo>
                  <a:lnTo>
                    <a:pt x="19276" y="14269"/>
                  </a:lnTo>
                  <a:lnTo>
                    <a:pt x="18905" y="13516"/>
                  </a:lnTo>
                  <a:lnTo>
                    <a:pt x="18523" y="12799"/>
                  </a:lnTo>
                  <a:lnTo>
                    <a:pt x="18140" y="12094"/>
                  </a:lnTo>
                  <a:lnTo>
                    <a:pt x="17746" y="11425"/>
                  </a:lnTo>
                  <a:lnTo>
                    <a:pt x="17352" y="10780"/>
                  </a:lnTo>
                  <a:lnTo>
                    <a:pt x="16945" y="10170"/>
                  </a:lnTo>
                  <a:lnTo>
                    <a:pt x="16539" y="9573"/>
                  </a:lnTo>
                  <a:lnTo>
                    <a:pt x="16133" y="8999"/>
                  </a:lnTo>
                  <a:lnTo>
                    <a:pt x="15714" y="8450"/>
                  </a:lnTo>
                  <a:lnTo>
                    <a:pt x="15296" y="7924"/>
                  </a:lnTo>
                  <a:lnTo>
                    <a:pt x="14878" y="7422"/>
                  </a:lnTo>
                  <a:lnTo>
                    <a:pt x="14460" y="6932"/>
                  </a:lnTo>
                  <a:lnTo>
                    <a:pt x="14029" y="6478"/>
                  </a:lnTo>
                  <a:lnTo>
                    <a:pt x="13611" y="6036"/>
                  </a:lnTo>
                  <a:lnTo>
                    <a:pt x="13181" y="5605"/>
                  </a:lnTo>
                  <a:lnTo>
                    <a:pt x="12763" y="5211"/>
                  </a:lnTo>
                  <a:lnTo>
                    <a:pt x="12333" y="4829"/>
                  </a:lnTo>
                  <a:lnTo>
                    <a:pt x="11914" y="4470"/>
                  </a:lnTo>
                  <a:lnTo>
                    <a:pt x="11484" y="4124"/>
                  </a:lnTo>
                  <a:lnTo>
                    <a:pt x="11066" y="3801"/>
                  </a:lnTo>
                  <a:lnTo>
                    <a:pt x="10648" y="3490"/>
                  </a:lnTo>
                  <a:lnTo>
                    <a:pt x="10217" y="3192"/>
                  </a:lnTo>
                  <a:lnTo>
                    <a:pt x="9811" y="2917"/>
                  </a:lnTo>
                  <a:lnTo>
                    <a:pt x="9393" y="2666"/>
                  </a:lnTo>
                  <a:lnTo>
                    <a:pt x="8987" y="2415"/>
                  </a:lnTo>
                  <a:lnTo>
                    <a:pt x="8580" y="2188"/>
                  </a:lnTo>
                  <a:lnTo>
                    <a:pt x="8174" y="1973"/>
                  </a:lnTo>
                  <a:lnTo>
                    <a:pt x="7780" y="1781"/>
                  </a:lnTo>
                  <a:lnTo>
                    <a:pt x="7385" y="1590"/>
                  </a:lnTo>
                  <a:lnTo>
                    <a:pt x="6991" y="1423"/>
                  </a:lnTo>
                  <a:lnTo>
                    <a:pt x="6608" y="1256"/>
                  </a:lnTo>
                  <a:lnTo>
                    <a:pt x="6238" y="1112"/>
                  </a:lnTo>
                  <a:lnTo>
                    <a:pt x="5868" y="981"/>
                  </a:lnTo>
                  <a:lnTo>
                    <a:pt x="5509" y="849"/>
                  </a:lnTo>
                  <a:lnTo>
                    <a:pt x="5151" y="742"/>
                  </a:lnTo>
                  <a:lnTo>
                    <a:pt x="4816" y="634"/>
                  </a:lnTo>
                  <a:lnTo>
                    <a:pt x="4469" y="539"/>
                  </a:lnTo>
                  <a:lnTo>
                    <a:pt x="3824" y="383"/>
                  </a:lnTo>
                  <a:lnTo>
                    <a:pt x="3215" y="252"/>
                  </a:lnTo>
                  <a:lnTo>
                    <a:pt x="2653" y="156"/>
                  </a:lnTo>
                  <a:lnTo>
                    <a:pt x="2127" y="85"/>
                  </a:lnTo>
                  <a:lnTo>
                    <a:pt x="1661" y="37"/>
                  </a:lnTo>
                  <a:lnTo>
                    <a:pt x="1231" y="13"/>
                  </a:lnTo>
                  <a:lnTo>
                    <a:pt x="87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9"/>
            <p:cNvSpPr/>
            <p:nvPr/>
          </p:nvSpPr>
          <p:spPr>
            <a:xfrm>
              <a:off x="951325" y="2739575"/>
              <a:ext cx="356450" cy="461300"/>
            </a:xfrm>
            <a:custGeom>
              <a:avLst/>
              <a:gdLst/>
              <a:ahLst/>
              <a:cxnLst/>
              <a:rect l="l" t="t" r="r" b="b"/>
              <a:pathLst>
                <a:path w="14258" h="18452" extrusionOk="0">
                  <a:moveTo>
                    <a:pt x="11210" y="1"/>
                  </a:moveTo>
                  <a:lnTo>
                    <a:pt x="11150" y="13"/>
                  </a:lnTo>
                  <a:lnTo>
                    <a:pt x="11043" y="60"/>
                  </a:lnTo>
                  <a:lnTo>
                    <a:pt x="10947" y="132"/>
                  </a:lnTo>
                  <a:lnTo>
                    <a:pt x="10851" y="216"/>
                  </a:lnTo>
                  <a:lnTo>
                    <a:pt x="10756" y="323"/>
                  </a:lnTo>
                  <a:lnTo>
                    <a:pt x="10672" y="443"/>
                  </a:lnTo>
                  <a:lnTo>
                    <a:pt x="10600" y="562"/>
                  </a:lnTo>
                  <a:lnTo>
                    <a:pt x="10529" y="694"/>
                  </a:lnTo>
                  <a:lnTo>
                    <a:pt x="10421" y="957"/>
                  </a:lnTo>
                  <a:lnTo>
                    <a:pt x="10338" y="1172"/>
                  </a:lnTo>
                  <a:lnTo>
                    <a:pt x="10278" y="1399"/>
                  </a:lnTo>
                  <a:lnTo>
                    <a:pt x="10134" y="1375"/>
                  </a:lnTo>
                  <a:lnTo>
                    <a:pt x="9716" y="1339"/>
                  </a:lnTo>
                  <a:lnTo>
                    <a:pt x="9429" y="1327"/>
                  </a:lnTo>
                  <a:lnTo>
                    <a:pt x="9095" y="1315"/>
                  </a:lnTo>
                  <a:lnTo>
                    <a:pt x="8712" y="1315"/>
                  </a:lnTo>
                  <a:lnTo>
                    <a:pt x="8282" y="1327"/>
                  </a:lnTo>
                  <a:lnTo>
                    <a:pt x="7828" y="1351"/>
                  </a:lnTo>
                  <a:lnTo>
                    <a:pt x="7350" y="1387"/>
                  </a:lnTo>
                  <a:lnTo>
                    <a:pt x="6836" y="1459"/>
                  </a:lnTo>
                  <a:lnTo>
                    <a:pt x="6310" y="1554"/>
                  </a:lnTo>
                  <a:lnTo>
                    <a:pt x="6048" y="1614"/>
                  </a:lnTo>
                  <a:lnTo>
                    <a:pt x="5785" y="1674"/>
                  </a:lnTo>
                  <a:lnTo>
                    <a:pt x="5510" y="1745"/>
                  </a:lnTo>
                  <a:lnTo>
                    <a:pt x="5235" y="1829"/>
                  </a:lnTo>
                  <a:lnTo>
                    <a:pt x="4972" y="1925"/>
                  </a:lnTo>
                  <a:lnTo>
                    <a:pt x="4697" y="2020"/>
                  </a:lnTo>
                  <a:lnTo>
                    <a:pt x="4422" y="2128"/>
                  </a:lnTo>
                  <a:lnTo>
                    <a:pt x="4159" y="2247"/>
                  </a:lnTo>
                  <a:lnTo>
                    <a:pt x="3896" y="2379"/>
                  </a:lnTo>
                  <a:lnTo>
                    <a:pt x="3634" y="2522"/>
                  </a:lnTo>
                  <a:lnTo>
                    <a:pt x="3371" y="2678"/>
                  </a:lnTo>
                  <a:lnTo>
                    <a:pt x="3120" y="2845"/>
                  </a:lnTo>
                  <a:lnTo>
                    <a:pt x="2869" y="3012"/>
                  </a:lnTo>
                  <a:lnTo>
                    <a:pt x="2618" y="3203"/>
                  </a:lnTo>
                  <a:lnTo>
                    <a:pt x="2391" y="3407"/>
                  </a:lnTo>
                  <a:lnTo>
                    <a:pt x="2152" y="3634"/>
                  </a:lnTo>
                  <a:lnTo>
                    <a:pt x="1937" y="3861"/>
                  </a:lnTo>
                  <a:lnTo>
                    <a:pt x="1722" y="4100"/>
                  </a:lnTo>
                  <a:lnTo>
                    <a:pt x="1518" y="4363"/>
                  </a:lnTo>
                  <a:lnTo>
                    <a:pt x="1327" y="4637"/>
                  </a:lnTo>
                  <a:lnTo>
                    <a:pt x="1136" y="4924"/>
                  </a:lnTo>
                  <a:lnTo>
                    <a:pt x="969" y="5235"/>
                  </a:lnTo>
                  <a:lnTo>
                    <a:pt x="801" y="5558"/>
                  </a:lnTo>
                  <a:lnTo>
                    <a:pt x="658" y="5904"/>
                  </a:lnTo>
                  <a:lnTo>
                    <a:pt x="527" y="6263"/>
                  </a:lnTo>
                  <a:lnTo>
                    <a:pt x="395" y="6633"/>
                  </a:lnTo>
                  <a:lnTo>
                    <a:pt x="300" y="7027"/>
                  </a:lnTo>
                  <a:lnTo>
                    <a:pt x="204" y="7434"/>
                  </a:lnTo>
                  <a:lnTo>
                    <a:pt x="132" y="7876"/>
                  </a:lnTo>
                  <a:lnTo>
                    <a:pt x="72" y="8318"/>
                  </a:lnTo>
                  <a:lnTo>
                    <a:pt x="25" y="8796"/>
                  </a:lnTo>
                  <a:lnTo>
                    <a:pt x="1" y="9286"/>
                  </a:lnTo>
                  <a:lnTo>
                    <a:pt x="1" y="9788"/>
                  </a:lnTo>
                  <a:lnTo>
                    <a:pt x="13" y="10326"/>
                  </a:lnTo>
                  <a:lnTo>
                    <a:pt x="49" y="10875"/>
                  </a:lnTo>
                  <a:lnTo>
                    <a:pt x="108" y="11461"/>
                  </a:lnTo>
                  <a:lnTo>
                    <a:pt x="180" y="12058"/>
                  </a:lnTo>
                  <a:lnTo>
                    <a:pt x="288" y="12680"/>
                  </a:lnTo>
                  <a:lnTo>
                    <a:pt x="407" y="13325"/>
                  </a:lnTo>
                  <a:lnTo>
                    <a:pt x="550" y="13994"/>
                  </a:lnTo>
                  <a:lnTo>
                    <a:pt x="5059" y="7975"/>
                  </a:lnTo>
                  <a:lnTo>
                    <a:pt x="4924" y="8163"/>
                  </a:lnTo>
                  <a:lnTo>
                    <a:pt x="4649" y="8569"/>
                  </a:lnTo>
                  <a:lnTo>
                    <a:pt x="4327" y="9071"/>
                  </a:lnTo>
                  <a:lnTo>
                    <a:pt x="3956" y="9656"/>
                  </a:lnTo>
                  <a:lnTo>
                    <a:pt x="3586" y="10326"/>
                  </a:lnTo>
                  <a:lnTo>
                    <a:pt x="3395" y="10684"/>
                  </a:lnTo>
                  <a:lnTo>
                    <a:pt x="3203" y="11055"/>
                  </a:lnTo>
                  <a:lnTo>
                    <a:pt x="3012" y="11449"/>
                  </a:lnTo>
                  <a:lnTo>
                    <a:pt x="2821" y="11855"/>
                  </a:lnTo>
                  <a:lnTo>
                    <a:pt x="2642" y="12273"/>
                  </a:lnTo>
                  <a:lnTo>
                    <a:pt x="2474" y="12716"/>
                  </a:lnTo>
                  <a:lnTo>
                    <a:pt x="2319" y="13158"/>
                  </a:lnTo>
                  <a:lnTo>
                    <a:pt x="2164" y="13612"/>
                  </a:lnTo>
                  <a:lnTo>
                    <a:pt x="2020" y="14066"/>
                  </a:lnTo>
                  <a:lnTo>
                    <a:pt x="1901" y="14544"/>
                  </a:lnTo>
                  <a:lnTo>
                    <a:pt x="1793" y="15022"/>
                  </a:lnTo>
                  <a:lnTo>
                    <a:pt x="1710" y="15500"/>
                  </a:lnTo>
                  <a:lnTo>
                    <a:pt x="1638" y="15990"/>
                  </a:lnTo>
                  <a:lnTo>
                    <a:pt x="1590" y="16480"/>
                  </a:lnTo>
                  <a:lnTo>
                    <a:pt x="1566" y="16970"/>
                  </a:lnTo>
                  <a:lnTo>
                    <a:pt x="1578" y="17460"/>
                  </a:lnTo>
                  <a:lnTo>
                    <a:pt x="1602" y="17962"/>
                  </a:lnTo>
                  <a:lnTo>
                    <a:pt x="1626" y="18201"/>
                  </a:lnTo>
                  <a:lnTo>
                    <a:pt x="1662" y="18452"/>
                  </a:lnTo>
                  <a:lnTo>
                    <a:pt x="1745" y="18440"/>
                  </a:lnTo>
                  <a:lnTo>
                    <a:pt x="1996" y="18404"/>
                  </a:lnTo>
                  <a:lnTo>
                    <a:pt x="2379" y="18320"/>
                  </a:lnTo>
                  <a:lnTo>
                    <a:pt x="2881" y="18201"/>
                  </a:lnTo>
                  <a:lnTo>
                    <a:pt x="3168" y="18117"/>
                  </a:lnTo>
                  <a:lnTo>
                    <a:pt x="3490" y="18009"/>
                  </a:lnTo>
                  <a:lnTo>
                    <a:pt x="3825" y="17902"/>
                  </a:lnTo>
                  <a:lnTo>
                    <a:pt x="4183" y="17759"/>
                  </a:lnTo>
                  <a:lnTo>
                    <a:pt x="4554" y="17615"/>
                  </a:lnTo>
                  <a:lnTo>
                    <a:pt x="4936" y="17436"/>
                  </a:lnTo>
                  <a:lnTo>
                    <a:pt x="5342" y="17233"/>
                  </a:lnTo>
                  <a:lnTo>
                    <a:pt x="5749" y="17018"/>
                  </a:lnTo>
                  <a:lnTo>
                    <a:pt x="6167" y="16779"/>
                  </a:lnTo>
                  <a:lnTo>
                    <a:pt x="6597" y="16504"/>
                  </a:lnTo>
                  <a:lnTo>
                    <a:pt x="7015" y="16205"/>
                  </a:lnTo>
                  <a:lnTo>
                    <a:pt x="7446" y="15882"/>
                  </a:lnTo>
                  <a:lnTo>
                    <a:pt x="7876" y="15536"/>
                  </a:lnTo>
                  <a:lnTo>
                    <a:pt x="8306" y="15141"/>
                  </a:lnTo>
                  <a:lnTo>
                    <a:pt x="8724" y="14735"/>
                  </a:lnTo>
                  <a:lnTo>
                    <a:pt x="8927" y="14508"/>
                  </a:lnTo>
                  <a:lnTo>
                    <a:pt x="9131" y="14281"/>
                  </a:lnTo>
                  <a:lnTo>
                    <a:pt x="9334" y="14042"/>
                  </a:lnTo>
                  <a:lnTo>
                    <a:pt x="9537" y="13803"/>
                  </a:lnTo>
                  <a:lnTo>
                    <a:pt x="9728" y="13540"/>
                  </a:lnTo>
                  <a:lnTo>
                    <a:pt x="9919" y="13277"/>
                  </a:lnTo>
                  <a:lnTo>
                    <a:pt x="10111" y="13014"/>
                  </a:lnTo>
                  <a:lnTo>
                    <a:pt x="10290" y="12728"/>
                  </a:lnTo>
                  <a:lnTo>
                    <a:pt x="10481" y="12441"/>
                  </a:lnTo>
                  <a:lnTo>
                    <a:pt x="10648" y="12142"/>
                  </a:lnTo>
                  <a:lnTo>
                    <a:pt x="10828" y="11831"/>
                  </a:lnTo>
                  <a:lnTo>
                    <a:pt x="10995" y="11509"/>
                  </a:lnTo>
                  <a:lnTo>
                    <a:pt x="11150" y="11174"/>
                  </a:lnTo>
                  <a:lnTo>
                    <a:pt x="11306" y="10839"/>
                  </a:lnTo>
                  <a:lnTo>
                    <a:pt x="11461" y="10481"/>
                  </a:lnTo>
                  <a:lnTo>
                    <a:pt x="11604" y="10122"/>
                  </a:lnTo>
                  <a:lnTo>
                    <a:pt x="11736" y="9752"/>
                  </a:lnTo>
                  <a:lnTo>
                    <a:pt x="11867" y="9370"/>
                  </a:lnTo>
                  <a:lnTo>
                    <a:pt x="11795" y="9656"/>
                  </a:lnTo>
                  <a:lnTo>
                    <a:pt x="11688" y="9991"/>
                  </a:lnTo>
                  <a:lnTo>
                    <a:pt x="11545" y="10445"/>
                  </a:lnTo>
                  <a:lnTo>
                    <a:pt x="11353" y="10971"/>
                  </a:lnTo>
                  <a:lnTo>
                    <a:pt x="11126" y="11580"/>
                  </a:lnTo>
                  <a:lnTo>
                    <a:pt x="10983" y="11915"/>
                  </a:lnTo>
                  <a:lnTo>
                    <a:pt x="10839" y="12250"/>
                  </a:lnTo>
                  <a:lnTo>
                    <a:pt x="10672" y="12596"/>
                  </a:lnTo>
                  <a:lnTo>
                    <a:pt x="10493" y="12955"/>
                  </a:lnTo>
                  <a:lnTo>
                    <a:pt x="10302" y="13313"/>
                  </a:lnTo>
                  <a:lnTo>
                    <a:pt x="10099" y="13684"/>
                  </a:lnTo>
                  <a:lnTo>
                    <a:pt x="9883" y="14042"/>
                  </a:lnTo>
                  <a:lnTo>
                    <a:pt x="9656" y="14413"/>
                  </a:lnTo>
                  <a:lnTo>
                    <a:pt x="9405" y="14771"/>
                  </a:lnTo>
                  <a:lnTo>
                    <a:pt x="9143" y="15130"/>
                  </a:lnTo>
                  <a:lnTo>
                    <a:pt x="8868" y="15476"/>
                  </a:lnTo>
                  <a:lnTo>
                    <a:pt x="8569" y="15823"/>
                  </a:lnTo>
                  <a:lnTo>
                    <a:pt x="8270" y="16157"/>
                  </a:lnTo>
                  <a:lnTo>
                    <a:pt x="7948" y="16468"/>
                  </a:lnTo>
                  <a:lnTo>
                    <a:pt x="7601" y="16767"/>
                  </a:lnTo>
                  <a:lnTo>
                    <a:pt x="7243" y="17053"/>
                  </a:lnTo>
                  <a:lnTo>
                    <a:pt x="6872" y="17316"/>
                  </a:lnTo>
                  <a:lnTo>
                    <a:pt x="6681" y="17448"/>
                  </a:lnTo>
                  <a:lnTo>
                    <a:pt x="6478" y="17567"/>
                  </a:lnTo>
                  <a:lnTo>
                    <a:pt x="6287" y="17675"/>
                  </a:lnTo>
                  <a:lnTo>
                    <a:pt x="6071" y="17782"/>
                  </a:lnTo>
                  <a:lnTo>
                    <a:pt x="5868" y="17878"/>
                  </a:lnTo>
                  <a:lnTo>
                    <a:pt x="5653" y="17974"/>
                  </a:lnTo>
                  <a:lnTo>
                    <a:pt x="5773" y="17974"/>
                  </a:lnTo>
                  <a:lnTo>
                    <a:pt x="6095" y="17962"/>
                  </a:lnTo>
                  <a:lnTo>
                    <a:pt x="6609" y="17914"/>
                  </a:lnTo>
                  <a:lnTo>
                    <a:pt x="6920" y="17878"/>
                  </a:lnTo>
                  <a:lnTo>
                    <a:pt x="7266" y="17830"/>
                  </a:lnTo>
                  <a:lnTo>
                    <a:pt x="7625" y="17759"/>
                  </a:lnTo>
                  <a:lnTo>
                    <a:pt x="8019" y="17675"/>
                  </a:lnTo>
                  <a:lnTo>
                    <a:pt x="8438" y="17567"/>
                  </a:lnTo>
                  <a:lnTo>
                    <a:pt x="8868" y="17436"/>
                  </a:lnTo>
                  <a:lnTo>
                    <a:pt x="9298" y="17281"/>
                  </a:lnTo>
                  <a:lnTo>
                    <a:pt x="9740" y="17101"/>
                  </a:lnTo>
                  <a:lnTo>
                    <a:pt x="10194" y="16898"/>
                  </a:lnTo>
                  <a:lnTo>
                    <a:pt x="10409" y="16779"/>
                  </a:lnTo>
                  <a:lnTo>
                    <a:pt x="10636" y="16659"/>
                  </a:lnTo>
                  <a:lnTo>
                    <a:pt x="10851" y="16528"/>
                  </a:lnTo>
                  <a:lnTo>
                    <a:pt x="11067" y="16384"/>
                  </a:lnTo>
                  <a:lnTo>
                    <a:pt x="11282" y="16241"/>
                  </a:lnTo>
                  <a:lnTo>
                    <a:pt x="11497" y="16086"/>
                  </a:lnTo>
                  <a:lnTo>
                    <a:pt x="11700" y="15918"/>
                  </a:lnTo>
                  <a:lnTo>
                    <a:pt x="11903" y="15739"/>
                  </a:lnTo>
                  <a:lnTo>
                    <a:pt x="12106" y="15560"/>
                  </a:lnTo>
                  <a:lnTo>
                    <a:pt x="12297" y="15357"/>
                  </a:lnTo>
                  <a:lnTo>
                    <a:pt x="12489" y="15153"/>
                  </a:lnTo>
                  <a:lnTo>
                    <a:pt x="12668" y="14938"/>
                  </a:lnTo>
                  <a:lnTo>
                    <a:pt x="12847" y="14711"/>
                  </a:lnTo>
                  <a:lnTo>
                    <a:pt x="13002" y="14472"/>
                  </a:lnTo>
                  <a:lnTo>
                    <a:pt x="13170" y="14221"/>
                  </a:lnTo>
                  <a:lnTo>
                    <a:pt x="13313" y="13958"/>
                  </a:lnTo>
                  <a:lnTo>
                    <a:pt x="13457" y="13684"/>
                  </a:lnTo>
                  <a:lnTo>
                    <a:pt x="13588" y="13397"/>
                  </a:lnTo>
                  <a:lnTo>
                    <a:pt x="13707" y="13098"/>
                  </a:lnTo>
                  <a:lnTo>
                    <a:pt x="13815" y="12787"/>
                  </a:lnTo>
                  <a:lnTo>
                    <a:pt x="13923" y="12465"/>
                  </a:lnTo>
                  <a:lnTo>
                    <a:pt x="14006" y="12130"/>
                  </a:lnTo>
                  <a:lnTo>
                    <a:pt x="14078" y="11784"/>
                  </a:lnTo>
                  <a:lnTo>
                    <a:pt x="14138" y="11425"/>
                  </a:lnTo>
                  <a:lnTo>
                    <a:pt x="14197" y="11043"/>
                  </a:lnTo>
                  <a:lnTo>
                    <a:pt x="14221" y="10648"/>
                  </a:lnTo>
                  <a:lnTo>
                    <a:pt x="14245" y="10242"/>
                  </a:lnTo>
                  <a:lnTo>
                    <a:pt x="14257" y="9824"/>
                  </a:lnTo>
                  <a:lnTo>
                    <a:pt x="14245" y="9393"/>
                  </a:lnTo>
                  <a:lnTo>
                    <a:pt x="14221" y="8939"/>
                  </a:lnTo>
                  <a:lnTo>
                    <a:pt x="14174" y="8473"/>
                  </a:lnTo>
                  <a:lnTo>
                    <a:pt x="14114" y="7983"/>
                  </a:lnTo>
                  <a:lnTo>
                    <a:pt x="14042" y="7493"/>
                  </a:lnTo>
                  <a:lnTo>
                    <a:pt x="13946" y="6980"/>
                  </a:lnTo>
                  <a:lnTo>
                    <a:pt x="13731" y="5976"/>
                  </a:lnTo>
                  <a:lnTo>
                    <a:pt x="13528" y="5068"/>
                  </a:lnTo>
                  <a:lnTo>
                    <a:pt x="13337" y="4255"/>
                  </a:lnTo>
                  <a:lnTo>
                    <a:pt x="13146" y="3526"/>
                  </a:lnTo>
                  <a:lnTo>
                    <a:pt x="12955" y="2881"/>
                  </a:lnTo>
                  <a:lnTo>
                    <a:pt x="12775" y="2319"/>
                  </a:lnTo>
                  <a:lnTo>
                    <a:pt x="12596" y="1817"/>
                  </a:lnTo>
                  <a:lnTo>
                    <a:pt x="12429" y="1399"/>
                  </a:lnTo>
                  <a:lnTo>
                    <a:pt x="12262" y="1028"/>
                  </a:lnTo>
                  <a:lnTo>
                    <a:pt x="12106" y="730"/>
                  </a:lnTo>
                  <a:lnTo>
                    <a:pt x="11951" y="491"/>
                  </a:lnTo>
                  <a:lnTo>
                    <a:pt x="11795" y="299"/>
                  </a:lnTo>
                  <a:lnTo>
                    <a:pt x="11724" y="228"/>
                  </a:lnTo>
                  <a:lnTo>
                    <a:pt x="11664" y="168"/>
                  </a:lnTo>
                  <a:lnTo>
                    <a:pt x="11592" y="108"/>
                  </a:lnTo>
                  <a:lnTo>
                    <a:pt x="11521" y="72"/>
                  </a:lnTo>
                  <a:lnTo>
                    <a:pt x="11461" y="37"/>
                  </a:lnTo>
                  <a:lnTo>
                    <a:pt x="11389" y="13"/>
                  </a:lnTo>
                  <a:lnTo>
                    <a:pt x="11329" y="1"/>
                  </a:lnTo>
                  <a:close/>
                </a:path>
              </a:pathLst>
            </a:custGeom>
            <a:solidFill>
              <a:srgbClr val="00103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9"/>
            <p:cNvSpPr/>
            <p:nvPr/>
          </p:nvSpPr>
          <p:spPr>
            <a:xfrm>
              <a:off x="1182275" y="2698650"/>
              <a:ext cx="171500" cy="171500"/>
            </a:xfrm>
            <a:custGeom>
              <a:avLst/>
              <a:gdLst/>
              <a:ahLst/>
              <a:cxnLst/>
              <a:rect l="l" t="t" r="r" b="b"/>
              <a:pathLst>
                <a:path w="6860" h="6860" extrusionOk="0">
                  <a:moveTo>
                    <a:pt x="3251" y="1"/>
                  </a:moveTo>
                  <a:lnTo>
                    <a:pt x="3083" y="24"/>
                  </a:lnTo>
                  <a:lnTo>
                    <a:pt x="2904" y="36"/>
                  </a:lnTo>
                  <a:lnTo>
                    <a:pt x="2737" y="72"/>
                  </a:lnTo>
                  <a:lnTo>
                    <a:pt x="2569" y="108"/>
                  </a:lnTo>
                  <a:lnTo>
                    <a:pt x="2414" y="156"/>
                  </a:lnTo>
                  <a:lnTo>
                    <a:pt x="2247" y="204"/>
                  </a:lnTo>
                  <a:lnTo>
                    <a:pt x="2091" y="275"/>
                  </a:lnTo>
                  <a:lnTo>
                    <a:pt x="1948" y="335"/>
                  </a:lnTo>
                  <a:lnTo>
                    <a:pt x="1793" y="419"/>
                  </a:lnTo>
                  <a:lnTo>
                    <a:pt x="1649" y="502"/>
                  </a:lnTo>
                  <a:lnTo>
                    <a:pt x="1518" y="586"/>
                  </a:lnTo>
                  <a:lnTo>
                    <a:pt x="1374" y="682"/>
                  </a:lnTo>
                  <a:lnTo>
                    <a:pt x="1243" y="789"/>
                  </a:lnTo>
                  <a:lnTo>
                    <a:pt x="1123" y="897"/>
                  </a:lnTo>
                  <a:lnTo>
                    <a:pt x="1004" y="1004"/>
                  </a:lnTo>
                  <a:lnTo>
                    <a:pt x="896" y="1124"/>
                  </a:lnTo>
                  <a:lnTo>
                    <a:pt x="789" y="1243"/>
                  </a:lnTo>
                  <a:lnTo>
                    <a:pt x="681" y="1375"/>
                  </a:lnTo>
                  <a:lnTo>
                    <a:pt x="586" y="1518"/>
                  </a:lnTo>
                  <a:lnTo>
                    <a:pt x="502" y="1650"/>
                  </a:lnTo>
                  <a:lnTo>
                    <a:pt x="418" y="1793"/>
                  </a:lnTo>
                  <a:lnTo>
                    <a:pt x="335" y="1948"/>
                  </a:lnTo>
                  <a:lnTo>
                    <a:pt x="275" y="2092"/>
                  </a:lnTo>
                  <a:lnTo>
                    <a:pt x="203" y="2247"/>
                  </a:lnTo>
                  <a:lnTo>
                    <a:pt x="156" y="2414"/>
                  </a:lnTo>
                  <a:lnTo>
                    <a:pt x="108" y="2570"/>
                  </a:lnTo>
                  <a:lnTo>
                    <a:pt x="72" y="2737"/>
                  </a:lnTo>
                  <a:lnTo>
                    <a:pt x="36" y="2904"/>
                  </a:lnTo>
                  <a:lnTo>
                    <a:pt x="24" y="3084"/>
                  </a:lnTo>
                  <a:lnTo>
                    <a:pt x="0" y="3251"/>
                  </a:lnTo>
                  <a:lnTo>
                    <a:pt x="0" y="3430"/>
                  </a:lnTo>
                  <a:lnTo>
                    <a:pt x="0" y="3610"/>
                  </a:lnTo>
                  <a:lnTo>
                    <a:pt x="24" y="3777"/>
                  </a:lnTo>
                  <a:lnTo>
                    <a:pt x="36" y="3956"/>
                  </a:lnTo>
                  <a:lnTo>
                    <a:pt x="72" y="4123"/>
                  </a:lnTo>
                  <a:lnTo>
                    <a:pt x="108" y="4291"/>
                  </a:lnTo>
                  <a:lnTo>
                    <a:pt x="156" y="4446"/>
                  </a:lnTo>
                  <a:lnTo>
                    <a:pt x="203" y="4613"/>
                  </a:lnTo>
                  <a:lnTo>
                    <a:pt x="275" y="4769"/>
                  </a:lnTo>
                  <a:lnTo>
                    <a:pt x="335" y="4912"/>
                  </a:lnTo>
                  <a:lnTo>
                    <a:pt x="418" y="5067"/>
                  </a:lnTo>
                  <a:lnTo>
                    <a:pt x="502" y="5211"/>
                  </a:lnTo>
                  <a:lnTo>
                    <a:pt x="586" y="5342"/>
                  </a:lnTo>
                  <a:lnTo>
                    <a:pt x="681" y="5486"/>
                  </a:lnTo>
                  <a:lnTo>
                    <a:pt x="789" y="5605"/>
                  </a:lnTo>
                  <a:lnTo>
                    <a:pt x="896" y="5737"/>
                  </a:lnTo>
                  <a:lnTo>
                    <a:pt x="1004" y="5856"/>
                  </a:lnTo>
                  <a:lnTo>
                    <a:pt x="1123" y="5964"/>
                  </a:lnTo>
                  <a:lnTo>
                    <a:pt x="1243" y="6071"/>
                  </a:lnTo>
                  <a:lnTo>
                    <a:pt x="1374" y="6179"/>
                  </a:lnTo>
                  <a:lnTo>
                    <a:pt x="1518" y="6274"/>
                  </a:lnTo>
                  <a:lnTo>
                    <a:pt x="1649" y="6358"/>
                  </a:lnTo>
                  <a:lnTo>
                    <a:pt x="1793" y="6442"/>
                  </a:lnTo>
                  <a:lnTo>
                    <a:pt x="1948" y="6513"/>
                  </a:lnTo>
                  <a:lnTo>
                    <a:pt x="2091" y="6585"/>
                  </a:lnTo>
                  <a:lnTo>
                    <a:pt x="2247" y="6645"/>
                  </a:lnTo>
                  <a:lnTo>
                    <a:pt x="2414" y="6705"/>
                  </a:lnTo>
                  <a:lnTo>
                    <a:pt x="2569" y="6752"/>
                  </a:lnTo>
                  <a:lnTo>
                    <a:pt x="2737" y="6788"/>
                  </a:lnTo>
                  <a:lnTo>
                    <a:pt x="2904" y="6812"/>
                  </a:lnTo>
                  <a:lnTo>
                    <a:pt x="3083" y="6836"/>
                  </a:lnTo>
                  <a:lnTo>
                    <a:pt x="3251" y="6848"/>
                  </a:lnTo>
                  <a:lnTo>
                    <a:pt x="3430" y="6860"/>
                  </a:lnTo>
                  <a:lnTo>
                    <a:pt x="3609" y="6848"/>
                  </a:lnTo>
                  <a:lnTo>
                    <a:pt x="3776" y="6836"/>
                  </a:lnTo>
                  <a:lnTo>
                    <a:pt x="3956" y="6812"/>
                  </a:lnTo>
                  <a:lnTo>
                    <a:pt x="4123" y="6788"/>
                  </a:lnTo>
                  <a:lnTo>
                    <a:pt x="4290" y="6752"/>
                  </a:lnTo>
                  <a:lnTo>
                    <a:pt x="4446" y="6705"/>
                  </a:lnTo>
                  <a:lnTo>
                    <a:pt x="4613" y="6645"/>
                  </a:lnTo>
                  <a:lnTo>
                    <a:pt x="4768" y="6585"/>
                  </a:lnTo>
                  <a:lnTo>
                    <a:pt x="4912" y="6513"/>
                  </a:lnTo>
                  <a:lnTo>
                    <a:pt x="5067" y="6442"/>
                  </a:lnTo>
                  <a:lnTo>
                    <a:pt x="5210" y="6358"/>
                  </a:lnTo>
                  <a:lnTo>
                    <a:pt x="5342" y="6274"/>
                  </a:lnTo>
                  <a:lnTo>
                    <a:pt x="5485" y="6179"/>
                  </a:lnTo>
                  <a:lnTo>
                    <a:pt x="5605" y="6071"/>
                  </a:lnTo>
                  <a:lnTo>
                    <a:pt x="5736" y="5964"/>
                  </a:lnTo>
                  <a:lnTo>
                    <a:pt x="5856" y="5856"/>
                  </a:lnTo>
                  <a:lnTo>
                    <a:pt x="5963" y="5737"/>
                  </a:lnTo>
                  <a:lnTo>
                    <a:pt x="6071" y="5605"/>
                  </a:lnTo>
                  <a:lnTo>
                    <a:pt x="6178" y="5486"/>
                  </a:lnTo>
                  <a:lnTo>
                    <a:pt x="6274" y="5342"/>
                  </a:lnTo>
                  <a:lnTo>
                    <a:pt x="6358" y="5211"/>
                  </a:lnTo>
                  <a:lnTo>
                    <a:pt x="6441" y="5067"/>
                  </a:lnTo>
                  <a:lnTo>
                    <a:pt x="6513" y="4912"/>
                  </a:lnTo>
                  <a:lnTo>
                    <a:pt x="6585" y="4769"/>
                  </a:lnTo>
                  <a:lnTo>
                    <a:pt x="6644" y="4613"/>
                  </a:lnTo>
                  <a:lnTo>
                    <a:pt x="6704" y="4446"/>
                  </a:lnTo>
                  <a:lnTo>
                    <a:pt x="6752" y="4291"/>
                  </a:lnTo>
                  <a:lnTo>
                    <a:pt x="6788" y="4123"/>
                  </a:lnTo>
                  <a:lnTo>
                    <a:pt x="6812" y="3956"/>
                  </a:lnTo>
                  <a:lnTo>
                    <a:pt x="6836" y="3777"/>
                  </a:lnTo>
                  <a:lnTo>
                    <a:pt x="6848" y="3610"/>
                  </a:lnTo>
                  <a:lnTo>
                    <a:pt x="6860" y="3430"/>
                  </a:lnTo>
                  <a:lnTo>
                    <a:pt x="6848" y="3251"/>
                  </a:lnTo>
                  <a:lnTo>
                    <a:pt x="6836" y="3084"/>
                  </a:lnTo>
                  <a:lnTo>
                    <a:pt x="6812" y="2904"/>
                  </a:lnTo>
                  <a:lnTo>
                    <a:pt x="6788" y="2737"/>
                  </a:lnTo>
                  <a:lnTo>
                    <a:pt x="6752" y="2570"/>
                  </a:lnTo>
                  <a:lnTo>
                    <a:pt x="6704" y="2414"/>
                  </a:lnTo>
                  <a:lnTo>
                    <a:pt x="6644" y="2247"/>
                  </a:lnTo>
                  <a:lnTo>
                    <a:pt x="6585" y="2092"/>
                  </a:lnTo>
                  <a:lnTo>
                    <a:pt x="6513" y="1948"/>
                  </a:lnTo>
                  <a:lnTo>
                    <a:pt x="6441" y="1793"/>
                  </a:lnTo>
                  <a:lnTo>
                    <a:pt x="6358" y="1650"/>
                  </a:lnTo>
                  <a:lnTo>
                    <a:pt x="6274" y="1518"/>
                  </a:lnTo>
                  <a:lnTo>
                    <a:pt x="6178" y="1375"/>
                  </a:lnTo>
                  <a:lnTo>
                    <a:pt x="6071" y="1243"/>
                  </a:lnTo>
                  <a:lnTo>
                    <a:pt x="5963" y="1124"/>
                  </a:lnTo>
                  <a:lnTo>
                    <a:pt x="5856" y="1004"/>
                  </a:lnTo>
                  <a:lnTo>
                    <a:pt x="5736" y="897"/>
                  </a:lnTo>
                  <a:lnTo>
                    <a:pt x="5605" y="789"/>
                  </a:lnTo>
                  <a:lnTo>
                    <a:pt x="5485" y="682"/>
                  </a:lnTo>
                  <a:lnTo>
                    <a:pt x="5342" y="586"/>
                  </a:lnTo>
                  <a:lnTo>
                    <a:pt x="5210" y="502"/>
                  </a:lnTo>
                  <a:lnTo>
                    <a:pt x="5067" y="419"/>
                  </a:lnTo>
                  <a:lnTo>
                    <a:pt x="4912" y="335"/>
                  </a:lnTo>
                  <a:lnTo>
                    <a:pt x="4768" y="275"/>
                  </a:lnTo>
                  <a:lnTo>
                    <a:pt x="4613" y="204"/>
                  </a:lnTo>
                  <a:lnTo>
                    <a:pt x="4446" y="156"/>
                  </a:lnTo>
                  <a:lnTo>
                    <a:pt x="4290" y="108"/>
                  </a:lnTo>
                  <a:lnTo>
                    <a:pt x="4123" y="72"/>
                  </a:lnTo>
                  <a:lnTo>
                    <a:pt x="3956" y="36"/>
                  </a:lnTo>
                  <a:lnTo>
                    <a:pt x="3776" y="24"/>
                  </a:lnTo>
                  <a:lnTo>
                    <a:pt x="3609" y="1"/>
                  </a:lnTo>
                  <a:close/>
                </a:path>
              </a:pathLst>
            </a:custGeom>
            <a:solidFill>
              <a:srgbClr val="352C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9"/>
            <p:cNvSpPr/>
            <p:nvPr/>
          </p:nvSpPr>
          <p:spPr>
            <a:xfrm>
              <a:off x="1886125" y="2739575"/>
              <a:ext cx="356425" cy="461300"/>
            </a:xfrm>
            <a:custGeom>
              <a:avLst/>
              <a:gdLst/>
              <a:ahLst/>
              <a:cxnLst/>
              <a:rect l="l" t="t" r="r" b="b"/>
              <a:pathLst>
                <a:path w="14257" h="18452" extrusionOk="0">
                  <a:moveTo>
                    <a:pt x="2928" y="1"/>
                  </a:moveTo>
                  <a:lnTo>
                    <a:pt x="2857" y="13"/>
                  </a:lnTo>
                  <a:lnTo>
                    <a:pt x="2797" y="37"/>
                  </a:lnTo>
                  <a:lnTo>
                    <a:pt x="2737" y="72"/>
                  </a:lnTo>
                  <a:lnTo>
                    <a:pt x="2665" y="108"/>
                  </a:lnTo>
                  <a:lnTo>
                    <a:pt x="2594" y="168"/>
                  </a:lnTo>
                  <a:lnTo>
                    <a:pt x="2522" y="228"/>
                  </a:lnTo>
                  <a:lnTo>
                    <a:pt x="2450" y="299"/>
                  </a:lnTo>
                  <a:lnTo>
                    <a:pt x="2307" y="491"/>
                  </a:lnTo>
                  <a:lnTo>
                    <a:pt x="2152" y="730"/>
                  </a:lnTo>
                  <a:lnTo>
                    <a:pt x="1996" y="1028"/>
                  </a:lnTo>
                  <a:lnTo>
                    <a:pt x="1829" y="1399"/>
                  </a:lnTo>
                  <a:lnTo>
                    <a:pt x="1662" y="1817"/>
                  </a:lnTo>
                  <a:lnTo>
                    <a:pt x="1482" y="2319"/>
                  </a:lnTo>
                  <a:lnTo>
                    <a:pt x="1303" y="2881"/>
                  </a:lnTo>
                  <a:lnTo>
                    <a:pt x="1112" y="3526"/>
                  </a:lnTo>
                  <a:lnTo>
                    <a:pt x="921" y="4255"/>
                  </a:lnTo>
                  <a:lnTo>
                    <a:pt x="729" y="5068"/>
                  </a:lnTo>
                  <a:lnTo>
                    <a:pt x="526" y="5976"/>
                  </a:lnTo>
                  <a:lnTo>
                    <a:pt x="311" y="6980"/>
                  </a:lnTo>
                  <a:lnTo>
                    <a:pt x="216" y="7493"/>
                  </a:lnTo>
                  <a:lnTo>
                    <a:pt x="144" y="7983"/>
                  </a:lnTo>
                  <a:lnTo>
                    <a:pt x="84" y="8473"/>
                  </a:lnTo>
                  <a:lnTo>
                    <a:pt x="36" y="8939"/>
                  </a:lnTo>
                  <a:lnTo>
                    <a:pt x="12" y="9393"/>
                  </a:lnTo>
                  <a:lnTo>
                    <a:pt x="1" y="9824"/>
                  </a:lnTo>
                  <a:lnTo>
                    <a:pt x="12" y="10242"/>
                  </a:lnTo>
                  <a:lnTo>
                    <a:pt x="24" y="10648"/>
                  </a:lnTo>
                  <a:lnTo>
                    <a:pt x="60" y="11043"/>
                  </a:lnTo>
                  <a:lnTo>
                    <a:pt x="108" y="11425"/>
                  </a:lnTo>
                  <a:lnTo>
                    <a:pt x="180" y="11784"/>
                  </a:lnTo>
                  <a:lnTo>
                    <a:pt x="251" y="12130"/>
                  </a:lnTo>
                  <a:lnTo>
                    <a:pt x="335" y="12465"/>
                  </a:lnTo>
                  <a:lnTo>
                    <a:pt x="443" y="12787"/>
                  </a:lnTo>
                  <a:lnTo>
                    <a:pt x="550" y="13098"/>
                  </a:lnTo>
                  <a:lnTo>
                    <a:pt x="670" y="13397"/>
                  </a:lnTo>
                  <a:lnTo>
                    <a:pt x="801" y="13684"/>
                  </a:lnTo>
                  <a:lnTo>
                    <a:pt x="945" y="13958"/>
                  </a:lnTo>
                  <a:lnTo>
                    <a:pt x="1088" y="14221"/>
                  </a:lnTo>
                  <a:lnTo>
                    <a:pt x="1243" y="14472"/>
                  </a:lnTo>
                  <a:lnTo>
                    <a:pt x="1411" y="14711"/>
                  </a:lnTo>
                  <a:lnTo>
                    <a:pt x="1590" y="14938"/>
                  </a:lnTo>
                  <a:lnTo>
                    <a:pt x="1769" y="15153"/>
                  </a:lnTo>
                  <a:lnTo>
                    <a:pt x="1960" y="15357"/>
                  </a:lnTo>
                  <a:lnTo>
                    <a:pt x="2152" y="15560"/>
                  </a:lnTo>
                  <a:lnTo>
                    <a:pt x="2355" y="15739"/>
                  </a:lnTo>
                  <a:lnTo>
                    <a:pt x="2558" y="15918"/>
                  </a:lnTo>
                  <a:lnTo>
                    <a:pt x="2761" y="16086"/>
                  </a:lnTo>
                  <a:lnTo>
                    <a:pt x="2976" y="16241"/>
                  </a:lnTo>
                  <a:lnTo>
                    <a:pt x="3191" y="16384"/>
                  </a:lnTo>
                  <a:lnTo>
                    <a:pt x="3406" y="16528"/>
                  </a:lnTo>
                  <a:lnTo>
                    <a:pt x="3621" y="16659"/>
                  </a:lnTo>
                  <a:lnTo>
                    <a:pt x="3848" y="16779"/>
                  </a:lnTo>
                  <a:lnTo>
                    <a:pt x="4064" y="16898"/>
                  </a:lnTo>
                  <a:lnTo>
                    <a:pt x="4518" y="17101"/>
                  </a:lnTo>
                  <a:lnTo>
                    <a:pt x="4960" y="17281"/>
                  </a:lnTo>
                  <a:lnTo>
                    <a:pt x="5390" y="17436"/>
                  </a:lnTo>
                  <a:lnTo>
                    <a:pt x="5820" y="17567"/>
                  </a:lnTo>
                  <a:lnTo>
                    <a:pt x="6238" y="17675"/>
                  </a:lnTo>
                  <a:lnTo>
                    <a:pt x="6621" y="17759"/>
                  </a:lnTo>
                  <a:lnTo>
                    <a:pt x="6991" y="17830"/>
                  </a:lnTo>
                  <a:lnTo>
                    <a:pt x="7338" y="17878"/>
                  </a:lnTo>
                  <a:lnTo>
                    <a:pt x="7649" y="17914"/>
                  </a:lnTo>
                  <a:lnTo>
                    <a:pt x="8162" y="17962"/>
                  </a:lnTo>
                  <a:lnTo>
                    <a:pt x="8485" y="17974"/>
                  </a:lnTo>
                  <a:lnTo>
                    <a:pt x="8605" y="17974"/>
                  </a:lnTo>
                  <a:lnTo>
                    <a:pt x="8389" y="17878"/>
                  </a:lnTo>
                  <a:lnTo>
                    <a:pt x="8186" y="17782"/>
                  </a:lnTo>
                  <a:lnTo>
                    <a:pt x="7971" y="17675"/>
                  </a:lnTo>
                  <a:lnTo>
                    <a:pt x="7768" y="17567"/>
                  </a:lnTo>
                  <a:lnTo>
                    <a:pt x="7577" y="17448"/>
                  </a:lnTo>
                  <a:lnTo>
                    <a:pt x="7386" y="17316"/>
                  </a:lnTo>
                  <a:lnTo>
                    <a:pt x="7015" y="17053"/>
                  </a:lnTo>
                  <a:lnTo>
                    <a:pt x="6657" y="16767"/>
                  </a:lnTo>
                  <a:lnTo>
                    <a:pt x="6310" y="16468"/>
                  </a:lnTo>
                  <a:lnTo>
                    <a:pt x="5988" y="16157"/>
                  </a:lnTo>
                  <a:lnTo>
                    <a:pt x="5689" y="15823"/>
                  </a:lnTo>
                  <a:lnTo>
                    <a:pt x="5390" y="15476"/>
                  </a:lnTo>
                  <a:lnTo>
                    <a:pt x="5115" y="15130"/>
                  </a:lnTo>
                  <a:lnTo>
                    <a:pt x="4852" y="14771"/>
                  </a:lnTo>
                  <a:lnTo>
                    <a:pt x="4601" y="14413"/>
                  </a:lnTo>
                  <a:lnTo>
                    <a:pt x="4374" y="14042"/>
                  </a:lnTo>
                  <a:lnTo>
                    <a:pt x="4159" y="13684"/>
                  </a:lnTo>
                  <a:lnTo>
                    <a:pt x="3956" y="13313"/>
                  </a:lnTo>
                  <a:lnTo>
                    <a:pt x="3765" y="12955"/>
                  </a:lnTo>
                  <a:lnTo>
                    <a:pt x="3586" y="12596"/>
                  </a:lnTo>
                  <a:lnTo>
                    <a:pt x="3418" y="12250"/>
                  </a:lnTo>
                  <a:lnTo>
                    <a:pt x="3275" y="11915"/>
                  </a:lnTo>
                  <a:lnTo>
                    <a:pt x="3131" y="11580"/>
                  </a:lnTo>
                  <a:lnTo>
                    <a:pt x="2892" y="10971"/>
                  </a:lnTo>
                  <a:lnTo>
                    <a:pt x="2713" y="10445"/>
                  </a:lnTo>
                  <a:lnTo>
                    <a:pt x="2570" y="9991"/>
                  </a:lnTo>
                  <a:lnTo>
                    <a:pt x="2462" y="9656"/>
                  </a:lnTo>
                  <a:lnTo>
                    <a:pt x="2391" y="9370"/>
                  </a:lnTo>
                  <a:lnTo>
                    <a:pt x="2522" y="9752"/>
                  </a:lnTo>
                  <a:lnTo>
                    <a:pt x="2653" y="10122"/>
                  </a:lnTo>
                  <a:lnTo>
                    <a:pt x="2797" y="10481"/>
                  </a:lnTo>
                  <a:lnTo>
                    <a:pt x="2952" y="10839"/>
                  </a:lnTo>
                  <a:lnTo>
                    <a:pt x="3108" y="11174"/>
                  </a:lnTo>
                  <a:lnTo>
                    <a:pt x="3263" y="11509"/>
                  </a:lnTo>
                  <a:lnTo>
                    <a:pt x="3430" y="11831"/>
                  </a:lnTo>
                  <a:lnTo>
                    <a:pt x="3609" y="12142"/>
                  </a:lnTo>
                  <a:lnTo>
                    <a:pt x="3777" y="12441"/>
                  </a:lnTo>
                  <a:lnTo>
                    <a:pt x="3956" y="12728"/>
                  </a:lnTo>
                  <a:lnTo>
                    <a:pt x="4147" y="13014"/>
                  </a:lnTo>
                  <a:lnTo>
                    <a:pt x="4338" y="13277"/>
                  </a:lnTo>
                  <a:lnTo>
                    <a:pt x="4530" y="13540"/>
                  </a:lnTo>
                  <a:lnTo>
                    <a:pt x="4721" y="13803"/>
                  </a:lnTo>
                  <a:lnTo>
                    <a:pt x="4924" y="14042"/>
                  </a:lnTo>
                  <a:lnTo>
                    <a:pt x="5127" y="14281"/>
                  </a:lnTo>
                  <a:lnTo>
                    <a:pt x="5330" y="14508"/>
                  </a:lnTo>
                  <a:lnTo>
                    <a:pt x="5533" y="14735"/>
                  </a:lnTo>
                  <a:lnTo>
                    <a:pt x="5952" y="15141"/>
                  </a:lnTo>
                  <a:lnTo>
                    <a:pt x="6382" y="15536"/>
                  </a:lnTo>
                  <a:lnTo>
                    <a:pt x="6812" y="15882"/>
                  </a:lnTo>
                  <a:lnTo>
                    <a:pt x="7230" y="16205"/>
                  </a:lnTo>
                  <a:lnTo>
                    <a:pt x="7661" y="16504"/>
                  </a:lnTo>
                  <a:lnTo>
                    <a:pt x="8091" y="16779"/>
                  </a:lnTo>
                  <a:lnTo>
                    <a:pt x="8509" y="17018"/>
                  </a:lnTo>
                  <a:lnTo>
                    <a:pt x="8915" y="17233"/>
                  </a:lnTo>
                  <a:lnTo>
                    <a:pt x="9322" y="17436"/>
                  </a:lnTo>
                  <a:lnTo>
                    <a:pt x="9704" y="17615"/>
                  </a:lnTo>
                  <a:lnTo>
                    <a:pt x="10074" y="17759"/>
                  </a:lnTo>
                  <a:lnTo>
                    <a:pt x="10433" y="17902"/>
                  </a:lnTo>
                  <a:lnTo>
                    <a:pt x="10768" y="18009"/>
                  </a:lnTo>
                  <a:lnTo>
                    <a:pt x="11090" y="18117"/>
                  </a:lnTo>
                  <a:lnTo>
                    <a:pt x="11377" y="18201"/>
                  </a:lnTo>
                  <a:lnTo>
                    <a:pt x="11879" y="18320"/>
                  </a:lnTo>
                  <a:lnTo>
                    <a:pt x="12261" y="18404"/>
                  </a:lnTo>
                  <a:lnTo>
                    <a:pt x="12512" y="18440"/>
                  </a:lnTo>
                  <a:lnTo>
                    <a:pt x="12596" y="18452"/>
                  </a:lnTo>
                  <a:lnTo>
                    <a:pt x="12620" y="18201"/>
                  </a:lnTo>
                  <a:lnTo>
                    <a:pt x="12656" y="17962"/>
                  </a:lnTo>
                  <a:lnTo>
                    <a:pt x="12680" y="17460"/>
                  </a:lnTo>
                  <a:lnTo>
                    <a:pt x="12680" y="16970"/>
                  </a:lnTo>
                  <a:lnTo>
                    <a:pt x="12668" y="16480"/>
                  </a:lnTo>
                  <a:lnTo>
                    <a:pt x="12620" y="15990"/>
                  </a:lnTo>
                  <a:lnTo>
                    <a:pt x="12548" y="15500"/>
                  </a:lnTo>
                  <a:lnTo>
                    <a:pt x="12464" y="15022"/>
                  </a:lnTo>
                  <a:lnTo>
                    <a:pt x="12357" y="14544"/>
                  </a:lnTo>
                  <a:lnTo>
                    <a:pt x="12237" y="14066"/>
                  </a:lnTo>
                  <a:lnTo>
                    <a:pt x="12094" y="13612"/>
                  </a:lnTo>
                  <a:lnTo>
                    <a:pt x="11939" y="13158"/>
                  </a:lnTo>
                  <a:lnTo>
                    <a:pt x="11783" y="12716"/>
                  </a:lnTo>
                  <a:lnTo>
                    <a:pt x="11604" y="12273"/>
                  </a:lnTo>
                  <a:lnTo>
                    <a:pt x="11437" y="11855"/>
                  </a:lnTo>
                  <a:lnTo>
                    <a:pt x="11246" y="11449"/>
                  </a:lnTo>
                  <a:lnTo>
                    <a:pt x="11054" y="11055"/>
                  </a:lnTo>
                  <a:lnTo>
                    <a:pt x="10863" y="10684"/>
                  </a:lnTo>
                  <a:lnTo>
                    <a:pt x="10672" y="10326"/>
                  </a:lnTo>
                  <a:lnTo>
                    <a:pt x="10290" y="9656"/>
                  </a:lnTo>
                  <a:lnTo>
                    <a:pt x="9931" y="9071"/>
                  </a:lnTo>
                  <a:lnTo>
                    <a:pt x="9608" y="8569"/>
                  </a:lnTo>
                  <a:lnTo>
                    <a:pt x="9334" y="8163"/>
                  </a:lnTo>
                  <a:lnTo>
                    <a:pt x="9198" y="7975"/>
                  </a:lnTo>
                  <a:lnTo>
                    <a:pt x="13707" y="13994"/>
                  </a:lnTo>
                  <a:lnTo>
                    <a:pt x="13851" y="13325"/>
                  </a:lnTo>
                  <a:lnTo>
                    <a:pt x="13970" y="12680"/>
                  </a:lnTo>
                  <a:lnTo>
                    <a:pt x="14078" y="12058"/>
                  </a:lnTo>
                  <a:lnTo>
                    <a:pt x="14149" y="11461"/>
                  </a:lnTo>
                  <a:lnTo>
                    <a:pt x="14209" y="10875"/>
                  </a:lnTo>
                  <a:lnTo>
                    <a:pt x="14245" y="10326"/>
                  </a:lnTo>
                  <a:lnTo>
                    <a:pt x="14257" y="9788"/>
                  </a:lnTo>
                  <a:lnTo>
                    <a:pt x="14245" y="9286"/>
                  </a:lnTo>
                  <a:lnTo>
                    <a:pt x="14233" y="8796"/>
                  </a:lnTo>
                  <a:lnTo>
                    <a:pt x="14185" y="8318"/>
                  </a:lnTo>
                  <a:lnTo>
                    <a:pt x="14126" y="7876"/>
                  </a:lnTo>
                  <a:lnTo>
                    <a:pt x="14054" y="7434"/>
                  </a:lnTo>
                  <a:lnTo>
                    <a:pt x="13958" y="7027"/>
                  </a:lnTo>
                  <a:lnTo>
                    <a:pt x="13851" y="6633"/>
                  </a:lnTo>
                  <a:lnTo>
                    <a:pt x="13731" y="6263"/>
                  </a:lnTo>
                  <a:lnTo>
                    <a:pt x="13600" y="5904"/>
                  </a:lnTo>
                  <a:lnTo>
                    <a:pt x="13456" y="5558"/>
                  </a:lnTo>
                  <a:lnTo>
                    <a:pt x="13289" y="5235"/>
                  </a:lnTo>
                  <a:lnTo>
                    <a:pt x="13122" y="4924"/>
                  </a:lnTo>
                  <a:lnTo>
                    <a:pt x="12931" y="4637"/>
                  </a:lnTo>
                  <a:lnTo>
                    <a:pt x="12739" y="4363"/>
                  </a:lnTo>
                  <a:lnTo>
                    <a:pt x="12536" y="4100"/>
                  </a:lnTo>
                  <a:lnTo>
                    <a:pt x="12321" y="3861"/>
                  </a:lnTo>
                  <a:lnTo>
                    <a:pt x="12106" y="3634"/>
                  </a:lnTo>
                  <a:lnTo>
                    <a:pt x="11867" y="3407"/>
                  </a:lnTo>
                  <a:lnTo>
                    <a:pt x="11640" y="3203"/>
                  </a:lnTo>
                  <a:lnTo>
                    <a:pt x="11389" y="3012"/>
                  </a:lnTo>
                  <a:lnTo>
                    <a:pt x="11138" y="2845"/>
                  </a:lnTo>
                  <a:lnTo>
                    <a:pt x="10887" y="2678"/>
                  </a:lnTo>
                  <a:lnTo>
                    <a:pt x="10624" y="2522"/>
                  </a:lnTo>
                  <a:lnTo>
                    <a:pt x="10361" y="2379"/>
                  </a:lnTo>
                  <a:lnTo>
                    <a:pt x="10098" y="2247"/>
                  </a:lnTo>
                  <a:lnTo>
                    <a:pt x="9835" y="2128"/>
                  </a:lnTo>
                  <a:lnTo>
                    <a:pt x="9561" y="2020"/>
                  </a:lnTo>
                  <a:lnTo>
                    <a:pt x="9286" y="1925"/>
                  </a:lnTo>
                  <a:lnTo>
                    <a:pt x="9023" y="1829"/>
                  </a:lnTo>
                  <a:lnTo>
                    <a:pt x="8748" y="1745"/>
                  </a:lnTo>
                  <a:lnTo>
                    <a:pt x="8473" y="1674"/>
                  </a:lnTo>
                  <a:lnTo>
                    <a:pt x="8210" y="1614"/>
                  </a:lnTo>
                  <a:lnTo>
                    <a:pt x="7947" y="1554"/>
                  </a:lnTo>
                  <a:lnTo>
                    <a:pt x="7422" y="1459"/>
                  </a:lnTo>
                  <a:lnTo>
                    <a:pt x="6908" y="1387"/>
                  </a:lnTo>
                  <a:lnTo>
                    <a:pt x="6430" y="1351"/>
                  </a:lnTo>
                  <a:lnTo>
                    <a:pt x="5976" y="1327"/>
                  </a:lnTo>
                  <a:lnTo>
                    <a:pt x="5545" y="1315"/>
                  </a:lnTo>
                  <a:lnTo>
                    <a:pt x="5163" y="1315"/>
                  </a:lnTo>
                  <a:lnTo>
                    <a:pt x="4828" y="1327"/>
                  </a:lnTo>
                  <a:lnTo>
                    <a:pt x="4542" y="1339"/>
                  </a:lnTo>
                  <a:lnTo>
                    <a:pt x="4123" y="1375"/>
                  </a:lnTo>
                  <a:lnTo>
                    <a:pt x="3980" y="1399"/>
                  </a:lnTo>
                  <a:lnTo>
                    <a:pt x="3920" y="1172"/>
                  </a:lnTo>
                  <a:lnTo>
                    <a:pt x="3837" y="957"/>
                  </a:lnTo>
                  <a:lnTo>
                    <a:pt x="3717" y="694"/>
                  </a:lnTo>
                  <a:lnTo>
                    <a:pt x="3657" y="562"/>
                  </a:lnTo>
                  <a:lnTo>
                    <a:pt x="3586" y="443"/>
                  </a:lnTo>
                  <a:lnTo>
                    <a:pt x="3502" y="323"/>
                  </a:lnTo>
                  <a:lnTo>
                    <a:pt x="3406" y="216"/>
                  </a:lnTo>
                  <a:lnTo>
                    <a:pt x="3311" y="132"/>
                  </a:lnTo>
                  <a:lnTo>
                    <a:pt x="3215" y="60"/>
                  </a:lnTo>
                  <a:lnTo>
                    <a:pt x="3108" y="13"/>
                  </a:lnTo>
                  <a:lnTo>
                    <a:pt x="3048" y="1"/>
                  </a:lnTo>
                  <a:close/>
                </a:path>
              </a:pathLst>
            </a:custGeom>
            <a:solidFill>
              <a:srgbClr val="00103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9"/>
            <p:cNvSpPr/>
            <p:nvPr/>
          </p:nvSpPr>
          <p:spPr>
            <a:xfrm>
              <a:off x="1840125" y="2698650"/>
              <a:ext cx="171500" cy="171500"/>
            </a:xfrm>
            <a:custGeom>
              <a:avLst/>
              <a:gdLst/>
              <a:ahLst/>
              <a:cxnLst/>
              <a:rect l="l" t="t" r="r" b="b"/>
              <a:pathLst>
                <a:path w="6860" h="6860" extrusionOk="0">
                  <a:moveTo>
                    <a:pt x="3251" y="1"/>
                  </a:moveTo>
                  <a:lnTo>
                    <a:pt x="3083" y="24"/>
                  </a:lnTo>
                  <a:lnTo>
                    <a:pt x="2904" y="36"/>
                  </a:lnTo>
                  <a:lnTo>
                    <a:pt x="2737" y="72"/>
                  </a:lnTo>
                  <a:lnTo>
                    <a:pt x="2569" y="108"/>
                  </a:lnTo>
                  <a:lnTo>
                    <a:pt x="2414" y="156"/>
                  </a:lnTo>
                  <a:lnTo>
                    <a:pt x="2247" y="204"/>
                  </a:lnTo>
                  <a:lnTo>
                    <a:pt x="2091" y="275"/>
                  </a:lnTo>
                  <a:lnTo>
                    <a:pt x="1948" y="335"/>
                  </a:lnTo>
                  <a:lnTo>
                    <a:pt x="1793" y="419"/>
                  </a:lnTo>
                  <a:lnTo>
                    <a:pt x="1649" y="502"/>
                  </a:lnTo>
                  <a:lnTo>
                    <a:pt x="1518" y="586"/>
                  </a:lnTo>
                  <a:lnTo>
                    <a:pt x="1374" y="682"/>
                  </a:lnTo>
                  <a:lnTo>
                    <a:pt x="1255" y="789"/>
                  </a:lnTo>
                  <a:lnTo>
                    <a:pt x="1124" y="897"/>
                  </a:lnTo>
                  <a:lnTo>
                    <a:pt x="1004" y="1004"/>
                  </a:lnTo>
                  <a:lnTo>
                    <a:pt x="896" y="1124"/>
                  </a:lnTo>
                  <a:lnTo>
                    <a:pt x="789" y="1243"/>
                  </a:lnTo>
                  <a:lnTo>
                    <a:pt x="681" y="1375"/>
                  </a:lnTo>
                  <a:lnTo>
                    <a:pt x="586" y="1518"/>
                  </a:lnTo>
                  <a:lnTo>
                    <a:pt x="502" y="1650"/>
                  </a:lnTo>
                  <a:lnTo>
                    <a:pt x="418" y="1793"/>
                  </a:lnTo>
                  <a:lnTo>
                    <a:pt x="335" y="1948"/>
                  </a:lnTo>
                  <a:lnTo>
                    <a:pt x="275" y="2092"/>
                  </a:lnTo>
                  <a:lnTo>
                    <a:pt x="215" y="2247"/>
                  </a:lnTo>
                  <a:lnTo>
                    <a:pt x="156" y="2414"/>
                  </a:lnTo>
                  <a:lnTo>
                    <a:pt x="108" y="2570"/>
                  </a:lnTo>
                  <a:lnTo>
                    <a:pt x="72" y="2737"/>
                  </a:lnTo>
                  <a:lnTo>
                    <a:pt x="36" y="2904"/>
                  </a:lnTo>
                  <a:lnTo>
                    <a:pt x="24" y="3084"/>
                  </a:lnTo>
                  <a:lnTo>
                    <a:pt x="12" y="3251"/>
                  </a:lnTo>
                  <a:lnTo>
                    <a:pt x="0" y="3430"/>
                  </a:lnTo>
                  <a:lnTo>
                    <a:pt x="12" y="3610"/>
                  </a:lnTo>
                  <a:lnTo>
                    <a:pt x="24" y="3777"/>
                  </a:lnTo>
                  <a:lnTo>
                    <a:pt x="36" y="3956"/>
                  </a:lnTo>
                  <a:lnTo>
                    <a:pt x="72" y="4123"/>
                  </a:lnTo>
                  <a:lnTo>
                    <a:pt x="108" y="4291"/>
                  </a:lnTo>
                  <a:lnTo>
                    <a:pt x="156" y="4446"/>
                  </a:lnTo>
                  <a:lnTo>
                    <a:pt x="215" y="4613"/>
                  </a:lnTo>
                  <a:lnTo>
                    <a:pt x="275" y="4769"/>
                  </a:lnTo>
                  <a:lnTo>
                    <a:pt x="335" y="4912"/>
                  </a:lnTo>
                  <a:lnTo>
                    <a:pt x="418" y="5067"/>
                  </a:lnTo>
                  <a:lnTo>
                    <a:pt x="502" y="5211"/>
                  </a:lnTo>
                  <a:lnTo>
                    <a:pt x="586" y="5342"/>
                  </a:lnTo>
                  <a:lnTo>
                    <a:pt x="681" y="5486"/>
                  </a:lnTo>
                  <a:lnTo>
                    <a:pt x="789" y="5605"/>
                  </a:lnTo>
                  <a:lnTo>
                    <a:pt x="896" y="5737"/>
                  </a:lnTo>
                  <a:lnTo>
                    <a:pt x="1004" y="5856"/>
                  </a:lnTo>
                  <a:lnTo>
                    <a:pt x="1124" y="5964"/>
                  </a:lnTo>
                  <a:lnTo>
                    <a:pt x="1255" y="6071"/>
                  </a:lnTo>
                  <a:lnTo>
                    <a:pt x="1374" y="6179"/>
                  </a:lnTo>
                  <a:lnTo>
                    <a:pt x="1518" y="6274"/>
                  </a:lnTo>
                  <a:lnTo>
                    <a:pt x="1649" y="6358"/>
                  </a:lnTo>
                  <a:lnTo>
                    <a:pt x="1793" y="6442"/>
                  </a:lnTo>
                  <a:lnTo>
                    <a:pt x="1948" y="6513"/>
                  </a:lnTo>
                  <a:lnTo>
                    <a:pt x="2091" y="6585"/>
                  </a:lnTo>
                  <a:lnTo>
                    <a:pt x="2247" y="6645"/>
                  </a:lnTo>
                  <a:lnTo>
                    <a:pt x="2414" y="6705"/>
                  </a:lnTo>
                  <a:lnTo>
                    <a:pt x="2569" y="6752"/>
                  </a:lnTo>
                  <a:lnTo>
                    <a:pt x="2737" y="6788"/>
                  </a:lnTo>
                  <a:lnTo>
                    <a:pt x="2904" y="6812"/>
                  </a:lnTo>
                  <a:lnTo>
                    <a:pt x="3083" y="6836"/>
                  </a:lnTo>
                  <a:lnTo>
                    <a:pt x="3251" y="6848"/>
                  </a:lnTo>
                  <a:lnTo>
                    <a:pt x="3430" y="6860"/>
                  </a:lnTo>
                  <a:lnTo>
                    <a:pt x="3609" y="6848"/>
                  </a:lnTo>
                  <a:lnTo>
                    <a:pt x="3776" y="6836"/>
                  </a:lnTo>
                  <a:lnTo>
                    <a:pt x="3956" y="6812"/>
                  </a:lnTo>
                  <a:lnTo>
                    <a:pt x="4123" y="6788"/>
                  </a:lnTo>
                  <a:lnTo>
                    <a:pt x="4290" y="6752"/>
                  </a:lnTo>
                  <a:lnTo>
                    <a:pt x="4446" y="6705"/>
                  </a:lnTo>
                  <a:lnTo>
                    <a:pt x="4613" y="6645"/>
                  </a:lnTo>
                  <a:lnTo>
                    <a:pt x="4768" y="6585"/>
                  </a:lnTo>
                  <a:lnTo>
                    <a:pt x="4912" y="6513"/>
                  </a:lnTo>
                  <a:lnTo>
                    <a:pt x="5067" y="6442"/>
                  </a:lnTo>
                  <a:lnTo>
                    <a:pt x="5210" y="6358"/>
                  </a:lnTo>
                  <a:lnTo>
                    <a:pt x="5342" y="6274"/>
                  </a:lnTo>
                  <a:lnTo>
                    <a:pt x="5485" y="6179"/>
                  </a:lnTo>
                  <a:lnTo>
                    <a:pt x="5605" y="6071"/>
                  </a:lnTo>
                  <a:lnTo>
                    <a:pt x="5736" y="5964"/>
                  </a:lnTo>
                  <a:lnTo>
                    <a:pt x="5856" y="5856"/>
                  </a:lnTo>
                  <a:lnTo>
                    <a:pt x="5963" y="5737"/>
                  </a:lnTo>
                  <a:lnTo>
                    <a:pt x="6071" y="5605"/>
                  </a:lnTo>
                  <a:lnTo>
                    <a:pt x="6178" y="5486"/>
                  </a:lnTo>
                  <a:lnTo>
                    <a:pt x="6274" y="5342"/>
                  </a:lnTo>
                  <a:lnTo>
                    <a:pt x="6358" y="5211"/>
                  </a:lnTo>
                  <a:lnTo>
                    <a:pt x="6441" y="5067"/>
                  </a:lnTo>
                  <a:lnTo>
                    <a:pt x="6525" y="4912"/>
                  </a:lnTo>
                  <a:lnTo>
                    <a:pt x="6585" y="4769"/>
                  </a:lnTo>
                  <a:lnTo>
                    <a:pt x="6644" y="4613"/>
                  </a:lnTo>
                  <a:lnTo>
                    <a:pt x="6704" y="4446"/>
                  </a:lnTo>
                  <a:lnTo>
                    <a:pt x="6752" y="4291"/>
                  </a:lnTo>
                  <a:lnTo>
                    <a:pt x="6788" y="4123"/>
                  </a:lnTo>
                  <a:lnTo>
                    <a:pt x="6824" y="3956"/>
                  </a:lnTo>
                  <a:lnTo>
                    <a:pt x="6836" y="3777"/>
                  </a:lnTo>
                  <a:lnTo>
                    <a:pt x="6860" y="3610"/>
                  </a:lnTo>
                  <a:lnTo>
                    <a:pt x="6860" y="3430"/>
                  </a:lnTo>
                  <a:lnTo>
                    <a:pt x="6860" y="3251"/>
                  </a:lnTo>
                  <a:lnTo>
                    <a:pt x="6836" y="3084"/>
                  </a:lnTo>
                  <a:lnTo>
                    <a:pt x="6824" y="2904"/>
                  </a:lnTo>
                  <a:lnTo>
                    <a:pt x="6788" y="2737"/>
                  </a:lnTo>
                  <a:lnTo>
                    <a:pt x="6752" y="2570"/>
                  </a:lnTo>
                  <a:lnTo>
                    <a:pt x="6704" y="2414"/>
                  </a:lnTo>
                  <a:lnTo>
                    <a:pt x="6644" y="2247"/>
                  </a:lnTo>
                  <a:lnTo>
                    <a:pt x="6585" y="2092"/>
                  </a:lnTo>
                  <a:lnTo>
                    <a:pt x="6525" y="1948"/>
                  </a:lnTo>
                  <a:lnTo>
                    <a:pt x="6441" y="1793"/>
                  </a:lnTo>
                  <a:lnTo>
                    <a:pt x="6358" y="1650"/>
                  </a:lnTo>
                  <a:lnTo>
                    <a:pt x="6274" y="1518"/>
                  </a:lnTo>
                  <a:lnTo>
                    <a:pt x="6178" y="1375"/>
                  </a:lnTo>
                  <a:lnTo>
                    <a:pt x="6071" y="1243"/>
                  </a:lnTo>
                  <a:lnTo>
                    <a:pt x="5963" y="1124"/>
                  </a:lnTo>
                  <a:lnTo>
                    <a:pt x="5856" y="1004"/>
                  </a:lnTo>
                  <a:lnTo>
                    <a:pt x="5736" y="897"/>
                  </a:lnTo>
                  <a:lnTo>
                    <a:pt x="5605" y="789"/>
                  </a:lnTo>
                  <a:lnTo>
                    <a:pt x="5485" y="682"/>
                  </a:lnTo>
                  <a:lnTo>
                    <a:pt x="5342" y="586"/>
                  </a:lnTo>
                  <a:lnTo>
                    <a:pt x="5210" y="502"/>
                  </a:lnTo>
                  <a:lnTo>
                    <a:pt x="5067" y="419"/>
                  </a:lnTo>
                  <a:lnTo>
                    <a:pt x="4912" y="335"/>
                  </a:lnTo>
                  <a:lnTo>
                    <a:pt x="4768" y="275"/>
                  </a:lnTo>
                  <a:lnTo>
                    <a:pt x="4613" y="204"/>
                  </a:lnTo>
                  <a:lnTo>
                    <a:pt x="4446" y="156"/>
                  </a:lnTo>
                  <a:lnTo>
                    <a:pt x="4290" y="108"/>
                  </a:lnTo>
                  <a:lnTo>
                    <a:pt x="4123" y="72"/>
                  </a:lnTo>
                  <a:lnTo>
                    <a:pt x="3956" y="36"/>
                  </a:lnTo>
                  <a:lnTo>
                    <a:pt x="3776" y="24"/>
                  </a:lnTo>
                  <a:lnTo>
                    <a:pt x="3609" y="1"/>
                  </a:lnTo>
                  <a:close/>
                </a:path>
              </a:pathLst>
            </a:custGeom>
            <a:solidFill>
              <a:srgbClr val="352C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9"/>
            <p:cNvSpPr/>
            <p:nvPr/>
          </p:nvSpPr>
          <p:spPr>
            <a:xfrm>
              <a:off x="1067250" y="2439625"/>
              <a:ext cx="199600" cy="305050"/>
            </a:xfrm>
            <a:custGeom>
              <a:avLst/>
              <a:gdLst/>
              <a:ahLst/>
              <a:cxnLst/>
              <a:rect l="l" t="t" r="r" b="b"/>
              <a:pathLst>
                <a:path w="7984" h="12202" extrusionOk="0">
                  <a:moveTo>
                    <a:pt x="3263" y="1"/>
                  </a:moveTo>
                  <a:lnTo>
                    <a:pt x="3072" y="13"/>
                  </a:lnTo>
                  <a:lnTo>
                    <a:pt x="2880" y="37"/>
                  </a:lnTo>
                  <a:lnTo>
                    <a:pt x="2689" y="61"/>
                  </a:lnTo>
                  <a:lnTo>
                    <a:pt x="2510" y="108"/>
                  </a:lnTo>
                  <a:lnTo>
                    <a:pt x="2319" y="168"/>
                  </a:lnTo>
                  <a:lnTo>
                    <a:pt x="2139" y="240"/>
                  </a:lnTo>
                  <a:lnTo>
                    <a:pt x="1960" y="312"/>
                  </a:lnTo>
                  <a:lnTo>
                    <a:pt x="1793" y="407"/>
                  </a:lnTo>
                  <a:lnTo>
                    <a:pt x="1638" y="503"/>
                  </a:lnTo>
                  <a:lnTo>
                    <a:pt x="1482" y="610"/>
                  </a:lnTo>
                  <a:lnTo>
                    <a:pt x="1327" y="730"/>
                  </a:lnTo>
                  <a:lnTo>
                    <a:pt x="1183" y="861"/>
                  </a:lnTo>
                  <a:lnTo>
                    <a:pt x="1052" y="1005"/>
                  </a:lnTo>
                  <a:lnTo>
                    <a:pt x="921" y="1148"/>
                  </a:lnTo>
                  <a:lnTo>
                    <a:pt x="801" y="1303"/>
                  </a:lnTo>
                  <a:lnTo>
                    <a:pt x="693" y="1471"/>
                  </a:lnTo>
                  <a:lnTo>
                    <a:pt x="586" y="1650"/>
                  </a:lnTo>
                  <a:lnTo>
                    <a:pt x="490" y="1829"/>
                  </a:lnTo>
                  <a:lnTo>
                    <a:pt x="395" y="2020"/>
                  </a:lnTo>
                  <a:lnTo>
                    <a:pt x="323" y="2224"/>
                  </a:lnTo>
                  <a:lnTo>
                    <a:pt x="251" y="2439"/>
                  </a:lnTo>
                  <a:lnTo>
                    <a:pt x="180" y="2654"/>
                  </a:lnTo>
                  <a:lnTo>
                    <a:pt x="132" y="2881"/>
                  </a:lnTo>
                  <a:lnTo>
                    <a:pt x="84" y="3108"/>
                  </a:lnTo>
                  <a:lnTo>
                    <a:pt x="48" y="3347"/>
                  </a:lnTo>
                  <a:lnTo>
                    <a:pt x="24" y="3598"/>
                  </a:lnTo>
                  <a:lnTo>
                    <a:pt x="0" y="3849"/>
                  </a:lnTo>
                  <a:lnTo>
                    <a:pt x="0" y="4112"/>
                  </a:lnTo>
                  <a:lnTo>
                    <a:pt x="0" y="4375"/>
                  </a:lnTo>
                  <a:lnTo>
                    <a:pt x="12" y="4649"/>
                  </a:lnTo>
                  <a:lnTo>
                    <a:pt x="36" y="4936"/>
                  </a:lnTo>
                  <a:lnTo>
                    <a:pt x="72" y="5211"/>
                  </a:lnTo>
                  <a:lnTo>
                    <a:pt x="120" y="5510"/>
                  </a:lnTo>
                  <a:lnTo>
                    <a:pt x="168" y="5809"/>
                  </a:lnTo>
                  <a:lnTo>
                    <a:pt x="239" y="6107"/>
                  </a:lnTo>
                  <a:lnTo>
                    <a:pt x="323" y="6418"/>
                  </a:lnTo>
                  <a:lnTo>
                    <a:pt x="407" y="6729"/>
                  </a:lnTo>
                  <a:lnTo>
                    <a:pt x="514" y="7039"/>
                  </a:lnTo>
                  <a:lnTo>
                    <a:pt x="622" y="7338"/>
                  </a:lnTo>
                  <a:lnTo>
                    <a:pt x="729" y="7637"/>
                  </a:lnTo>
                  <a:lnTo>
                    <a:pt x="861" y="7936"/>
                  </a:lnTo>
                  <a:lnTo>
                    <a:pt x="992" y="8223"/>
                  </a:lnTo>
                  <a:lnTo>
                    <a:pt x="1124" y="8509"/>
                  </a:lnTo>
                  <a:lnTo>
                    <a:pt x="1279" y="8784"/>
                  </a:lnTo>
                  <a:lnTo>
                    <a:pt x="1422" y="9059"/>
                  </a:lnTo>
                  <a:lnTo>
                    <a:pt x="1590" y="9322"/>
                  </a:lnTo>
                  <a:lnTo>
                    <a:pt x="1745" y="9585"/>
                  </a:lnTo>
                  <a:lnTo>
                    <a:pt x="1924" y="9836"/>
                  </a:lnTo>
                  <a:lnTo>
                    <a:pt x="2092" y="10075"/>
                  </a:lnTo>
                  <a:lnTo>
                    <a:pt x="2271" y="10302"/>
                  </a:lnTo>
                  <a:lnTo>
                    <a:pt x="2450" y="10517"/>
                  </a:lnTo>
                  <a:lnTo>
                    <a:pt x="2641" y="10732"/>
                  </a:lnTo>
                  <a:lnTo>
                    <a:pt x="2833" y="10923"/>
                  </a:lnTo>
                  <a:lnTo>
                    <a:pt x="3024" y="11114"/>
                  </a:lnTo>
                  <a:lnTo>
                    <a:pt x="3215" y="11282"/>
                  </a:lnTo>
                  <a:lnTo>
                    <a:pt x="3418" y="11437"/>
                  </a:lnTo>
                  <a:lnTo>
                    <a:pt x="3609" y="11592"/>
                  </a:lnTo>
                  <a:lnTo>
                    <a:pt x="3812" y="11724"/>
                  </a:lnTo>
                  <a:lnTo>
                    <a:pt x="4016" y="11831"/>
                  </a:lnTo>
                  <a:lnTo>
                    <a:pt x="4219" y="11939"/>
                  </a:lnTo>
                  <a:lnTo>
                    <a:pt x="4422" y="12023"/>
                  </a:lnTo>
                  <a:lnTo>
                    <a:pt x="4613" y="12094"/>
                  </a:lnTo>
                  <a:lnTo>
                    <a:pt x="4816" y="12142"/>
                  </a:lnTo>
                  <a:lnTo>
                    <a:pt x="5019" y="12178"/>
                  </a:lnTo>
                  <a:lnTo>
                    <a:pt x="5211" y="12202"/>
                  </a:lnTo>
                  <a:lnTo>
                    <a:pt x="5402" y="12190"/>
                  </a:lnTo>
                  <a:lnTo>
                    <a:pt x="5605" y="12178"/>
                  </a:lnTo>
                  <a:lnTo>
                    <a:pt x="5784" y="12130"/>
                  </a:lnTo>
                  <a:lnTo>
                    <a:pt x="5975" y="12070"/>
                  </a:lnTo>
                  <a:lnTo>
                    <a:pt x="6155" y="11987"/>
                  </a:lnTo>
                  <a:lnTo>
                    <a:pt x="6322" y="11891"/>
                  </a:lnTo>
                  <a:lnTo>
                    <a:pt x="6477" y="11784"/>
                  </a:lnTo>
                  <a:lnTo>
                    <a:pt x="6633" y="11652"/>
                  </a:lnTo>
                  <a:lnTo>
                    <a:pt x="6776" y="11509"/>
                  </a:lnTo>
                  <a:lnTo>
                    <a:pt x="6919" y="11341"/>
                  </a:lnTo>
                  <a:lnTo>
                    <a:pt x="7051" y="11162"/>
                  </a:lnTo>
                  <a:lnTo>
                    <a:pt x="7170" y="10971"/>
                  </a:lnTo>
                  <a:lnTo>
                    <a:pt x="7278" y="10768"/>
                  </a:lnTo>
                  <a:lnTo>
                    <a:pt x="7386" y="10553"/>
                  </a:lnTo>
                  <a:lnTo>
                    <a:pt x="7481" y="10326"/>
                  </a:lnTo>
                  <a:lnTo>
                    <a:pt x="7565" y="10087"/>
                  </a:lnTo>
                  <a:lnTo>
                    <a:pt x="7648" y="9848"/>
                  </a:lnTo>
                  <a:lnTo>
                    <a:pt x="7720" y="9585"/>
                  </a:lnTo>
                  <a:lnTo>
                    <a:pt x="7780" y="9322"/>
                  </a:lnTo>
                  <a:lnTo>
                    <a:pt x="7840" y="9047"/>
                  </a:lnTo>
                  <a:lnTo>
                    <a:pt x="7887" y="8760"/>
                  </a:lnTo>
                  <a:lnTo>
                    <a:pt x="7923" y="8473"/>
                  </a:lnTo>
                  <a:lnTo>
                    <a:pt x="7947" y="8187"/>
                  </a:lnTo>
                  <a:lnTo>
                    <a:pt x="7971" y="7888"/>
                  </a:lnTo>
                  <a:lnTo>
                    <a:pt x="7983" y="7577"/>
                  </a:lnTo>
                  <a:lnTo>
                    <a:pt x="7983" y="7267"/>
                  </a:lnTo>
                  <a:lnTo>
                    <a:pt x="7971" y="6956"/>
                  </a:lnTo>
                  <a:lnTo>
                    <a:pt x="7959" y="6645"/>
                  </a:lnTo>
                  <a:lnTo>
                    <a:pt x="7935" y="6322"/>
                  </a:lnTo>
                  <a:lnTo>
                    <a:pt x="7899" y="6012"/>
                  </a:lnTo>
                  <a:lnTo>
                    <a:pt x="7852" y="5689"/>
                  </a:lnTo>
                  <a:lnTo>
                    <a:pt x="7804" y="5378"/>
                  </a:lnTo>
                  <a:lnTo>
                    <a:pt x="7744" y="5056"/>
                  </a:lnTo>
                  <a:lnTo>
                    <a:pt x="7672" y="4745"/>
                  </a:lnTo>
                  <a:lnTo>
                    <a:pt x="7589" y="4434"/>
                  </a:lnTo>
                  <a:lnTo>
                    <a:pt x="7505" y="4124"/>
                  </a:lnTo>
                  <a:lnTo>
                    <a:pt x="7409" y="3825"/>
                  </a:lnTo>
                  <a:lnTo>
                    <a:pt x="7302" y="3550"/>
                  </a:lnTo>
                  <a:lnTo>
                    <a:pt x="7194" y="3275"/>
                  </a:lnTo>
                  <a:lnTo>
                    <a:pt x="7075" y="3000"/>
                  </a:lnTo>
                  <a:lnTo>
                    <a:pt x="6955" y="2749"/>
                  </a:lnTo>
                  <a:lnTo>
                    <a:pt x="6824" y="2510"/>
                  </a:lnTo>
                  <a:lnTo>
                    <a:pt x="6692" y="2283"/>
                  </a:lnTo>
                  <a:lnTo>
                    <a:pt x="6561" y="2056"/>
                  </a:lnTo>
                  <a:lnTo>
                    <a:pt x="6418" y="1853"/>
                  </a:lnTo>
                  <a:lnTo>
                    <a:pt x="6262" y="1650"/>
                  </a:lnTo>
                  <a:lnTo>
                    <a:pt x="6107" y="1459"/>
                  </a:lnTo>
                  <a:lnTo>
                    <a:pt x="5952" y="1280"/>
                  </a:lnTo>
                  <a:lnTo>
                    <a:pt x="5796" y="1124"/>
                  </a:lnTo>
                  <a:lnTo>
                    <a:pt x="5629" y="969"/>
                  </a:lnTo>
                  <a:lnTo>
                    <a:pt x="5462" y="825"/>
                  </a:lnTo>
                  <a:lnTo>
                    <a:pt x="5294" y="694"/>
                  </a:lnTo>
                  <a:lnTo>
                    <a:pt x="5115" y="574"/>
                  </a:lnTo>
                  <a:lnTo>
                    <a:pt x="4936" y="455"/>
                  </a:lnTo>
                  <a:lnTo>
                    <a:pt x="4757" y="359"/>
                  </a:lnTo>
                  <a:lnTo>
                    <a:pt x="4577" y="276"/>
                  </a:lnTo>
                  <a:lnTo>
                    <a:pt x="4386" y="204"/>
                  </a:lnTo>
                  <a:lnTo>
                    <a:pt x="4207" y="144"/>
                  </a:lnTo>
                  <a:lnTo>
                    <a:pt x="4016" y="85"/>
                  </a:lnTo>
                  <a:lnTo>
                    <a:pt x="3836" y="49"/>
                  </a:lnTo>
                  <a:lnTo>
                    <a:pt x="3645" y="25"/>
                  </a:lnTo>
                  <a:lnTo>
                    <a:pt x="3454" y="13"/>
                  </a:lnTo>
                  <a:lnTo>
                    <a:pt x="3263" y="1"/>
                  </a:lnTo>
                  <a:close/>
                </a:path>
              </a:pathLst>
            </a:custGeom>
            <a:solidFill>
              <a:srgbClr val="EFA0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9"/>
            <p:cNvSpPr/>
            <p:nvPr/>
          </p:nvSpPr>
          <p:spPr>
            <a:xfrm>
              <a:off x="1906150" y="2439625"/>
              <a:ext cx="199575" cy="305050"/>
            </a:xfrm>
            <a:custGeom>
              <a:avLst/>
              <a:gdLst/>
              <a:ahLst/>
              <a:cxnLst/>
              <a:rect l="l" t="t" r="r" b="b"/>
              <a:pathLst>
                <a:path w="7983" h="12202" extrusionOk="0">
                  <a:moveTo>
                    <a:pt x="4720" y="1"/>
                  </a:moveTo>
                  <a:lnTo>
                    <a:pt x="4529" y="13"/>
                  </a:lnTo>
                  <a:lnTo>
                    <a:pt x="4338" y="25"/>
                  </a:lnTo>
                  <a:lnTo>
                    <a:pt x="4147" y="49"/>
                  </a:lnTo>
                  <a:lnTo>
                    <a:pt x="3956" y="85"/>
                  </a:lnTo>
                  <a:lnTo>
                    <a:pt x="3776" y="144"/>
                  </a:lnTo>
                  <a:lnTo>
                    <a:pt x="3585" y="204"/>
                  </a:lnTo>
                  <a:lnTo>
                    <a:pt x="3406" y="276"/>
                  </a:lnTo>
                  <a:lnTo>
                    <a:pt x="3215" y="359"/>
                  </a:lnTo>
                  <a:lnTo>
                    <a:pt x="3036" y="455"/>
                  </a:lnTo>
                  <a:lnTo>
                    <a:pt x="2868" y="574"/>
                  </a:lnTo>
                  <a:lnTo>
                    <a:pt x="2689" y="694"/>
                  </a:lnTo>
                  <a:lnTo>
                    <a:pt x="2522" y="825"/>
                  </a:lnTo>
                  <a:lnTo>
                    <a:pt x="2342" y="969"/>
                  </a:lnTo>
                  <a:lnTo>
                    <a:pt x="2187" y="1124"/>
                  </a:lnTo>
                  <a:lnTo>
                    <a:pt x="2020" y="1280"/>
                  </a:lnTo>
                  <a:lnTo>
                    <a:pt x="1864" y="1459"/>
                  </a:lnTo>
                  <a:lnTo>
                    <a:pt x="1709" y="1650"/>
                  </a:lnTo>
                  <a:lnTo>
                    <a:pt x="1566" y="1853"/>
                  </a:lnTo>
                  <a:lnTo>
                    <a:pt x="1422" y="2056"/>
                  </a:lnTo>
                  <a:lnTo>
                    <a:pt x="1279" y="2283"/>
                  </a:lnTo>
                  <a:lnTo>
                    <a:pt x="1147" y="2510"/>
                  </a:lnTo>
                  <a:lnTo>
                    <a:pt x="1016" y="2749"/>
                  </a:lnTo>
                  <a:lnTo>
                    <a:pt x="896" y="3000"/>
                  </a:lnTo>
                  <a:lnTo>
                    <a:pt x="777" y="3275"/>
                  </a:lnTo>
                  <a:lnTo>
                    <a:pt x="669" y="3550"/>
                  </a:lnTo>
                  <a:lnTo>
                    <a:pt x="574" y="3825"/>
                  </a:lnTo>
                  <a:lnTo>
                    <a:pt x="478" y="4124"/>
                  </a:lnTo>
                  <a:lnTo>
                    <a:pt x="383" y="4434"/>
                  </a:lnTo>
                  <a:lnTo>
                    <a:pt x="311" y="4745"/>
                  </a:lnTo>
                  <a:lnTo>
                    <a:pt x="239" y="5056"/>
                  </a:lnTo>
                  <a:lnTo>
                    <a:pt x="167" y="5378"/>
                  </a:lnTo>
                  <a:lnTo>
                    <a:pt x="120" y="5689"/>
                  </a:lnTo>
                  <a:lnTo>
                    <a:pt x="72" y="6012"/>
                  </a:lnTo>
                  <a:lnTo>
                    <a:pt x="48" y="6322"/>
                  </a:lnTo>
                  <a:lnTo>
                    <a:pt x="24" y="6645"/>
                  </a:lnTo>
                  <a:lnTo>
                    <a:pt x="0" y="6956"/>
                  </a:lnTo>
                  <a:lnTo>
                    <a:pt x="0" y="7267"/>
                  </a:lnTo>
                  <a:lnTo>
                    <a:pt x="0" y="7577"/>
                  </a:lnTo>
                  <a:lnTo>
                    <a:pt x="12" y="7888"/>
                  </a:lnTo>
                  <a:lnTo>
                    <a:pt x="24" y="8187"/>
                  </a:lnTo>
                  <a:lnTo>
                    <a:pt x="60" y="8473"/>
                  </a:lnTo>
                  <a:lnTo>
                    <a:pt x="96" y="8760"/>
                  </a:lnTo>
                  <a:lnTo>
                    <a:pt x="144" y="9047"/>
                  </a:lnTo>
                  <a:lnTo>
                    <a:pt x="191" y="9322"/>
                  </a:lnTo>
                  <a:lnTo>
                    <a:pt x="251" y="9585"/>
                  </a:lnTo>
                  <a:lnTo>
                    <a:pt x="323" y="9848"/>
                  </a:lnTo>
                  <a:lnTo>
                    <a:pt x="406" y="10087"/>
                  </a:lnTo>
                  <a:lnTo>
                    <a:pt x="502" y="10326"/>
                  </a:lnTo>
                  <a:lnTo>
                    <a:pt x="598" y="10553"/>
                  </a:lnTo>
                  <a:lnTo>
                    <a:pt x="693" y="10768"/>
                  </a:lnTo>
                  <a:lnTo>
                    <a:pt x="813" y="10971"/>
                  </a:lnTo>
                  <a:lnTo>
                    <a:pt x="932" y="11162"/>
                  </a:lnTo>
                  <a:lnTo>
                    <a:pt x="1064" y="11341"/>
                  </a:lnTo>
                  <a:lnTo>
                    <a:pt x="1195" y="11509"/>
                  </a:lnTo>
                  <a:lnTo>
                    <a:pt x="1339" y="11652"/>
                  </a:lnTo>
                  <a:lnTo>
                    <a:pt x="1494" y="11784"/>
                  </a:lnTo>
                  <a:lnTo>
                    <a:pt x="1661" y="11891"/>
                  </a:lnTo>
                  <a:lnTo>
                    <a:pt x="1829" y="11987"/>
                  </a:lnTo>
                  <a:lnTo>
                    <a:pt x="2008" y="12070"/>
                  </a:lnTo>
                  <a:lnTo>
                    <a:pt x="2187" y="12130"/>
                  </a:lnTo>
                  <a:lnTo>
                    <a:pt x="2378" y="12178"/>
                  </a:lnTo>
                  <a:lnTo>
                    <a:pt x="2569" y="12190"/>
                  </a:lnTo>
                  <a:lnTo>
                    <a:pt x="2761" y="12202"/>
                  </a:lnTo>
                  <a:lnTo>
                    <a:pt x="2964" y="12178"/>
                  </a:lnTo>
                  <a:lnTo>
                    <a:pt x="3155" y="12142"/>
                  </a:lnTo>
                  <a:lnTo>
                    <a:pt x="3358" y="12094"/>
                  </a:lnTo>
                  <a:lnTo>
                    <a:pt x="3561" y="12023"/>
                  </a:lnTo>
                  <a:lnTo>
                    <a:pt x="3764" y="11939"/>
                  </a:lnTo>
                  <a:lnTo>
                    <a:pt x="3968" y="11831"/>
                  </a:lnTo>
                  <a:lnTo>
                    <a:pt x="4159" y="11724"/>
                  </a:lnTo>
                  <a:lnTo>
                    <a:pt x="4362" y="11592"/>
                  </a:lnTo>
                  <a:lnTo>
                    <a:pt x="4565" y="11437"/>
                  </a:lnTo>
                  <a:lnTo>
                    <a:pt x="4756" y="11282"/>
                  </a:lnTo>
                  <a:lnTo>
                    <a:pt x="4948" y="11114"/>
                  </a:lnTo>
                  <a:lnTo>
                    <a:pt x="5151" y="10923"/>
                  </a:lnTo>
                  <a:lnTo>
                    <a:pt x="5330" y="10732"/>
                  </a:lnTo>
                  <a:lnTo>
                    <a:pt x="5521" y="10517"/>
                  </a:lnTo>
                  <a:lnTo>
                    <a:pt x="5700" y="10302"/>
                  </a:lnTo>
                  <a:lnTo>
                    <a:pt x="5880" y="10075"/>
                  </a:lnTo>
                  <a:lnTo>
                    <a:pt x="6059" y="9836"/>
                  </a:lnTo>
                  <a:lnTo>
                    <a:pt x="6226" y="9585"/>
                  </a:lnTo>
                  <a:lnTo>
                    <a:pt x="6393" y="9322"/>
                  </a:lnTo>
                  <a:lnTo>
                    <a:pt x="6549" y="9059"/>
                  </a:lnTo>
                  <a:lnTo>
                    <a:pt x="6704" y="8784"/>
                  </a:lnTo>
                  <a:lnTo>
                    <a:pt x="6848" y="8509"/>
                  </a:lnTo>
                  <a:lnTo>
                    <a:pt x="6991" y="8223"/>
                  </a:lnTo>
                  <a:lnTo>
                    <a:pt x="7122" y="7936"/>
                  </a:lnTo>
                  <a:lnTo>
                    <a:pt x="7242" y="7637"/>
                  </a:lnTo>
                  <a:lnTo>
                    <a:pt x="7361" y="7338"/>
                  </a:lnTo>
                  <a:lnTo>
                    <a:pt x="7469" y="7039"/>
                  </a:lnTo>
                  <a:lnTo>
                    <a:pt x="7565" y="6729"/>
                  </a:lnTo>
                  <a:lnTo>
                    <a:pt x="7660" y="6418"/>
                  </a:lnTo>
                  <a:lnTo>
                    <a:pt x="7732" y="6107"/>
                  </a:lnTo>
                  <a:lnTo>
                    <a:pt x="7804" y="5809"/>
                  </a:lnTo>
                  <a:lnTo>
                    <a:pt x="7863" y="5510"/>
                  </a:lnTo>
                  <a:lnTo>
                    <a:pt x="7911" y="5211"/>
                  </a:lnTo>
                  <a:lnTo>
                    <a:pt x="7935" y="4936"/>
                  </a:lnTo>
                  <a:lnTo>
                    <a:pt x="7959" y="4649"/>
                  </a:lnTo>
                  <a:lnTo>
                    <a:pt x="7983" y="4375"/>
                  </a:lnTo>
                  <a:lnTo>
                    <a:pt x="7983" y="4112"/>
                  </a:lnTo>
                  <a:lnTo>
                    <a:pt x="7971" y="3849"/>
                  </a:lnTo>
                  <a:lnTo>
                    <a:pt x="7959" y="3598"/>
                  </a:lnTo>
                  <a:lnTo>
                    <a:pt x="7935" y="3347"/>
                  </a:lnTo>
                  <a:lnTo>
                    <a:pt x="7899" y="3108"/>
                  </a:lnTo>
                  <a:lnTo>
                    <a:pt x="7851" y="2881"/>
                  </a:lnTo>
                  <a:lnTo>
                    <a:pt x="7792" y="2654"/>
                  </a:lnTo>
                  <a:lnTo>
                    <a:pt x="7732" y="2439"/>
                  </a:lnTo>
                  <a:lnTo>
                    <a:pt x="7660" y="2224"/>
                  </a:lnTo>
                  <a:lnTo>
                    <a:pt x="7577" y="2020"/>
                  </a:lnTo>
                  <a:lnTo>
                    <a:pt x="7493" y="1829"/>
                  </a:lnTo>
                  <a:lnTo>
                    <a:pt x="7385" y="1650"/>
                  </a:lnTo>
                  <a:lnTo>
                    <a:pt x="7290" y="1471"/>
                  </a:lnTo>
                  <a:lnTo>
                    <a:pt x="7170" y="1303"/>
                  </a:lnTo>
                  <a:lnTo>
                    <a:pt x="7051" y="1148"/>
                  </a:lnTo>
                  <a:lnTo>
                    <a:pt x="6919" y="1005"/>
                  </a:lnTo>
                  <a:lnTo>
                    <a:pt x="6788" y="861"/>
                  </a:lnTo>
                  <a:lnTo>
                    <a:pt x="6644" y="730"/>
                  </a:lnTo>
                  <a:lnTo>
                    <a:pt x="6501" y="610"/>
                  </a:lnTo>
                  <a:lnTo>
                    <a:pt x="6346" y="503"/>
                  </a:lnTo>
                  <a:lnTo>
                    <a:pt x="6178" y="407"/>
                  </a:lnTo>
                  <a:lnTo>
                    <a:pt x="6011" y="312"/>
                  </a:lnTo>
                  <a:lnTo>
                    <a:pt x="5844" y="240"/>
                  </a:lnTo>
                  <a:lnTo>
                    <a:pt x="5665" y="168"/>
                  </a:lnTo>
                  <a:lnTo>
                    <a:pt x="5473" y="108"/>
                  </a:lnTo>
                  <a:lnTo>
                    <a:pt x="5282" y="61"/>
                  </a:lnTo>
                  <a:lnTo>
                    <a:pt x="5091" y="37"/>
                  </a:lnTo>
                  <a:lnTo>
                    <a:pt x="4900" y="13"/>
                  </a:lnTo>
                  <a:lnTo>
                    <a:pt x="4720" y="1"/>
                  </a:lnTo>
                  <a:close/>
                </a:path>
              </a:pathLst>
            </a:custGeom>
            <a:solidFill>
              <a:srgbClr val="EFA0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9"/>
            <p:cNvSpPr/>
            <p:nvPr/>
          </p:nvSpPr>
          <p:spPr>
            <a:xfrm>
              <a:off x="1170025" y="1964925"/>
              <a:ext cx="838900" cy="1100325"/>
            </a:xfrm>
            <a:custGeom>
              <a:avLst/>
              <a:gdLst/>
              <a:ahLst/>
              <a:cxnLst/>
              <a:rect l="l" t="t" r="r" b="b"/>
              <a:pathLst>
                <a:path w="33556" h="44013" extrusionOk="0">
                  <a:moveTo>
                    <a:pt x="16778" y="0"/>
                  </a:moveTo>
                  <a:lnTo>
                    <a:pt x="16348" y="12"/>
                  </a:lnTo>
                  <a:lnTo>
                    <a:pt x="15918" y="24"/>
                  </a:lnTo>
                  <a:lnTo>
                    <a:pt x="15488" y="48"/>
                  </a:lnTo>
                  <a:lnTo>
                    <a:pt x="15069" y="84"/>
                  </a:lnTo>
                  <a:lnTo>
                    <a:pt x="14651" y="132"/>
                  </a:lnTo>
                  <a:lnTo>
                    <a:pt x="14233" y="191"/>
                  </a:lnTo>
                  <a:lnTo>
                    <a:pt x="13814" y="263"/>
                  </a:lnTo>
                  <a:lnTo>
                    <a:pt x="13396" y="335"/>
                  </a:lnTo>
                  <a:lnTo>
                    <a:pt x="12990" y="430"/>
                  </a:lnTo>
                  <a:lnTo>
                    <a:pt x="12584" y="526"/>
                  </a:lnTo>
                  <a:lnTo>
                    <a:pt x="12189" y="634"/>
                  </a:lnTo>
                  <a:lnTo>
                    <a:pt x="11795" y="753"/>
                  </a:lnTo>
                  <a:lnTo>
                    <a:pt x="11401" y="885"/>
                  </a:lnTo>
                  <a:lnTo>
                    <a:pt x="11018" y="1028"/>
                  </a:lnTo>
                  <a:lnTo>
                    <a:pt x="10636" y="1171"/>
                  </a:lnTo>
                  <a:lnTo>
                    <a:pt x="10253" y="1339"/>
                  </a:lnTo>
                  <a:lnTo>
                    <a:pt x="9883" y="1506"/>
                  </a:lnTo>
                  <a:lnTo>
                    <a:pt x="9512" y="1685"/>
                  </a:lnTo>
                  <a:lnTo>
                    <a:pt x="9142" y="1864"/>
                  </a:lnTo>
                  <a:lnTo>
                    <a:pt x="8784" y="2068"/>
                  </a:lnTo>
                  <a:lnTo>
                    <a:pt x="8437" y="2271"/>
                  </a:lnTo>
                  <a:lnTo>
                    <a:pt x="8078" y="2486"/>
                  </a:lnTo>
                  <a:lnTo>
                    <a:pt x="7744" y="2713"/>
                  </a:lnTo>
                  <a:lnTo>
                    <a:pt x="7397" y="2952"/>
                  </a:lnTo>
                  <a:lnTo>
                    <a:pt x="7075" y="3203"/>
                  </a:lnTo>
                  <a:lnTo>
                    <a:pt x="6740" y="3454"/>
                  </a:lnTo>
                  <a:lnTo>
                    <a:pt x="6429" y="3717"/>
                  </a:lnTo>
                  <a:lnTo>
                    <a:pt x="6107" y="3992"/>
                  </a:lnTo>
                  <a:lnTo>
                    <a:pt x="5808" y="4266"/>
                  </a:lnTo>
                  <a:lnTo>
                    <a:pt x="5497" y="4565"/>
                  </a:lnTo>
                  <a:lnTo>
                    <a:pt x="5210" y="4864"/>
                  </a:lnTo>
                  <a:lnTo>
                    <a:pt x="4924" y="5175"/>
                  </a:lnTo>
                  <a:lnTo>
                    <a:pt x="4637" y="5485"/>
                  </a:lnTo>
                  <a:lnTo>
                    <a:pt x="4362" y="5820"/>
                  </a:lnTo>
                  <a:lnTo>
                    <a:pt x="4099" y="6155"/>
                  </a:lnTo>
                  <a:lnTo>
                    <a:pt x="3836" y="6501"/>
                  </a:lnTo>
                  <a:lnTo>
                    <a:pt x="3585" y="6848"/>
                  </a:lnTo>
                  <a:lnTo>
                    <a:pt x="3334" y="7206"/>
                  </a:lnTo>
                  <a:lnTo>
                    <a:pt x="3095" y="7577"/>
                  </a:lnTo>
                  <a:lnTo>
                    <a:pt x="2868" y="7959"/>
                  </a:lnTo>
                  <a:lnTo>
                    <a:pt x="2653" y="8341"/>
                  </a:lnTo>
                  <a:lnTo>
                    <a:pt x="2438" y="8748"/>
                  </a:lnTo>
                  <a:lnTo>
                    <a:pt x="2223" y="9142"/>
                  </a:lnTo>
                  <a:lnTo>
                    <a:pt x="2032" y="9560"/>
                  </a:lnTo>
                  <a:lnTo>
                    <a:pt x="1841" y="9979"/>
                  </a:lnTo>
                  <a:lnTo>
                    <a:pt x="1661" y="10409"/>
                  </a:lnTo>
                  <a:lnTo>
                    <a:pt x="1482" y="10839"/>
                  </a:lnTo>
                  <a:lnTo>
                    <a:pt x="1327" y="11293"/>
                  </a:lnTo>
                  <a:lnTo>
                    <a:pt x="1171" y="11747"/>
                  </a:lnTo>
                  <a:lnTo>
                    <a:pt x="1028" y="12201"/>
                  </a:lnTo>
                  <a:lnTo>
                    <a:pt x="885" y="12667"/>
                  </a:lnTo>
                  <a:lnTo>
                    <a:pt x="765" y="13145"/>
                  </a:lnTo>
                  <a:lnTo>
                    <a:pt x="646" y="13635"/>
                  </a:lnTo>
                  <a:lnTo>
                    <a:pt x="538" y="14125"/>
                  </a:lnTo>
                  <a:lnTo>
                    <a:pt x="430" y="14627"/>
                  </a:lnTo>
                  <a:lnTo>
                    <a:pt x="347" y="15129"/>
                  </a:lnTo>
                  <a:lnTo>
                    <a:pt x="263" y="15643"/>
                  </a:lnTo>
                  <a:lnTo>
                    <a:pt x="203" y="16169"/>
                  </a:lnTo>
                  <a:lnTo>
                    <a:pt x="144" y="16694"/>
                  </a:lnTo>
                  <a:lnTo>
                    <a:pt x="96" y="17232"/>
                  </a:lnTo>
                  <a:lnTo>
                    <a:pt x="48" y="17782"/>
                  </a:lnTo>
                  <a:lnTo>
                    <a:pt x="24" y="18332"/>
                  </a:lnTo>
                  <a:lnTo>
                    <a:pt x="12" y="18893"/>
                  </a:lnTo>
                  <a:lnTo>
                    <a:pt x="0" y="19455"/>
                  </a:lnTo>
                  <a:lnTo>
                    <a:pt x="12" y="20029"/>
                  </a:lnTo>
                  <a:lnTo>
                    <a:pt x="24" y="20590"/>
                  </a:lnTo>
                  <a:lnTo>
                    <a:pt x="48" y="21164"/>
                  </a:lnTo>
                  <a:lnTo>
                    <a:pt x="96" y="21737"/>
                  </a:lnTo>
                  <a:lnTo>
                    <a:pt x="144" y="22299"/>
                  </a:lnTo>
                  <a:lnTo>
                    <a:pt x="203" y="22873"/>
                  </a:lnTo>
                  <a:lnTo>
                    <a:pt x="263" y="23434"/>
                  </a:lnTo>
                  <a:lnTo>
                    <a:pt x="347" y="23996"/>
                  </a:lnTo>
                  <a:lnTo>
                    <a:pt x="430" y="24558"/>
                  </a:lnTo>
                  <a:lnTo>
                    <a:pt x="538" y="25119"/>
                  </a:lnTo>
                  <a:lnTo>
                    <a:pt x="646" y="25681"/>
                  </a:lnTo>
                  <a:lnTo>
                    <a:pt x="765" y="26231"/>
                  </a:lnTo>
                  <a:lnTo>
                    <a:pt x="885" y="26792"/>
                  </a:lnTo>
                  <a:lnTo>
                    <a:pt x="1028" y="27330"/>
                  </a:lnTo>
                  <a:lnTo>
                    <a:pt x="1171" y="27880"/>
                  </a:lnTo>
                  <a:lnTo>
                    <a:pt x="1327" y="28417"/>
                  </a:lnTo>
                  <a:lnTo>
                    <a:pt x="1482" y="28955"/>
                  </a:lnTo>
                  <a:lnTo>
                    <a:pt x="1661" y="29493"/>
                  </a:lnTo>
                  <a:lnTo>
                    <a:pt x="1841" y="30019"/>
                  </a:lnTo>
                  <a:lnTo>
                    <a:pt x="2032" y="30533"/>
                  </a:lnTo>
                  <a:lnTo>
                    <a:pt x="2223" y="31058"/>
                  </a:lnTo>
                  <a:lnTo>
                    <a:pt x="2438" y="31560"/>
                  </a:lnTo>
                  <a:lnTo>
                    <a:pt x="2653" y="32074"/>
                  </a:lnTo>
                  <a:lnTo>
                    <a:pt x="2868" y="32564"/>
                  </a:lnTo>
                  <a:lnTo>
                    <a:pt x="3095" y="33054"/>
                  </a:lnTo>
                  <a:lnTo>
                    <a:pt x="3334" y="33544"/>
                  </a:lnTo>
                  <a:lnTo>
                    <a:pt x="3585" y="34022"/>
                  </a:lnTo>
                  <a:lnTo>
                    <a:pt x="3836" y="34488"/>
                  </a:lnTo>
                  <a:lnTo>
                    <a:pt x="4099" y="34954"/>
                  </a:lnTo>
                  <a:lnTo>
                    <a:pt x="4362" y="35408"/>
                  </a:lnTo>
                  <a:lnTo>
                    <a:pt x="4637" y="35850"/>
                  </a:lnTo>
                  <a:lnTo>
                    <a:pt x="4924" y="36293"/>
                  </a:lnTo>
                  <a:lnTo>
                    <a:pt x="5210" y="36723"/>
                  </a:lnTo>
                  <a:lnTo>
                    <a:pt x="5497" y="37141"/>
                  </a:lnTo>
                  <a:lnTo>
                    <a:pt x="5808" y="37547"/>
                  </a:lnTo>
                  <a:lnTo>
                    <a:pt x="6107" y="37954"/>
                  </a:lnTo>
                  <a:lnTo>
                    <a:pt x="6429" y="38336"/>
                  </a:lnTo>
                  <a:lnTo>
                    <a:pt x="6740" y="38718"/>
                  </a:lnTo>
                  <a:lnTo>
                    <a:pt x="7075" y="39089"/>
                  </a:lnTo>
                  <a:lnTo>
                    <a:pt x="7397" y="39447"/>
                  </a:lnTo>
                  <a:lnTo>
                    <a:pt x="7744" y="39794"/>
                  </a:lnTo>
                  <a:lnTo>
                    <a:pt x="8078" y="40129"/>
                  </a:lnTo>
                  <a:lnTo>
                    <a:pt x="8437" y="40451"/>
                  </a:lnTo>
                  <a:lnTo>
                    <a:pt x="8784" y="40762"/>
                  </a:lnTo>
                  <a:lnTo>
                    <a:pt x="9142" y="41061"/>
                  </a:lnTo>
                  <a:lnTo>
                    <a:pt x="9512" y="41347"/>
                  </a:lnTo>
                  <a:lnTo>
                    <a:pt x="9883" y="41622"/>
                  </a:lnTo>
                  <a:lnTo>
                    <a:pt x="10253" y="41885"/>
                  </a:lnTo>
                  <a:lnTo>
                    <a:pt x="10636" y="42136"/>
                  </a:lnTo>
                  <a:lnTo>
                    <a:pt x="11018" y="42363"/>
                  </a:lnTo>
                  <a:lnTo>
                    <a:pt x="11401" y="42590"/>
                  </a:lnTo>
                  <a:lnTo>
                    <a:pt x="11795" y="42793"/>
                  </a:lnTo>
                  <a:lnTo>
                    <a:pt x="12189" y="42985"/>
                  </a:lnTo>
                  <a:lnTo>
                    <a:pt x="12584" y="43152"/>
                  </a:lnTo>
                  <a:lnTo>
                    <a:pt x="12990" y="43307"/>
                  </a:lnTo>
                  <a:lnTo>
                    <a:pt x="13396" y="43463"/>
                  </a:lnTo>
                  <a:lnTo>
                    <a:pt x="13814" y="43582"/>
                  </a:lnTo>
                  <a:lnTo>
                    <a:pt x="14233" y="43702"/>
                  </a:lnTo>
                  <a:lnTo>
                    <a:pt x="14651" y="43797"/>
                  </a:lnTo>
                  <a:lnTo>
                    <a:pt x="15069" y="43869"/>
                  </a:lnTo>
                  <a:lnTo>
                    <a:pt x="15488" y="43929"/>
                  </a:lnTo>
                  <a:lnTo>
                    <a:pt x="15918" y="43976"/>
                  </a:lnTo>
                  <a:lnTo>
                    <a:pt x="16348" y="44000"/>
                  </a:lnTo>
                  <a:lnTo>
                    <a:pt x="16778" y="44012"/>
                  </a:lnTo>
                  <a:lnTo>
                    <a:pt x="17220" y="44000"/>
                  </a:lnTo>
                  <a:lnTo>
                    <a:pt x="17650" y="43976"/>
                  </a:lnTo>
                  <a:lnTo>
                    <a:pt x="18069" y="43929"/>
                  </a:lnTo>
                  <a:lnTo>
                    <a:pt x="18499" y="43869"/>
                  </a:lnTo>
                  <a:lnTo>
                    <a:pt x="18917" y="43797"/>
                  </a:lnTo>
                  <a:lnTo>
                    <a:pt x="19335" y="43702"/>
                  </a:lnTo>
                  <a:lnTo>
                    <a:pt x="19754" y="43582"/>
                  </a:lnTo>
                  <a:lnTo>
                    <a:pt x="20160" y="43463"/>
                  </a:lnTo>
                  <a:lnTo>
                    <a:pt x="20566" y="43307"/>
                  </a:lnTo>
                  <a:lnTo>
                    <a:pt x="20973" y="43152"/>
                  </a:lnTo>
                  <a:lnTo>
                    <a:pt x="21379" y="42985"/>
                  </a:lnTo>
                  <a:lnTo>
                    <a:pt x="21773" y="42793"/>
                  </a:lnTo>
                  <a:lnTo>
                    <a:pt x="22168" y="42590"/>
                  </a:lnTo>
                  <a:lnTo>
                    <a:pt x="22550" y="42363"/>
                  </a:lnTo>
                  <a:lnTo>
                    <a:pt x="22932" y="42136"/>
                  </a:lnTo>
                  <a:lnTo>
                    <a:pt x="23315" y="41885"/>
                  </a:lnTo>
                  <a:lnTo>
                    <a:pt x="23685" y="41622"/>
                  </a:lnTo>
                  <a:lnTo>
                    <a:pt x="24056" y="41347"/>
                  </a:lnTo>
                  <a:lnTo>
                    <a:pt x="24426" y="41061"/>
                  </a:lnTo>
                  <a:lnTo>
                    <a:pt x="24785" y="40762"/>
                  </a:lnTo>
                  <a:lnTo>
                    <a:pt x="25131" y="40451"/>
                  </a:lnTo>
                  <a:lnTo>
                    <a:pt x="25478" y="40129"/>
                  </a:lnTo>
                  <a:lnTo>
                    <a:pt x="25824" y="39794"/>
                  </a:lnTo>
                  <a:lnTo>
                    <a:pt x="26159" y="39447"/>
                  </a:lnTo>
                  <a:lnTo>
                    <a:pt x="26494" y="39089"/>
                  </a:lnTo>
                  <a:lnTo>
                    <a:pt x="26816" y="38718"/>
                  </a:lnTo>
                  <a:lnTo>
                    <a:pt x="27139" y="38336"/>
                  </a:lnTo>
                  <a:lnTo>
                    <a:pt x="27450" y="37954"/>
                  </a:lnTo>
                  <a:lnTo>
                    <a:pt x="27760" y="37547"/>
                  </a:lnTo>
                  <a:lnTo>
                    <a:pt x="28059" y="37141"/>
                  </a:lnTo>
                  <a:lnTo>
                    <a:pt x="28358" y="36723"/>
                  </a:lnTo>
                  <a:lnTo>
                    <a:pt x="28645" y="36293"/>
                  </a:lnTo>
                  <a:lnTo>
                    <a:pt x="28931" y="35850"/>
                  </a:lnTo>
                  <a:lnTo>
                    <a:pt x="29206" y="35408"/>
                  </a:lnTo>
                  <a:lnTo>
                    <a:pt x="29469" y="34954"/>
                  </a:lnTo>
                  <a:lnTo>
                    <a:pt x="29732" y="34488"/>
                  </a:lnTo>
                  <a:lnTo>
                    <a:pt x="29983" y="34022"/>
                  </a:lnTo>
                  <a:lnTo>
                    <a:pt x="30222" y="33544"/>
                  </a:lnTo>
                  <a:lnTo>
                    <a:pt x="30461" y="33054"/>
                  </a:lnTo>
                  <a:lnTo>
                    <a:pt x="30700" y="32564"/>
                  </a:lnTo>
                  <a:lnTo>
                    <a:pt x="30915" y="32074"/>
                  </a:lnTo>
                  <a:lnTo>
                    <a:pt x="31130" y="31560"/>
                  </a:lnTo>
                  <a:lnTo>
                    <a:pt x="31333" y="31058"/>
                  </a:lnTo>
                  <a:lnTo>
                    <a:pt x="31536" y="30533"/>
                  </a:lnTo>
                  <a:lnTo>
                    <a:pt x="31728" y="30019"/>
                  </a:lnTo>
                  <a:lnTo>
                    <a:pt x="31907" y="29493"/>
                  </a:lnTo>
                  <a:lnTo>
                    <a:pt x="32074" y="28955"/>
                  </a:lnTo>
                  <a:lnTo>
                    <a:pt x="32242" y="28417"/>
                  </a:lnTo>
                  <a:lnTo>
                    <a:pt x="32397" y="27880"/>
                  </a:lnTo>
                  <a:lnTo>
                    <a:pt x="32540" y="27330"/>
                  </a:lnTo>
                  <a:lnTo>
                    <a:pt x="32684" y="26792"/>
                  </a:lnTo>
                  <a:lnTo>
                    <a:pt x="32803" y="26231"/>
                  </a:lnTo>
                  <a:lnTo>
                    <a:pt x="32923" y="25681"/>
                  </a:lnTo>
                  <a:lnTo>
                    <a:pt x="33030" y="25119"/>
                  </a:lnTo>
                  <a:lnTo>
                    <a:pt x="33126" y="24558"/>
                  </a:lnTo>
                  <a:lnTo>
                    <a:pt x="33221" y="23996"/>
                  </a:lnTo>
                  <a:lnTo>
                    <a:pt x="33293" y="23434"/>
                  </a:lnTo>
                  <a:lnTo>
                    <a:pt x="33365" y="22873"/>
                  </a:lnTo>
                  <a:lnTo>
                    <a:pt x="33425" y="22299"/>
                  </a:lnTo>
                  <a:lnTo>
                    <a:pt x="33472" y="21737"/>
                  </a:lnTo>
                  <a:lnTo>
                    <a:pt x="33508" y="21164"/>
                  </a:lnTo>
                  <a:lnTo>
                    <a:pt x="33544" y="20590"/>
                  </a:lnTo>
                  <a:lnTo>
                    <a:pt x="33556" y="20029"/>
                  </a:lnTo>
                  <a:lnTo>
                    <a:pt x="33556" y="19455"/>
                  </a:lnTo>
                  <a:lnTo>
                    <a:pt x="33556" y="18893"/>
                  </a:lnTo>
                  <a:lnTo>
                    <a:pt x="33544" y="18332"/>
                  </a:lnTo>
                  <a:lnTo>
                    <a:pt x="33508" y="17782"/>
                  </a:lnTo>
                  <a:lnTo>
                    <a:pt x="33472" y="17232"/>
                  </a:lnTo>
                  <a:lnTo>
                    <a:pt x="33425" y="16694"/>
                  </a:lnTo>
                  <a:lnTo>
                    <a:pt x="33365" y="16169"/>
                  </a:lnTo>
                  <a:lnTo>
                    <a:pt x="33293" y="15643"/>
                  </a:lnTo>
                  <a:lnTo>
                    <a:pt x="33221" y="15129"/>
                  </a:lnTo>
                  <a:lnTo>
                    <a:pt x="33126" y="14627"/>
                  </a:lnTo>
                  <a:lnTo>
                    <a:pt x="33030" y="14125"/>
                  </a:lnTo>
                  <a:lnTo>
                    <a:pt x="32923" y="13635"/>
                  </a:lnTo>
                  <a:lnTo>
                    <a:pt x="32803" y="13145"/>
                  </a:lnTo>
                  <a:lnTo>
                    <a:pt x="32684" y="12667"/>
                  </a:lnTo>
                  <a:lnTo>
                    <a:pt x="32540" y="12201"/>
                  </a:lnTo>
                  <a:lnTo>
                    <a:pt x="32397" y="11747"/>
                  </a:lnTo>
                  <a:lnTo>
                    <a:pt x="32242" y="11293"/>
                  </a:lnTo>
                  <a:lnTo>
                    <a:pt x="32074" y="10839"/>
                  </a:lnTo>
                  <a:lnTo>
                    <a:pt x="31907" y="10409"/>
                  </a:lnTo>
                  <a:lnTo>
                    <a:pt x="31728" y="9979"/>
                  </a:lnTo>
                  <a:lnTo>
                    <a:pt x="31536" y="9560"/>
                  </a:lnTo>
                  <a:lnTo>
                    <a:pt x="31333" y="9142"/>
                  </a:lnTo>
                  <a:lnTo>
                    <a:pt x="31130" y="8748"/>
                  </a:lnTo>
                  <a:lnTo>
                    <a:pt x="30915" y="8341"/>
                  </a:lnTo>
                  <a:lnTo>
                    <a:pt x="30700" y="7959"/>
                  </a:lnTo>
                  <a:lnTo>
                    <a:pt x="30461" y="7577"/>
                  </a:lnTo>
                  <a:lnTo>
                    <a:pt x="30222" y="7206"/>
                  </a:lnTo>
                  <a:lnTo>
                    <a:pt x="29983" y="6848"/>
                  </a:lnTo>
                  <a:lnTo>
                    <a:pt x="29732" y="6501"/>
                  </a:lnTo>
                  <a:lnTo>
                    <a:pt x="29469" y="6155"/>
                  </a:lnTo>
                  <a:lnTo>
                    <a:pt x="29206" y="5820"/>
                  </a:lnTo>
                  <a:lnTo>
                    <a:pt x="28931" y="5485"/>
                  </a:lnTo>
                  <a:lnTo>
                    <a:pt x="28645" y="5175"/>
                  </a:lnTo>
                  <a:lnTo>
                    <a:pt x="28358" y="4864"/>
                  </a:lnTo>
                  <a:lnTo>
                    <a:pt x="28059" y="4565"/>
                  </a:lnTo>
                  <a:lnTo>
                    <a:pt x="27760" y="4266"/>
                  </a:lnTo>
                  <a:lnTo>
                    <a:pt x="27450" y="3992"/>
                  </a:lnTo>
                  <a:lnTo>
                    <a:pt x="27139" y="3717"/>
                  </a:lnTo>
                  <a:lnTo>
                    <a:pt x="26816" y="3454"/>
                  </a:lnTo>
                  <a:lnTo>
                    <a:pt x="26494" y="3203"/>
                  </a:lnTo>
                  <a:lnTo>
                    <a:pt x="26159" y="2952"/>
                  </a:lnTo>
                  <a:lnTo>
                    <a:pt x="25824" y="2713"/>
                  </a:lnTo>
                  <a:lnTo>
                    <a:pt x="25478" y="2486"/>
                  </a:lnTo>
                  <a:lnTo>
                    <a:pt x="25131" y="2271"/>
                  </a:lnTo>
                  <a:lnTo>
                    <a:pt x="24785" y="2068"/>
                  </a:lnTo>
                  <a:lnTo>
                    <a:pt x="24426" y="1864"/>
                  </a:lnTo>
                  <a:lnTo>
                    <a:pt x="24056" y="1685"/>
                  </a:lnTo>
                  <a:lnTo>
                    <a:pt x="23685" y="1506"/>
                  </a:lnTo>
                  <a:lnTo>
                    <a:pt x="23315" y="1339"/>
                  </a:lnTo>
                  <a:lnTo>
                    <a:pt x="22932" y="1171"/>
                  </a:lnTo>
                  <a:lnTo>
                    <a:pt x="22550" y="1028"/>
                  </a:lnTo>
                  <a:lnTo>
                    <a:pt x="22168" y="885"/>
                  </a:lnTo>
                  <a:lnTo>
                    <a:pt x="21773" y="753"/>
                  </a:lnTo>
                  <a:lnTo>
                    <a:pt x="21379" y="634"/>
                  </a:lnTo>
                  <a:lnTo>
                    <a:pt x="20973" y="526"/>
                  </a:lnTo>
                  <a:lnTo>
                    <a:pt x="20566" y="430"/>
                  </a:lnTo>
                  <a:lnTo>
                    <a:pt x="20160" y="335"/>
                  </a:lnTo>
                  <a:lnTo>
                    <a:pt x="19754" y="263"/>
                  </a:lnTo>
                  <a:lnTo>
                    <a:pt x="19335" y="191"/>
                  </a:lnTo>
                  <a:lnTo>
                    <a:pt x="18917" y="132"/>
                  </a:lnTo>
                  <a:lnTo>
                    <a:pt x="18499" y="84"/>
                  </a:lnTo>
                  <a:lnTo>
                    <a:pt x="18069" y="48"/>
                  </a:lnTo>
                  <a:lnTo>
                    <a:pt x="17650" y="24"/>
                  </a:lnTo>
                  <a:lnTo>
                    <a:pt x="17220" y="12"/>
                  </a:lnTo>
                  <a:lnTo>
                    <a:pt x="16778" y="0"/>
                  </a:lnTo>
                  <a:close/>
                </a:path>
              </a:pathLst>
            </a:custGeom>
            <a:solidFill>
              <a:srgbClr val="FFB8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9"/>
            <p:cNvSpPr/>
            <p:nvPr/>
          </p:nvSpPr>
          <p:spPr>
            <a:xfrm>
              <a:off x="1343600" y="1804500"/>
              <a:ext cx="784850" cy="926150"/>
            </a:xfrm>
            <a:custGeom>
              <a:avLst/>
              <a:gdLst/>
              <a:ahLst/>
              <a:cxnLst/>
              <a:rect l="l" t="t" r="r" b="b"/>
              <a:pathLst>
                <a:path w="31394" h="37046" extrusionOk="0">
                  <a:moveTo>
                    <a:pt x="12261" y="0"/>
                  </a:moveTo>
                  <a:lnTo>
                    <a:pt x="11711" y="24"/>
                  </a:lnTo>
                  <a:lnTo>
                    <a:pt x="11174" y="48"/>
                  </a:lnTo>
                  <a:lnTo>
                    <a:pt x="10660" y="108"/>
                  </a:lnTo>
                  <a:lnTo>
                    <a:pt x="10146" y="179"/>
                  </a:lnTo>
                  <a:lnTo>
                    <a:pt x="9656" y="263"/>
                  </a:lnTo>
                  <a:lnTo>
                    <a:pt x="9190" y="370"/>
                  </a:lnTo>
                  <a:lnTo>
                    <a:pt x="8724" y="490"/>
                  </a:lnTo>
                  <a:lnTo>
                    <a:pt x="8282" y="621"/>
                  </a:lnTo>
                  <a:lnTo>
                    <a:pt x="7839" y="765"/>
                  </a:lnTo>
                  <a:lnTo>
                    <a:pt x="7421" y="932"/>
                  </a:lnTo>
                  <a:lnTo>
                    <a:pt x="7015" y="1111"/>
                  </a:lnTo>
                  <a:lnTo>
                    <a:pt x="6632" y="1291"/>
                  </a:lnTo>
                  <a:lnTo>
                    <a:pt x="6250" y="1482"/>
                  </a:lnTo>
                  <a:lnTo>
                    <a:pt x="5880" y="1697"/>
                  </a:lnTo>
                  <a:lnTo>
                    <a:pt x="5533" y="1912"/>
                  </a:lnTo>
                  <a:lnTo>
                    <a:pt x="5187" y="2127"/>
                  </a:lnTo>
                  <a:lnTo>
                    <a:pt x="4864" y="2366"/>
                  </a:lnTo>
                  <a:lnTo>
                    <a:pt x="4553" y="2605"/>
                  </a:lnTo>
                  <a:lnTo>
                    <a:pt x="4254" y="2844"/>
                  </a:lnTo>
                  <a:lnTo>
                    <a:pt x="3956" y="3095"/>
                  </a:lnTo>
                  <a:lnTo>
                    <a:pt x="3681" y="3346"/>
                  </a:lnTo>
                  <a:lnTo>
                    <a:pt x="3418" y="3609"/>
                  </a:lnTo>
                  <a:lnTo>
                    <a:pt x="3167" y="3860"/>
                  </a:lnTo>
                  <a:lnTo>
                    <a:pt x="2916" y="4123"/>
                  </a:lnTo>
                  <a:lnTo>
                    <a:pt x="2689" y="4386"/>
                  </a:lnTo>
                  <a:lnTo>
                    <a:pt x="2462" y="4649"/>
                  </a:lnTo>
                  <a:lnTo>
                    <a:pt x="2259" y="4912"/>
                  </a:lnTo>
                  <a:lnTo>
                    <a:pt x="2056" y="5174"/>
                  </a:lnTo>
                  <a:lnTo>
                    <a:pt x="1864" y="5437"/>
                  </a:lnTo>
                  <a:lnTo>
                    <a:pt x="1518" y="5939"/>
                  </a:lnTo>
                  <a:lnTo>
                    <a:pt x="1207" y="6429"/>
                  </a:lnTo>
                  <a:lnTo>
                    <a:pt x="944" y="6895"/>
                  </a:lnTo>
                  <a:lnTo>
                    <a:pt x="717" y="7337"/>
                  </a:lnTo>
                  <a:lnTo>
                    <a:pt x="514" y="7732"/>
                  </a:lnTo>
                  <a:lnTo>
                    <a:pt x="359" y="8090"/>
                  </a:lnTo>
                  <a:lnTo>
                    <a:pt x="227" y="8389"/>
                  </a:lnTo>
                  <a:lnTo>
                    <a:pt x="60" y="8831"/>
                  </a:lnTo>
                  <a:lnTo>
                    <a:pt x="0" y="8986"/>
                  </a:lnTo>
                  <a:lnTo>
                    <a:pt x="108" y="9166"/>
                  </a:lnTo>
                  <a:lnTo>
                    <a:pt x="430" y="9680"/>
                  </a:lnTo>
                  <a:lnTo>
                    <a:pt x="944" y="10480"/>
                  </a:lnTo>
                  <a:lnTo>
                    <a:pt x="1279" y="10982"/>
                  </a:lnTo>
                  <a:lnTo>
                    <a:pt x="1649" y="11532"/>
                  </a:lnTo>
                  <a:lnTo>
                    <a:pt x="2080" y="12141"/>
                  </a:lnTo>
                  <a:lnTo>
                    <a:pt x="2546" y="12799"/>
                  </a:lnTo>
                  <a:lnTo>
                    <a:pt x="3059" y="13492"/>
                  </a:lnTo>
                  <a:lnTo>
                    <a:pt x="3621" y="14233"/>
                  </a:lnTo>
                  <a:lnTo>
                    <a:pt x="4219" y="14997"/>
                  </a:lnTo>
                  <a:lnTo>
                    <a:pt x="4864" y="15786"/>
                  </a:lnTo>
                  <a:lnTo>
                    <a:pt x="5545" y="16599"/>
                  </a:lnTo>
                  <a:lnTo>
                    <a:pt x="6262" y="17435"/>
                  </a:lnTo>
                  <a:lnTo>
                    <a:pt x="7027" y="18272"/>
                  </a:lnTo>
                  <a:lnTo>
                    <a:pt x="7816" y="19120"/>
                  </a:lnTo>
                  <a:lnTo>
                    <a:pt x="8652" y="19969"/>
                  </a:lnTo>
                  <a:lnTo>
                    <a:pt x="9082" y="20399"/>
                  </a:lnTo>
                  <a:lnTo>
                    <a:pt x="9512" y="20817"/>
                  </a:lnTo>
                  <a:lnTo>
                    <a:pt x="9967" y="21235"/>
                  </a:lnTo>
                  <a:lnTo>
                    <a:pt x="10421" y="21654"/>
                  </a:lnTo>
                  <a:lnTo>
                    <a:pt x="10887" y="22060"/>
                  </a:lnTo>
                  <a:lnTo>
                    <a:pt x="11353" y="22466"/>
                  </a:lnTo>
                  <a:lnTo>
                    <a:pt x="11831" y="22872"/>
                  </a:lnTo>
                  <a:lnTo>
                    <a:pt x="12321" y="23267"/>
                  </a:lnTo>
                  <a:lnTo>
                    <a:pt x="12823" y="23661"/>
                  </a:lnTo>
                  <a:lnTo>
                    <a:pt x="13325" y="24044"/>
                  </a:lnTo>
                  <a:lnTo>
                    <a:pt x="13838" y="24426"/>
                  </a:lnTo>
                  <a:lnTo>
                    <a:pt x="14352" y="24796"/>
                  </a:lnTo>
                  <a:lnTo>
                    <a:pt x="14878" y="25155"/>
                  </a:lnTo>
                  <a:lnTo>
                    <a:pt x="15416" y="25501"/>
                  </a:lnTo>
                  <a:lnTo>
                    <a:pt x="15954" y="25848"/>
                  </a:lnTo>
                  <a:lnTo>
                    <a:pt x="16503" y="26183"/>
                  </a:lnTo>
                  <a:lnTo>
                    <a:pt x="17053" y="26493"/>
                  </a:lnTo>
                  <a:lnTo>
                    <a:pt x="17615" y="26804"/>
                  </a:lnTo>
                  <a:lnTo>
                    <a:pt x="18176" y="27103"/>
                  </a:lnTo>
                  <a:lnTo>
                    <a:pt x="18750" y="27378"/>
                  </a:lnTo>
                  <a:lnTo>
                    <a:pt x="19335" y="27652"/>
                  </a:lnTo>
                  <a:lnTo>
                    <a:pt x="19921" y="27903"/>
                  </a:lnTo>
                  <a:lnTo>
                    <a:pt x="20518" y="28142"/>
                  </a:lnTo>
                  <a:lnTo>
                    <a:pt x="21116" y="28358"/>
                  </a:lnTo>
                  <a:lnTo>
                    <a:pt x="21713" y="28561"/>
                  </a:lnTo>
                  <a:lnTo>
                    <a:pt x="22323" y="28752"/>
                  </a:lnTo>
                  <a:lnTo>
                    <a:pt x="22168" y="28346"/>
                  </a:lnTo>
                  <a:lnTo>
                    <a:pt x="22012" y="27951"/>
                  </a:lnTo>
                  <a:lnTo>
                    <a:pt x="21845" y="27569"/>
                  </a:lnTo>
                  <a:lnTo>
                    <a:pt x="21666" y="27174"/>
                  </a:lnTo>
                  <a:lnTo>
                    <a:pt x="21486" y="26804"/>
                  </a:lnTo>
                  <a:lnTo>
                    <a:pt x="21295" y="26422"/>
                  </a:lnTo>
                  <a:lnTo>
                    <a:pt x="21104" y="26051"/>
                  </a:lnTo>
                  <a:lnTo>
                    <a:pt x="20901" y="25693"/>
                  </a:lnTo>
                  <a:lnTo>
                    <a:pt x="20698" y="25334"/>
                  </a:lnTo>
                  <a:lnTo>
                    <a:pt x="20483" y="24976"/>
                  </a:lnTo>
                  <a:lnTo>
                    <a:pt x="20052" y="24295"/>
                  </a:lnTo>
                  <a:lnTo>
                    <a:pt x="19598" y="23625"/>
                  </a:lnTo>
                  <a:lnTo>
                    <a:pt x="19132" y="22980"/>
                  </a:lnTo>
                  <a:lnTo>
                    <a:pt x="18666" y="22359"/>
                  </a:lnTo>
                  <a:lnTo>
                    <a:pt x="18176" y="21761"/>
                  </a:lnTo>
                  <a:lnTo>
                    <a:pt x="17686" y="21188"/>
                  </a:lnTo>
                  <a:lnTo>
                    <a:pt x="17196" y="20626"/>
                  </a:lnTo>
                  <a:lnTo>
                    <a:pt x="16694" y="20100"/>
                  </a:lnTo>
                  <a:lnTo>
                    <a:pt x="16205" y="19598"/>
                  </a:lnTo>
                  <a:lnTo>
                    <a:pt x="15715" y="19120"/>
                  </a:lnTo>
                  <a:lnTo>
                    <a:pt x="15225" y="18666"/>
                  </a:lnTo>
                  <a:lnTo>
                    <a:pt x="14759" y="18236"/>
                  </a:lnTo>
                  <a:lnTo>
                    <a:pt x="14292" y="17841"/>
                  </a:lnTo>
                  <a:lnTo>
                    <a:pt x="13850" y="17459"/>
                  </a:lnTo>
                  <a:lnTo>
                    <a:pt x="13420" y="17113"/>
                  </a:lnTo>
                  <a:lnTo>
                    <a:pt x="13014" y="16790"/>
                  </a:lnTo>
                  <a:lnTo>
                    <a:pt x="12619" y="16491"/>
                  </a:lnTo>
                  <a:lnTo>
                    <a:pt x="11926" y="15977"/>
                  </a:lnTo>
                  <a:lnTo>
                    <a:pt x="11341" y="15571"/>
                  </a:lnTo>
                  <a:lnTo>
                    <a:pt x="10899" y="15272"/>
                  </a:lnTo>
                  <a:lnTo>
                    <a:pt x="10528" y="15045"/>
                  </a:lnTo>
                  <a:lnTo>
                    <a:pt x="10528" y="15045"/>
                  </a:lnTo>
                  <a:lnTo>
                    <a:pt x="10707" y="15105"/>
                  </a:lnTo>
                  <a:lnTo>
                    <a:pt x="11209" y="15320"/>
                  </a:lnTo>
                  <a:lnTo>
                    <a:pt x="11556" y="15475"/>
                  </a:lnTo>
                  <a:lnTo>
                    <a:pt x="11974" y="15679"/>
                  </a:lnTo>
                  <a:lnTo>
                    <a:pt x="12440" y="15918"/>
                  </a:lnTo>
                  <a:lnTo>
                    <a:pt x="12954" y="16192"/>
                  </a:lnTo>
                  <a:lnTo>
                    <a:pt x="13516" y="16515"/>
                  </a:lnTo>
                  <a:lnTo>
                    <a:pt x="14113" y="16874"/>
                  </a:lnTo>
                  <a:lnTo>
                    <a:pt x="14723" y="17268"/>
                  </a:lnTo>
                  <a:lnTo>
                    <a:pt x="15368" y="17710"/>
                  </a:lnTo>
                  <a:lnTo>
                    <a:pt x="15703" y="17949"/>
                  </a:lnTo>
                  <a:lnTo>
                    <a:pt x="16025" y="18200"/>
                  </a:lnTo>
                  <a:lnTo>
                    <a:pt x="16360" y="18463"/>
                  </a:lnTo>
                  <a:lnTo>
                    <a:pt x="16694" y="18738"/>
                  </a:lnTo>
                  <a:lnTo>
                    <a:pt x="17029" y="19025"/>
                  </a:lnTo>
                  <a:lnTo>
                    <a:pt x="17364" y="19311"/>
                  </a:lnTo>
                  <a:lnTo>
                    <a:pt x="17686" y="19622"/>
                  </a:lnTo>
                  <a:lnTo>
                    <a:pt x="18021" y="19945"/>
                  </a:lnTo>
                  <a:lnTo>
                    <a:pt x="18344" y="20279"/>
                  </a:lnTo>
                  <a:lnTo>
                    <a:pt x="18666" y="20614"/>
                  </a:lnTo>
                  <a:lnTo>
                    <a:pt x="18989" y="20972"/>
                  </a:lnTo>
                  <a:lnTo>
                    <a:pt x="19300" y="21343"/>
                  </a:lnTo>
                  <a:lnTo>
                    <a:pt x="19610" y="21725"/>
                  </a:lnTo>
                  <a:lnTo>
                    <a:pt x="19909" y="22108"/>
                  </a:lnTo>
                  <a:lnTo>
                    <a:pt x="20208" y="22514"/>
                  </a:lnTo>
                  <a:lnTo>
                    <a:pt x="20495" y="22932"/>
                  </a:lnTo>
                  <a:lnTo>
                    <a:pt x="20769" y="23362"/>
                  </a:lnTo>
                  <a:lnTo>
                    <a:pt x="21032" y="23805"/>
                  </a:lnTo>
                  <a:lnTo>
                    <a:pt x="21283" y="24271"/>
                  </a:lnTo>
                  <a:lnTo>
                    <a:pt x="21534" y="24737"/>
                  </a:lnTo>
                  <a:lnTo>
                    <a:pt x="21761" y="25215"/>
                  </a:lnTo>
                  <a:lnTo>
                    <a:pt x="21976" y="25717"/>
                  </a:lnTo>
                  <a:lnTo>
                    <a:pt x="22180" y="26218"/>
                  </a:lnTo>
                  <a:lnTo>
                    <a:pt x="22371" y="26744"/>
                  </a:lnTo>
                  <a:lnTo>
                    <a:pt x="22538" y="27282"/>
                  </a:lnTo>
                  <a:lnTo>
                    <a:pt x="22693" y="27832"/>
                  </a:lnTo>
                  <a:lnTo>
                    <a:pt x="22825" y="28393"/>
                  </a:lnTo>
                  <a:lnTo>
                    <a:pt x="22944" y="28979"/>
                  </a:lnTo>
                  <a:lnTo>
                    <a:pt x="23052" y="29565"/>
                  </a:lnTo>
                  <a:lnTo>
                    <a:pt x="23124" y="30174"/>
                  </a:lnTo>
                  <a:lnTo>
                    <a:pt x="23183" y="30795"/>
                  </a:lnTo>
                  <a:lnTo>
                    <a:pt x="23219" y="31429"/>
                  </a:lnTo>
                  <a:lnTo>
                    <a:pt x="23231" y="32074"/>
                  </a:lnTo>
                  <a:lnTo>
                    <a:pt x="23231" y="32743"/>
                  </a:lnTo>
                  <a:lnTo>
                    <a:pt x="23195" y="33424"/>
                  </a:lnTo>
                  <a:lnTo>
                    <a:pt x="23136" y="34117"/>
                  </a:lnTo>
                  <a:lnTo>
                    <a:pt x="23052" y="34823"/>
                  </a:lnTo>
                  <a:lnTo>
                    <a:pt x="22944" y="35551"/>
                  </a:lnTo>
                  <a:lnTo>
                    <a:pt x="22813" y="36292"/>
                  </a:lnTo>
                  <a:lnTo>
                    <a:pt x="22646" y="37045"/>
                  </a:lnTo>
                  <a:lnTo>
                    <a:pt x="22849" y="36878"/>
                  </a:lnTo>
                  <a:lnTo>
                    <a:pt x="23100" y="36675"/>
                  </a:lnTo>
                  <a:lnTo>
                    <a:pt x="23422" y="36376"/>
                  </a:lnTo>
                  <a:lnTo>
                    <a:pt x="23805" y="35994"/>
                  </a:lnTo>
                  <a:lnTo>
                    <a:pt x="24247" y="35528"/>
                  </a:lnTo>
                  <a:lnTo>
                    <a:pt x="24474" y="35265"/>
                  </a:lnTo>
                  <a:lnTo>
                    <a:pt x="24725" y="34978"/>
                  </a:lnTo>
                  <a:lnTo>
                    <a:pt x="24976" y="34667"/>
                  </a:lnTo>
                  <a:lnTo>
                    <a:pt x="25239" y="34333"/>
                  </a:lnTo>
                  <a:lnTo>
                    <a:pt x="25502" y="33974"/>
                  </a:lnTo>
                  <a:lnTo>
                    <a:pt x="25765" y="33604"/>
                  </a:lnTo>
                  <a:lnTo>
                    <a:pt x="26039" y="33197"/>
                  </a:lnTo>
                  <a:lnTo>
                    <a:pt x="26302" y="32779"/>
                  </a:lnTo>
                  <a:lnTo>
                    <a:pt x="26565" y="32337"/>
                  </a:lnTo>
                  <a:lnTo>
                    <a:pt x="26840" y="31859"/>
                  </a:lnTo>
                  <a:lnTo>
                    <a:pt x="27091" y="31369"/>
                  </a:lnTo>
                  <a:lnTo>
                    <a:pt x="27354" y="30855"/>
                  </a:lnTo>
                  <a:lnTo>
                    <a:pt x="27605" y="30317"/>
                  </a:lnTo>
                  <a:lnTo>
                    <a:pt x="27844" y="29756"/>
                  </a:lnTo>
                  <a:lnTo>
                    <a:pt x="28071" y="29170"/>
                  </a:lnTo>
                  <a:lnTo>
                    <a:pt x="28286" y="28561"/>
                  </a:lnTo>
                  <a:lnTo>
                    <a:pt x="28501" y="27927"/>
                  </a:lnTo>
                  <a:lnTo>
                    <a:pt x="28692" y="27270"/>
                  </a:lnTo>
                  <a:lnTo>
                    <a:pt x="28860" y="26589"/>
                  </a:lnTo>
                  <a:lnTo>
                    <a:pt x="29027" y="25884"/>
                  </a:lnTo>
                  <a:lnTo>
                    <a:pt x="29983" y="26995"/>
                  </a:lnTo>
                  <a:lnTo>
                    <a:pt x="30055" y="26792"/>
                  </a:lnTo>
                  <a:lnTo>
                    <a:pt x="30234" y="26195"/>
                  </a:lnTo>
                  <a:lnTo>
                    <a:pt x="30353" y="25764"/>
                  </a:lnTo>
                  <a:lnTo>
                    <a:pt x="30497" y="25262"/>
                  </a:lnTo>
                  <a:lnTo>
                    <a:pt x="30628" y="24677"/>
                  </a:lnTo>
                  <a:lnTo>
                    <a:pt x="30784" y="24032"/>
                  </a:lnTo>
                  <a:lnTo>
                    <a:pt x="30915" y="23315"/>
                  </a:lnTo>
                  <a:lnTo>
                    <a:pt x="31046" y="22538"/>
                  </a:lnTo>
                  <a:lnTo>
                    <a:pt x="31166" y="21713"/>
                  </a:lnTo>
                  <a:lnTo>
                    <a:pt x="31262" y="20841"/>
                  </a:lnTo>
                  <a:lnTo>
                    <a:pt x="31309" y="20387"/>
                  </a:lnTo>
                  <a:lnTo>
                    <a:pt x="31333" y="19933"/>
                  </a:lnTo>
                  <a:lnTo>
                    <a:pt x="31357" y="19455"/>
                  </a:lnTo>
                  <a:lnTo>
                    <a:pt x="31381" y="18977"/>
                  </a:lnTo>
                  <a:lnTo>
                    <a:pt x="31393" y="18499"/>
                  </a:lnTo>
                  <a:lnTo>
                    <a:pt x="31381" y="17997"/>
                  </a:lnTo>
                  <a:lnTo>
                    <a:pt x="31381" y="17495"/>
                  </a:lnTo>
                  <a:lnTo>
                    <a:pt x="31357" y="16993"/>
                  </a:lnTo>
                  <a:lnTo>
                    <a:pt x="31321" y="16479"/>
                  </a:lnTo>
                  <a:lnTo>
                    <a:pt x="31274" y="15965"/>
                  </a:lnTo>
                  <a:lnTo>
                    <a:pt x="31214" y="15451"/>
                  </a:lnTo>
                  <a:lnTo>
                    <a:pt x="31142" y="14926"/>
                  </a:lnTo>
                  <a:lnTo>
                    <a:pt x="31058" y="14412"/>
                  </a:lnTo>
                  <a:lnTo>
                    <a:pt x="30951" y="13886"/>
                  </a:lnTo>
                  <a:lnTo>
                    <a:pt x="30831" y="13360"/>
                  </a:lnTo>
                  <a:lnTo>
                    <a:pt x="30700" y="12834"/>
                  </a:lnTo>
                  <a:lnTo>
                    <a:pt x="30557" y="12309"/>
                  </a:lnTo>
                  <a:lnTo>
                    <a:pt x="30389" y="11783"/>
                  </a:lnTo>
                  <a:lnTo>
                    <a:pt x="30198" y="11257"/>
                  </a:lnTo>
                  <a:lnTo>
                    <a:pt x="29995" y="10743"/>
                  </a:lnTo>
                  <a:lnTo>
                    <a:pt x="29768" y="10229"/>
                  </a:lnTo>
                  <a:lnTo>
                    <a:pt x="29517" y="9715"/>
                  </a:lnTo>
                  <a:lnTo>
                    <a:pt x="29254" y="9202"/>
                  </a:lnTo>
                  <a:lnTo>
                    <a:pt x="28967" y="8700"/>
                  </a:lnTo>
                  <a:lnTo>
                    <a:pt x="28656" y="8210"/>
                  </a:lnTo>
                  <a:lnTo>
                    <a:pt x="28322" y="7720"/>
                  </a:lnTo>
                  <a:lnTo>
                    <a:pt x="27975" y="7242"/>
                  </a:lnTo>
                  <a:lnTo>
                    <a:pt x="27593" y="6764"/>
                  </a:lnTo>
                  <a:lnTo>
                    <a:pt x="27187" y="6298"/>
                  </a:lnTo>
                  <a:lnTo>
                    <a:pt x="26756" y="5844"/>
                  </a:lnTo>
                  <a:lnTo>
                    <a:pt x="26302" y="5401"/>
                  </a:lnTo>
                  <a:lnTo>
                    <a:pt x="25812" y="4971"/>
                  </a:lnTo>
                  <a:lnTo>
                    <a:pt x="25299" y="4541"/>
                  </a:lnTo>
                  <a:lnTo>
                    <a:pt x="24761" y="4135"/>
                  </a:lnTo>
                  <a:lnTo>
                    <a:pt x="24187" y="3740"/>
                  </a:lnTo>
                  <a:lnTo>
                    <a:pt x="23590" y="3358"/>
                  </a:lnTo>
                  <a:lnTo>
                    <a:pt x="22968" y="2988"/>
                  </a:lnTo>
                  <a:lnTo>
                    <a:pt x="22311" y="2629"/>
                  </a:lnTo>
                  <a:lnTo>
                    <a:pt x="21618" y="2294"/>
                  </a:lnTo>
                  <a:lnTo>
                    <a:pt x="20889" y="1972"/>
                  </a:lnTo>
                  <a:lnTo>
                    <a:pt x="20124" y="1649"/>
                  </a:lnTo>
                  <a:lnTo>
                    <a:pt x="19371" y="1374"/>
                  </a:lnTo>
                  <a:lnTo>
                    <a:pt x="18642" y="1111"/>
                  </a:lnTo>
                  <a:lnTo>
                    <a:pt x="17937" y="896"/>
                  </a:lnTo>
                  <a:lnTo>
                    <a:pt x="17232" y="693"/>
                  </a:lnTo>
                  <a:lnTo>
                    <a:pt x="16551" y="526"/>
                  </a:lnTo>
                  <a:lnTo>
                    <a:pt x="15894" y="370"/>
                  </a:lnTo>
                  <a:lnTo>
                    <a:pt x="15248" y="251"/>
                  </a:lnTo>
                  <a:lnTo>
                    <a:pt x="14615" y="155"/>
                  </a:lnTo>
                  <a:lnTo>
                    <a:pt x="14006" y="84"/>
                  </a:lnTo>
                  <a:lnTo>
                    <a:pt x="13408" y="36"/>
                  </a:lnTo>
                  <a:lnTo>
                    <a:pt x="12823" y="12"/>
                  </a:lnTo>
                  <a:lnTo>
                    <a:pt x="12261" y="0"/>
                  </a:lnTo>
                  <a:close/>
                </a:path>
              </a:pathLst>
            </a:custGeom>
            <a:solidFill>
              <a:srgbClr val="00103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9"/>
            <p:cNvSpPr/>
            <p:nvPr/>
          </p:nvSpPr>
          <p:spPr>
            <a:xfrm>
              <a:off x="1359725" y="2029150"/>
              <a:ext cx="450250" cy="498050"/>
            </a:xfrm>
            <a:custGeom>
              <a:avLst/>
              <a:gdLst/>
              <a:ahLst/>
              <a:cxnLst/>
              <a:rect l="l" t="t" r="r" b="b"/>
              <a:pathLst>
                <a:path w="18010" h="19922" extrusionOk="0">
                  <a:moveTo>
                    <a:pt x="1" y="0"/>
                  </a:moveTo>
                  <a:lnTo>
                    <a:pt x="108" y="598"/>
                  </a:lnTo>
                  <a:lnTo>
                    <a:pt x="228" y="1195"/>
                  </a:lnTo>
                  <a:lnTo>
                    <a:pt x="383" y="1769"/>
                  </a:lnTo>
                  <a:lnTo>
                    <a:pt x="538" y="2355"/>
                  </a:lnTo>
                  <a:lnTo>
                    <a:pt x="718" y="2916"/>
                  </a:lnTo>
                  <a:lnTo>
                    <a:pt x="921" y="3478"/>
                  </a:lnTo>
                  <a:lnTo>
                    <a:pt x="1136" y="4016"/>
                  </a:lnTo>
                  <a:lnTo>
                    <a:pt x="1363" y="4565"/>
                  </a:lnTo>
                  <a:lnTo>
                    <a:pt x="1614" y="5091"/>
                  </a:lnTo>
                  <a:lnTo>
                    <a:pt x="1877" y="5617"/>
                  </a:lnTo>
                  <a:lnTo>
                    <a:pt x="2140" y="6131"/>
                  </a:lnTo>
                  <a:lnTo>
                    <a:pt x="2426" y="6633"/>
                  </a:lnTo>
                  <a:lnTo>
                    <a:pt x="2725" y="7123"/>
                  </a:lnTo>
                  <a:lnTo>
                    <a:pt x="3036" y="7613"/>
                  </a:lnTo>
                  <a:lnTo>
                    <a:pt x="3358" y="8091"/>
                  </a:lnTo>
                  <a:lnTo>
                    <a:pt x="3681" y="8557"/>
                  </a:lnTo>
                  <a:lnTo>
                    <a:pt x="4028" y="9023"/>
                  </a:lnTo>
                  <a:lnTo>
                    <a:pt x="4374" y="9465"/>
                  </a:lnTo>
                  <a:lnTo>
                    <a:pt x="4733" y="9907"/>
                  </a:lnTo>
                  <a:lnTo>
                    <a:pt x="5091" y="10337"/>
                  </a:lnTo>
                  <a:lnTo>
                    <a:pt x="5462" y="10767"/>
                  </a:lnTo>
                  <a:lnTo>
                    <a:pt x="5844" y="11174"/>
                  </a:lnTo>
                  <a:lnTo>
                    <a:pt x="6226" y="11580"/>
                  </a:lnTo>
                  <a:lnTo>
                    <a:pt x="6609" y="11974"/>
                  </a:lnTo>
                  <a:lnTo>
                    <a:pt x="7003" y="12369"/>
                  </a:lnTo>
                  <a:lnTo>
                    <a:pt x="7398" y="12739"/>
                  </a:lnTo>
                  <a:lnTo>
                    <a:pt x="7792" y="13110"/>
                  </a:lnTo>
                  <a:lnTo>
                    <a:pt x="8186" y="13468"/>
                  </a:lnTo>
                  <a:lnTo>
                    <a:pt x="8581" y="13815"/>
                  </a:lnTo>
                  <a:lnTo>
                    <a:pt x="8987" y="14149"/>
                  </a:lnTo>
                  <a:lnTo>
                    <a:pt x="9788" y="14807"/>
                  </a:lnTo>
                  <a:lnTo>
                    <a:pt x="10576" y="15416"/>
                  </a:lnTo>
                  <a:lnTo>
                    <a:pt x="11353" y="15990"/>
                  </a:lnTo>
                  <a:lnTo>
                    <a:pt x="12118" y="16527"/>
                  </a:lnTo>
                  <a:lnTo>
                    <a:pt x="12859" y="17029"/>
                  </a:lnTo>
                  <a:lnTo>
                    <a:pt x="13576" y="17483"/>
                  </a:lnTo>
                  <a:lnTo>
                    <a:pt x="14257" y="17902"/>
                  </a:lnTo>
                  <a:lnTo>
                    <a:pt x="14890" y="18284"/>
                  </a:lnTo>
                  <a:lnTo>
                    <a:pt x="15488" y="18631"/>
                  </a:lnTo>
                  <a:lnTo>
                    <a:pt x="16038" y="18929"/>
                  </a:lnTo>
                  <a:lnTo>
                    <a:pt x="16527" y="19192"/>
                  </a:lnTo>
                  <a:lnTo>
                    <a:pt x="17328" y="19599"/>
                  </a:lnTo>
                  <a:lnTo>
                    <a:pt x="17830" y="19850"/>
                  </a:lnTo>
                  <a:lnTo>
                    <a:pt x="18009" y="19921"/>
                  </a:lnTo>
                  <a:lnTo>
                    <a:pt x="1" y="0"/>
                  </a:lnTo>
                  <a:close/>
                </a:path>
              </a:pathLst>
            </a:custGeom>
            <a:solidFill>
              <a:srgbClr val="00103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9"/>
            <p:cNvSpPr/>
            <p:nvPr/>
          </p:nvSpPr>
          <p:spPr>
            <a:xfrm>
              <a:off x="1359725" y="2029150"/>
              <a:ext cx="450250" cy="498050"/>
            </a:xfrm>
            <a:custGeom>
              <a:avLst/>
              <a:gdLst/>
              <a:ahLst/>
              <a:cxnLst/>
              <a:rect l="l" t="t" r="r" b="b"/>
              <a:pathLst>
                <a:path w="18010" h="19922" fill="none" extrusionOk="0">
                  <a:moveTo>
                    <a:pt x="1" y="0"/>
                  </a:moveTo>
                  <a:lnTo>
                    <a:pt x="1" y="0"/>
                  </a:lnTo>
                  <a:lnTo>
                    <a:pt x="108" y="598"/>
                  </a:lnTo>
                  <a:lnTo>
                    <a:pt x="228" y="1195"/>
                  </a:lnTo>
                  <a:lnTo>
                    <a:pt x="383" y="1769"/>
                  </a:lnTo>
                  <a:lnTo>
                    <a:pt x="538" y="2355"/>
                  </a:lnTo>
                  <a:lnTo>
                    <a:pt x="718" y="2916"/>
                  </a:lnTo>
                  <a:lnTo>
                    <a:pt x="921" y="3478"/>
                  </a:lnTo>
                  <a:lnTo>
                    <a:pt x="1136" y="4016"/>
                  </a:lnTo>
                  <a:lnTo>
                    <a:pt x="1363" y="4565"/>
                  </a:lnTo>
                  <a:lnTo>
                    <a:pt x="1614" y="5091"/>
                  </a:lnTo>
                  <a:lnTo>
                    <a:pt x="1877" y="5617"/>
                  </a:lnTo>
                  <a:lnTo>
                    <a:pt x="2140" y="6131"/>
                  </a:lnTo>
                  <a:lnTo>
                    <a:pt x="2426" y="6633"/>
                  </a:lnTo>
                  <a:lnTo>
                    <a:pt x="2725" y="7123"/>
                  </a:lnTo>
                  <a:lnTo>
                    <a:pt x="3036" y="7613"/>
                  </a:lnTo>
                  <a:lnTo>
                    <a:pt x="3358" y="8091"/>
                  </a:lnTo>
                  <a:lnTo>
                    <a:pt x="3681" y="8557"/>
                  </a:lnTo>
                  <a:lnTo>
                    <a:pt x="4028" y="9023"/>
                  </a:lnTo>
                  <a:lnTo>
                    <a:pt x="4374" y="9465"/>
                  </a:lnTo>
                  <a:lnTo>
                    <a:pt x="4733" y="9907"/>
                  </a:lnTo>
                  <a:lnTo>
                    <a:pt x="5091" y="10337"/>
                  </a:lnTo>
                  <a:lnTo>
                    <a:pt x="5462" y="10767"/>
                  </a:lnTo>
                  <a:lnTo>
                    <a:pt x="5844" y="11174"/>
                  </a:lnTo>
                  <a:lnTo>
                    <a:pt x="6226" y="11580"/>
                  </a:lnTo>
                  <a:lnTo>
                    <a:pt x="6609" y="11974"/>
                  </a:lnTo>
                  <a:lnTo>
                    <a:pt x="7003" y="12369"/>
                  </a:lnTo>
                  <a:lnTo>
                    <a:pt x="7398" y="12739"/>
                  </a:lnTo>
                  <a:lnTo>
                    <a:pt x="7792" y="13110"/>
                  </a:lnTo>
                  <a:lnTo>
                    <a:pt x="8186" y="13468"/>
                  </a:lnTo>
                  <a:lnTo>
                    <a:pt x="8581" y="13815"/>
                  </a:lnTo>
                  <a:lnTo>
                    <a:pt x="8987" y="14149"/>
                  </a:lnTo>
                  <a:lnTo>
                    <a:pt x="9788" y="14807"/>
                  </a:lnTo>
                  <a:lnTo>
                    <a:pt x="10576" y="15416"/>
                  </a:lnTo>
                  <a:lnTo>
                    <a:pt x="11353" y="15990"/>
                  </a:lnTo>
                  <a:lnTo>
                    <a:pt x="12118" y="16527"/>
                  </a:lnTo>
                  <a:lnTo>
                    <a:pt x="12859" y="17029"/>
                  </a:lnTo>
                  <a:lnTo>
                    <a:pt x="13576" y="17483"/>
                  </a:lnTo>
                  <a:lnTo>
                    <a:pt x="14257" y="17902"/>
                  </a:lnTo>
                  <a:lnTo>
                    <a:pt x="14890" y="18284"/>
                  </a:lnTo>
                  <a:lnTo>
                    <a:pt x="15488" y="18631"/>
                  </a:lnTo>
                  <a:lnTo>
                    <a:pt x="16038" y="18929"/>
                  </a:lnTo>
                  <a:lnTo>
                    <a:pt x="16527" y="19192"/>
                  </a:lnTo>
                  <a:lnTo>
                    <a:pt x="17328" y="19599"/>
                  </a:lnTo>
                  <a:lnTo>
                    <a:pt x="17830" y="19850"/>
                  </a:lnTo>
                  <a:lnTo>
                    <a:pt x="18009" y="19921"/>
                  </a:lnTo>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9"/>
            <p:cNvSpPr/>
            <p:nvPr/>
          </p:nvSpPr>
          <p:spPr>
            <a:xfrm>
              <a:off x="1347775" y="1980150"/>
              <a:ext cx="382725" cy="531200"/>
            </a:xfrm>
            <a:custGeom>
              <a:avLst/>
              <a:gdLst/>
              <a:ahLst/>
              <a:cxnLst/>
              <a:rect l="l" t="t" r="r" b="b"/>
              <a:pathLst>
                <a:path w="15309" h="21248" extrusionOk="0">
                  <a:moveTo>
                    <a:pt x="682" y="1"/>
                  </a:moveTo>
                  <a:lnTo>
                    <a:pt x="538" y="443"/>
                  </a:lnTo>
                  <a:lnTo>
                    <a:pt x="407" y="885"/>
                  </a:lnTo>
                  <a:lnTo>
                    <a:pt x="287" y="1339"/>
                  </a:lnTo>
                  <a:lnTo>
                    <a:pt x="192" y="1793"/>
                  </a:lnTo>
                  <a:lnTo>
                    <a:pt x="120" y="2247"/>
                  </a:lnTo>
                  <a:lnTo>
                    <a:pt x="60" y="2713"/>
                  </a:lnTo>
                  <a:lnTo>
                    <a:pt x="24" y="3167"/>
                  </a:lnTo>
                  <a:lnTo>
                    <a:pt x="1" y="3633"/>
                  </a:lnTo>
                  <a:lnTo>
                    <a:pt x="1" y="4100"/>
                  </a:lnTo>
                  <a:lnTo>
                    <a:pt x="24" y="4554"/>
                  </a:lnTo>
                  <a:lnTo>
                    <a:pt x="36" y="4673"/>
                  </a:lnTo>
                  <a:lnTo>
                    <a:pt x="48" y="4793"/>
                  </a:lnTo>
                  <a:lnTo>
                    <a:pt x="72" y="5020"/>
                  </a:lnTo>
                  <a:lnTo>
                    <a:pt x="96" y="5247"/>
                  </a:lnTo>
                  <a:lnTo>
                    <a:pt x="120" y="5474"/>
                  </a:lnTo>
                  <a:lnTo>
                    <a:pt x="204" y="5928"/>
                  </a:lnTo>
                  <a:lnTo>
                    <a:pt x="299" y="6370"/>
                  </a:lnTo>
                  <a:lnTo>
                    <a:pt x="407" y="6812"/>
                  </a:lnTo>
                  <a:lnTo>
                    <a:pt x="538" y="7254"/>
                  </a:lnTo>
                  <a:lnTo>
                    <a:pt x="682" y="7685"/>
                  </a:lnTo>
                  <a:lnTo>
                    <a:pt x="837" y="8103"/>
                  </a:lnTo>
                  <a:lnTo>
                    <a:pt x="1016" y="8521"/>
                  </a:lnTo>
                  <a:lnTo>
                    <a:pt x="1196" y="8927"/>
                  </a:lnTo>
                  <a:lnTo>
                    <a:pt x="1399" y="9334"/>
                  </a:lnTo>
                  <a:lnTo>
                    <a:pt x="1602" y="9728"/>
                  </a:lnTo>
                  <a:lnTo>
                    <a:pt x="1829" y="10110"/>
                  </a:lnTo>
                  <a:lnTo>
                    <a:pt x="2056" y="10493"/>
                  </a:lnTo>
                  <a:lnTo>
                    <a:pt x="2295" y="10863"/>
                  </a:lnTo>
                  <a:lnTo>
                    <a:pt x="2546" y="11222"/>
                  </a:lnTo>
                  <a:lnTo>
                    <a:pt x="2797" y="11580"/>
                  </a:lnTo>
                  <a:lnTo>
                    <a:pt x="3060" y="11939"/>
                  </a:lnTo>
                  <a:lnTo>
                    <a:pt x="3335" y="12273"/>
                  </a:lnTo>
                  <a:lnTo>
                    <a:pt x="3609" y="12620"/>
                  </a:lnTo>
                  <a:lnTo>
                    <a:pt x="3896" y="12955"/>
                  </a:lnTo>
                  <a:lnTo>
                    <a:pt x="4183" y="13277"/>
                  </a:lnTo>
                  <a:lnTo>
                    <a:pt x="4482" y="13600"/>
                  </a:lnTo>
                  <a:lnTo>
                    <a:pt x="4781" y="13911"/>
                  </a:lnTo>
                  <a:lnTo>
                    <a:pt x="5390" y="14520"/>
                  </a:lnTo>
                  <a:lnTo>
                    <a:pt x="6023" y="15118"/>
                  </a:lnTo>
                  <a:lnTo>
                    <a:pt x="6681" y="15679"/>
                  </a:lnTo>
                  <a:lnTo>
                    <a:pt x="7338" y="16241"/>
                  </a:lnTo>
                  <a:lnTo>
                    <a:pt x="8019" y="16767"/>
                  </a:lnTo>
                  <a:lnTo>
                    <a:pt x="8700" y="17292"/>
                  </a:lnTo>
                  <a:lnTo>
                    <a:pt x="9405" y="17794"/>
                  </a:lnTo>
                  <a:lnTo>
                    <a:pt x="10110" y="18272"/>
                  </a:lnTo>
                  <a:lnTo>
                    <a:pt x="10827" y="18750"/>
                  </a:lnTo>
                  <a:lnTo>
                    <a:pt x="11556" y="19204"/>
                  </a:lnTo>
                  <a:lnTo>
                    <a:pt x="12285" y="19647"/>
                  </a:lnTo>
                  <a:lnTo>
                    <a:pt x="13026" y="20065"/>
                  </a:lnTo>
                  <a:lnTo>
                    <a:pt x="13779" y="20483"/>
                  </a:lnTo>
                  <a:lnTo>
                    <a:pt x="14532" y="20877"/>
                  </a:lnTo>
                  <a:lnTo>
                    <a:pt x="14914" y="21069"/>
                  </a:lnTo>
                  <a:lnTo>
                    <a:pt x="15309" y="21248"/>
                  </a:lnTo>
                  <a:lnTo>
                    <a:pt x="14926" y="21033"/>
                  </a:lnTo>
                  <a:lnTo>
                    <a:pt x="14568" y="20818"/>
                  </a:lnTo>
                  <a:lnTo>
                    <a:pt x="13839" y="20376"/>
                  </a:lnTo>
                  <a:lnTo>
                    <a:pt x="13122" y="19909"/>
                  </a:lnTo>
                  <a:lnTo>
                    <a:pt x="12417" y="19443"/>
                  </a:lnTo>
                  <a:lnTo>
                    <a:pt x="11712" y="18953"/>
                  </a:lnTo>
                  <a:lnTo>
                    <a:pt x="11030" y="18452"/>
                  </a:lnTo>
                  <a:lnTo>
                    <a:pt x="10349" y="17938"/>
                  </a:lnTo>
                  <a:lnTo>
                    <a:pt x="9692" y="17412"/>
                  </a:lnTo>
                  <a:lnTo>
                    <a:pt x="9035" y="16862"/>
                  </a:lnTo>
                  <a:lnTo>
                    <a:pt x="8401" y="16313"/>
                  </a:lnTo>
                  <a:lnTo>
                    <a:pt x="7768" y="15739"/>
                  </a:lnTo>
                  <a:lnTo>
                    <a:pt x="7159" y="15153"/>
                  </a:lnTo>
                  <a:lnTo>
                    <a:pt x="6573" y="14556"/>
                  </a:lnTo>
                  <a:lnTo>
                    <a:pt x="5999" y="13934"/>
                  </a:lnTo>
                  <a:lnTo>
                    <a:pt x="5450" y="13301"/>
                  </a:lnTo>
                  <a:lnTo>
                    <a:pt x="4912" y="12656"/>
                  </a:lnTo>
                  <a:lnTo>
                    <a:pt x="4661" y="12321"/>
                  </a:lnTo>
                  <a:lnTo>
                    <a:pt x="4422" y="11987"/>
                  </a:lnTo>
                  <a:lnTo>
                    <a:pt x="4183" y="11652"/>
                  </a:lnTo>
                  <a:lnTo>
                    <a:pt x="3944" y="11305"/>
                  </a:lnTo>
                  <a:lnTo>
                    <a:pt x="3717" y="10959"/>
                  </a:lnTo>
                  <a:lnTo>
                    <a:pt x="3502" y="10600"/>
                  </a:lnTo>
                  <a:lnTo>
                    <a:pt x="3299" y="10242"/>
                  </a:lnTo>
                  <a:lnTo>
                    <a:pt x="3108" y="9883"/>
                  </a:lnTo>
                  <a:lnTo>
                    <a:pt x="2916" y="9513"/>
                  </a:lnTo>
                  <a:lnTo>
                    <a:pt x="2737" y="9154"/>
                  </a:lnTo>
                  <a:lnTo>
                    <a:pt x="2582" y="8772"/>
                  </a:lnTo>
                  <a:lnTo>
                    <a:pt x="2426" y="8402"/>
                  </a:lnTo>
                  <a:lnTo>
                    <a:pt x="2283" y="8019"/>
                  </a:lnTo>
                  <a:lnTo>
                    <a:pt x="2163" y="7637"/>
                  </a:lnTo>
                  <a:lnTo>
                    <a:pt x="2044" y="7254"/>
                  </a:lnTo>
                  <a:lnTo>
                    <a:pt x="1948" y="6860"/>
                  </a:lnTo>
                  <a:lnTo>
                    <a:pt x="1865" y="6466"/>
                  </a:lnTo>
                  <a:lnTo>
                    <a:pt x="1793" y="6083"/>
                  </a:lnTo>
                  <a:lnTo>
                    <a:pt x="1745" y="5689"/>
                  </a:lnTo>
                  <a:lnTo>
                    <a:pt x="1697" y="5295"/>
                  </a:lnTo>
                  <a:lnTo>
                    <a:pt x="1685" y="5091"/>
                  </a:lnTo>
                  <a:lnTo>
                    <a:pt x="1685" y="4900"/>
                  </a:lnTo>
                  <a:lnTo>
                    <a:pt x="1674" y="4709"/>
                  </a:lnTo>
                  <a:lnTo>
                    <a:pt x="1674" y="4601"/>
                  </a:lnTo>
                  <a:lnTo>
                    <a:pt x="1674" y="4506"/>
                  </a:lnTo>
                  <a:lnTo>
                    <a:pt x="1685" y="4112"/>
                  </a:lnTo>
                  <a:lnTo>
                    <a:pt x="1721" y="3729"/>
                  </a:lnTo>
                  <a:lnTo>
                    <a:pt x="1757" y="3335"/>
                  </a:lnTo>
                  <a:lnTo>
                    <a:pt x="1817" y="2952"/>
                  </a:lnTo>
                  <a:lnTo>
                    <a:pt x="1901" y="2570"/>
                  </a:lnTo>
                  <a:lnTo>
                    <a:pt x="1984" y="2188"/>
                  </a:lnTo>
                  <a:lnTo>
                    <a:pt x="2104" y="1817"/>
                  </a:lnTo>
                  <a:lnTo>
                    <a:pt x="2223" y="1447"/>
                  </a:lnTo>
                  <a:lnTo>
                    <a:pt x="2355" y="1088"/>
                  </a:lnTo>
                  <a:lnTo>
                    <a:pt x="2510" y="718"/>
                  </a:lnTo>
                  <a:lnTo>
                    <a:pt x="682" y="1"/>
                  </a:lnTo>
                  <a:close/>
                </a:path>
              </a:pathLst>
            </a:custGeom>
            <a:solidFill>
              <a:srgbClr val="00103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9"/>
            <p:cNvSpPr/>
            <p:nvPr/>
          </p:nvSpPr>
          <p:spPr>
            <a:xfrm>
              <a:off x="990775" y="1924875"/>
              <a:ext cx="523125" cy="742125"/>
            </a:xfrm>
            <a:custGeom>
              <a:avLst/>
              <a:gdLst/>
              <a:ahLst/>
              <a:cxnLst/>
              <a:rect l="l" t="t" r="r" b="b"/>
              <a:pathLst>
                <a:path w="20925" h="29685" extrusionOk="0">
                  <a:moveTo>
                    <a:pt x="11699" y="1"/>
                  </a:moveTo>
                  <a:lnTo>
                    <a:pt x="11365" y="25"/>
                  </a:lnTo>
                  <a:lnTo>
                    <a:pt x="11018" y="61"/>
                  </a:lnTo>
                  <a:lnTo>
                    <a:pt x="10684" y="108"/>
                  </a:lnTo>
                  <a:lnTo>
                    <a:pt x="10349" y="168"/>
                  </a:lnTo>
                  <a:lnTo>
                    <a:pt x="10014" y="240"/>
                  </a:lnTo>
                  <a:lnTo>
                    <a:pt x="9680" y="324"/>
                  </a:lnTo>
                  <a:lnTo>
                    <a:pt x="9357" y="419"/>
                  </a:lnTo>
                  <a:lnTo>
                    <a:pt x="9022" y="527"/>
                  </a:lnTo>
                  <a:lnTo>
                    <a:pt x="8700" y="646"/>
                  </a:lnTo>
                  <a:lnTo>
                    <a:pt x="8365" y="766"/>
                  </a:lnTo>
                  <a:lnTo>
                    <a:pt x="8055" y="909"/>
                  </a:lnTo>
                  <a:lnTo>
                    <a:pt x="7732" y="1053"/>
                  </a:lnTo>
                  <a:lnTo>
                    <a:pt x="7409" y="1208"/>
                  </a:lnTo>
                  <a:lnTo>
                    <a:pt x="7099" y="1375"/>
                  </a:lnTo>
                  <a:lnTo>
                    <a:pt x="6800" y="1554"/>
                  </a:lnTo>
                  <a:lnTo>
                    <a:pt x="6489" y="1746"/>
                  </a:lnTo>
                  <a:lnTo>
                    <a:pt x="6190" y="1937"/>
                  </a:lnTo>
                  <a:lnTo>
                    <a:pt x="5892" y="2140"/>
                  </a:lnTo>
                  <a:lnTo>
                    <a:pt x="5605" y="2343"/>
                  </a:lnTo>
                  <a:lnTo>
                    <a:pt x="5318" y="2570"/>
                  </a:lnTo>
                  <a:lnTo>
                    <a:pt x="5031" y="2797"/>
                  </a:lnTo>
                  <a:lnTo>
                    <a:pt x="4756" y="3024"/>
                  </a:lnTo>
                  <a:lnTo>
                    <a:pt x="4493" y="3275"/>
                  </a:lnTo>
                  <a:lnTo>
                    <a:pt x="4230" y="3514"/>
                  </a:lnTo>
                  <a:lnTo>
                    <a:pt x="3968" y="3777"/>
                  </a:lnTo>
                  <a:lnTo>
                    <a:pt x="3717" y="4040"/>
                  </a:lnTo>
                  <a:lnTo>
                    <a:pt x="3478" y="4303"/>
                  </a:lnTo>
                  <a:lnTo>
                    <a:pt x="3239" y="4578"/>
                  </a:lnTo>
                  <a:lnTo>
                    <a:pt x="3012" y="4865"/>
                  </a:lnTo>
                  <a:lnTo>
                    <a:pt x="2785" y="5139"/>
                  </a:lnTo>
                  <a:lnTo>
                    <a:pt x="2569" y="5438"/>
                  </a:lnTo>
                  <a:lnTo>
                    <a:pt x="2354" y="5725"/>
                  </a:lnTo>
                  <a:lnTo>
                    <a:pt x="2163" y="6024"/>
                  </a:lnTo>
                  <a:lnTo>
                    <a:pt x="1972" y="6334"/>
                  </a:lnTo>
                  <a:lnTo>
                    <a:pt x="1781" y="6645"/>
                  </a:lnTo>
                  <a:lnTo>
                    <a:pt x="1613" y="6956"/>
                  </a:lnTo>
                  <a:lnTo>
                    <a:pt x="1446" y="7267"/>
                  </a:lnTo>
                  <a:lnTo>
                    <a:pt x="1291" y="7589"/>
                  </a:lnTo>
                  <a:lnTo>
                    <a:pt x="1147" y="7912"/>
                  </a:lnTo>
                  <a:lnTo>
                    <a:pt x="1004" y="8235"/>
                  </a:lnTo>
                  <a:lnTo>
                    <a:pt x="884" y="8557"/>
                  </a:lnTo>
                  <a:lnTo>
                    <a:pt x="765" y="8892"/>
                  </a:lnTo>
                  <a:lnTo>
                    <a:pt x="657" y="9226"/>
                  </a:lnTo>
                  <a:lnTo>
                    <a:pt x="562" y="9561"/>
                  </a:lnTo>
                  <a:lnTo>
                    <a:pt x="478" y="9896"/>
                  </a:lnTo>
                  <a:lnTo>
                    <a:pt x="406" y="10230"/>
                  </a:lnTo>
                  <a:lnTo>
                    <a:pt x="323" y="10636"/>
                  </a:lnTo>
                  <a:lnTo>
                    <a:pt x="263" y="11043"/>
                  </a:lnTo>
                  <a:lnTo>
                    <a:pt x="203" y="11449"/>
                  </a:lnTo>
                  <a:lnTo>
                    <a:pt x="144" y="11855"/>
                  </a:lnTo>
                  <a:lnTo>
                    <a:pt x="108" y="12262"/>
                  </a:lnTo>
                  <a:lnTo>
                    <a:pt x="72" y="12656"/>
                  </a:lnTo>
                  <a:lnTo>
                    <a:pt x="36" y="13050"/>
                  </a:lnTo>
                  <a:lnTo>
                    <a:pt x="12" y="13445"/>
                  </a:lnTo>
                  <a:lnTo>
                    <a:pt x="0" y="14221"/>
                  </a:lnTo>
                  <a:lnTo>
                    <a:pt x="0" y="14974"/>
                  </a:lnTo>
                  <a:lnTo>
                    <a:pt x="36" y="15727"/>
                  </a:lnTo>
                  <a:lnTo>
                    <a:pt x="84" y="16456"/>
                  </a:lnTo>
                  <a:lnTo>
                    <a:pt x="167" y="17161"/>
                  </a:lnTo>
                  <a:lnTo>
                    <a:pt x="251" y="17866"/>
                  </a:lnTo>
                  <a:lnTo>
                    <a:pt x="371" y="18535"/>
                  </a:lnTo>
                  <a:lnTo>
                    <a:pt x="490" y="19193"/>
                  </a:lnTo>
                  <a:lnTo>
                    <a:pt x="634" y="19826"/>
                  </a:lnTo>
                  <a:lnTo>
                    <a:pt x="777" y="20436"/>
                  </a:lnTo>
                  <a:lnTo>
                    <a:pt x="932" y="21021"/>
                  </a:lnTo>
                  <a:lnTo>
                    <a:pt x="1100" y="21583"/>
                  </a:lnTo>
                  <a:lnTo>
                    <a:pt x="1267" y="22109"/>
                  </a:lnTo>
                  <a:lnTo>
                    <a:pt x="1446" y="22622"/>
                  </a:lnTo>
                  <a:lnTo>
                    <a:pt x="1625" y="23100"/>
                  </a:lnTo>
                  <a:lnTo>
                    <a:pt x="1793" y="23554"/>
                  </a:lnTo>
                  <a:lnTo>
                    <a:pt x="1972" y="23973"/>
                  </a:lnTo>
                  <a:lnTo>
                    <a:pt x="2139" y="24367"/>
                  </a:lnTo>
                  <a:lnTo>
                    <a:pt x="2450" y="25048"/>
                  </a:lnTo>
                  <a:lnTo>
                    <a:pt x="2713" y="25598"/>
                  </a:lnTo>
                  <a:lnTo>
                    <a:pt x="2928" y="25992"/>
                  </a:lnTo>
                  <a:lnTo>
                    <a:pt x="3119" y="26327"/>
                  </a:lnTo>
                  <a:lnTo>
                    <a:pt x="3035" y="25980"/>
                  </a:lnTo>
                  <a:lnTo>
                    <a:pt x="2988" y="25634"/>
                  </a:lnTo>
                  <a:lnTo>
                    <a:pt x="2952" y="25311"/>
                  </a:lnTo>
                  <a:lnTo>
                    <a:pt x="2952" y="24989"/>
                  </a:lnTo>
                  <a:lnTo>
                    <a:pt x="2964" y="24678"/>
                  </a:lnTo>
                  <a:lnTo>
                    <a:pt x="2988" y="24391"/>
                  </a:lnTo>
                  <a:lnTo>
                    <a:pt x="3035" y="24104"/>
                  </a:lnTo>
                  <a:lnTo>
                    <a:pt x="3095" y="23841"/>
                  </a:lnTo>
                  <a:lnTo>
                    <a:pt x="3167" y="23578"/>
                  </a:lnTo>
                  <a:lnTo>
                    <a:pt x="3263" y="23327"/>
                  </a:lnTo>
                  <a:lnTo>
                    <a:pt x="3358" y="23088"/>
                  </a:lnTo>
                  <a:lnTo>
                    <a:pt x="3466" y="22861"/>
                  </a:lnTo>
                  <a:lnTo>
                    <a:pt x="3585" y="22658"/>
                  </a:lnTo>
                  <a:lnTo>
                    <a:pt x="3717" y="22455"/>
                  </a:lnTo>
                  <a:lnTo>
                    <a:pt x="3848" y="22264"/>
                  </a:lnTo>
                  <a:lnTo>
                    <a:pt x="3980" y="22085"/>
                  </a:lnTo>
                  <a:lnTo>
                    <a:pt x="4123" y="21917"/>
                  </a:lnTo>
                  <a:lnTo>
                    <a:pt x="4254" y="21750"/>
                  </a:lnTo>
                  <a:lnTo>
                    <a:pt x="4541" y="21475"/>
                  </a:lnTo>
                  <a:lnTo>
                    <a:pt x="4804" y="21236"/>
                  </a:lnTo>
                  <a:lnTo>
                    <a:pt x="5043" y="21045"/>
                  </a:lnTo>
                  <a:lnTo>
                    <a:pt x="5258" y="20890"/>
                  </a:lnTo>
                  <a:lnTo>
                    <a:pt x="5414" y="20782"/>
                  </a:lnTo>
                  <a:lnTo>
                    <a:pt x="5569" y="20698"/>
                  </a:lnTo>
                  <a:lnTo>
                    <a:pt x="5617" y="21129"/>
                  </a:lnTo>
                  <a:lnTo>
                    <a:pt x="5688" y="21547"/>
                  </a:lnTo>
                  <a:lnTo>
                    <a:pt x="5760" y="21953"/>
                  </a:lnTo>
                  <a:lnTo>
                    <a:pt x="5832" y="22348"/>
                  </a:lnTo>
                  <a:lnTo>
                    <a:pt x="5915" y="22718"/>
                  </a:lnTo>
                  <a:lnTo>
                    <a:pt x="5999" y="23088"/>
                  </a:lnTo>
                  <a:lnTo>
                    <a:pt x="6095" y="23435"/>
                  </a:lnTo>
                  <a:lnTo>
                    <a:pt x="6190" y="23770"/>
                  </a:lnTo>
                  <a:lnTo>
                    <a:pt x="6286" y="24104"/>
                  </a:lnTo>
                  <a:lnTo>
                    <a:pt x="6393" y="24415"/>
                  </a:lnTo>
                  <a:lnTo>
                    <a:pt x="6501" y="24714"/>
                  </a:lnTo>
                  <a:lnTo>
                    <a:pt x="6609" y="25000"/>
                  </a:lnTo>
                  <a:lnTo>
                    <a:pt x="6728" y="25287"/>
                  </a:lnTo>
                  <a:lnTo>
                    <a:pt x="6848" y="25550"/>
                  </a:lnTo>
                  <a:lnTo>
                    <a:pt x="6967" y="25813"/>
                  </a:lnTo>
                  <a:lnTo>
                    <a:pt x="7099" y="26052"/>
                  </a:lnTo>
                  <a:lnTo>
                    <a:pt x="7218" y="26291"/>
                  </a:lnTo>
                  <a:lnTo>
                    <a:pt x="7349" y="26506"/>
                  </a:lnTo>
                  <a:lnTo>
                    <a:pt x="7624" y="26936"/>
                  </a:lnTo>
                  <a:lnTo>
                    <a:pt x="7899" y="27307"/>
                  </a:lnTo>
                  <a:lnTo>
                    <a:pt x="8174" y="27653"/>
                  </a:lnTo>
                  <a:lnTo>
                    <a:pt x="8461" y="27964"/>
                  </a:lnTo>
                  <a:lnTo>
                    <a:pt x="8748" y="28239"/>
                  </a:lnTo>
                  <a:lnTo>
                    <a:pt x="9034" y="28478"/>
                  </a:lnTo>
                  <a:lnTo>
                    <a:pt x="9321" y="28705"/>
                  </a:lnTo>
                  <a:lnTo>
                    <a:pt x="9608" y="28884"/>
                  </a:lnTo>
                  <a:lnTo>
                    <a:pt x="9883" y="29052"/>
                  </a:lnTo>
                  <a:lnTo>
                    <a:pt x="10146" y="29183"/>
                  </a:lnTo>
                  <a:lnTo>
                    <a:pt x="10409" y="29302"/>
                  </a:lnTo>
                  <a:lnTo>
                    <a:pt x="10660" y="29398"/>
                  </a:lnTo>
                  <a:lnTo>
                    <a:pt x="10899" y="29482"/>
                  </a:lnTo>
                  <a:lnTo>
                    <a:pt x="11126" y="29541"/>
                  </a:lnTo>
                  <a:lnTo>
                    <a:pt x="11329" y="29589"/>
                  </a:lnTo>
                  <a:lnTo>
                    <a:pt x="11520" y="29625"/>
                  </a:lnTo>
                  <a:lnTo>
                    <a:pt x="11687" y="29649"/>
                  </a:lnTo>
                  <a:lnTo>
                    <a:pt x="11962" y="29673"/>
                  </a:lnTo>
                  <a:lnTo>
                    <a:pt x="12141" y="29685"/>
                  </a:lnTo>
                  <a:lnTo>
                    <a:pt x="12201" y="29673"/>
                  </a:lnTo>
                  <a:lnTo>
                    <a:pt x="11843" y="29279"/>
                  </a:lnTo>
                  <a:lnTo>
                    <a:pt x="11496" y="28860"/>
                  </a:lnTo>
                  <a:lnTo>
                    <a:pt x="11185" y="28442"/>
                  </a:lnTo>
                  <a:lnTo>
                    <a:pt x="10899" y="28000"/>
                  </a:lnTo>
                  <a:lnTo>
                    <a:pt x="10624" y="27558"/>
                  </a:lnTo>
                  <a:lnTo>
                    <a:pt x="10385" y="27116"/>
                  </a:lnTo>
                  <a:lnTo>
                    <a:pt x="10170" y="26650"/>
                  </a:lnTo>
                  <a:lnTo>
                    <a:pt x="9978" y="26184"/>
                  </a:lnTo>
                  <a:lnTo>
                    <a:pt x="9811" y="25706"/>
                  </a:lnTo>
                  <a:lnTo>
                    <a:pt x="9656" y="25228"/>
                  </a:lnTo>
                  <a:lnTo>
                    <a:pt x="9524" y="24738"/>
                  </a:lnTo>
                  <a:lnTo>
                    <a:pt x="9417" y="24248"/>
                  </a:lnTo>
                  <a:lnTo>
                    <a:pt x="9333" y="23746"/>
                  </a:lnTo>
                  <a:lnTo>
                    <a:pt x="9261" y="23244"/>
                  </a:lnTo>
                  <a:lnTo>
                    <a:pt x="9214" y="22742"/>
                  </a:lnTo>
                  <a:lnTo>
                    <a:pt x="9178" y="22228"/>
                  </a:lnTo>
                  <a:lnTo>
                    <a:pt x="9154" y="21714"/>
                  </a:lnTo>
                  <a:lnTo>
                    <a:pt x="9154" y="21200"/>
                  </a:lnTo>
                  <a:lnTo>
                    <a:pt x="9166" y="20686"/>
                  </a:lnTo>
                  <a:lnTo>
                    <a:pt x="9190" y="20161"/>
                  </a:lnTo>
                  <a:lnTo>
                    <a:pt x="9238" y="19647"/>
                  </a:lnTo>
                  <a:lnTo>
                    <a:pt x="9285" y="19133"/>
                  </a:lnTo>
                  <a:lnTo>
                    <a:pt x="9357" y="18607"/>
                  </a:lnTo>
                  <a:lnTo>
                    <a:pt x="9441" y="18093"/>
                  </a:lnTo>
                  <a:lnTo>
                    <a:pt x="9524" y="17579"/>
                  </a:lnTo>
                  <a:lnTo>
                    <a:pt x="9632" y="17066"/>
                  </a:lnTo>
                  <a:lnTo>
                    <a:pt x="9739" y="16564"/>
                  </a:lnTo>
                  <a:lnTo>
                    <a:pt x="9871" y="16050"/>
                  </a:lnTo>
                  <a:lnTo>
                    <a:pt x="9990" y="15548"/>
                  </a:lnTo>
                  <a:lnTo>
                    <a:pt x="10134" y="15046"/>
                  </a:lnTo>
                  <a:lnTo>
                    <a:pt x="10277" y="14556"/>
                  </a:lnTo>
                  <a:lnTo>
                    <a:pt x="10433" y="14078"/>
                  </a:lnTo>
                  <a:lnTo>
                    <a:pt x="10588" y="13588"/>
                  </a:lnTo>
                  <a:lnTo>
                    <a:pt x="10755" y="13122"/>
                  </a:lnTo>
                  <a:lnTo>
                    <a:pt x="11090" y="12190"/>
                  </a:lnTo>
                  <a:lnTo>
                    <a:pt x="11448" y="11306"/>
                  </a:lnTo>
                  <a:lnTo>
                    <a:pt x="11807" y="10445"/>
                  </a:lnTo>
                  <a:lnTo>
                    <a:pt x="12165" y="9633"/>
                  </a:lnTo>
                  <a:lnTo>
                    <a:pt x="12524" y="8868"/>
                  </a:lnTo>
                  <a:lnTo>
                    <a:pt x="12882" y="8163"/>
                  </a:lnTo>
                  <a:lnTo>
                    <a:pt x="13217" y="7506"/>
                  </a:lnTo>
                  <a:lnTo>
                    <a:pt x="13528" y="6908"/>
                  </a:lnTo>
                  <a:lnTo>
                    <a:pt x="13826" y="6382"/>
                  </a:lnTo>
                  <a:lnTo>
                    <a:pt x="14316" y="5522"/>
                  </a:lnTo>
                  <a:lnTo>
                    <a:pt x="14639" y="4996"/>
                  </a:lnTo>
                  <a:lnTo>
                    <a:pt x="14759" y="4805"/>
                  </a:lnTo>
                  <a:lnTo>
                    <a:pt x="15237" y="4996"/>
                  </a:lnTo>
                  <a:lnTo>
                    <a:pt x="15774" y="5199"/>
                  </a:lnTo>
                  <a:lnTo>
                    <a:pt x="16443" y="5438"/>
                  </a:lnTo>
                  <a:lnTo>
                    <a:pt x="17196" y="5701"/>
                  </a:lnTo>
                  <a:lnTo>
                    <a:pt x="17591" y="5821"/>
                  </a:lnTo>
                  <a:lnTo>
                    <a:pt x="17997" y="5940"/>
                  </a:lnTo>
                  <a:lnTo>
                    <a:pt x="18391" y="6048"/>
                  </a:lnTo>
                  <a:lnTo>
                    <a:pt x="18774" y="6143"/>
                  </a:lnTo>
                  <a:lnTo>
                    <a:pt x="19156" y="6215"/>
                  </a:lnTo>
                  <a:lnTo>
                    <a:pt x="19503" y="6287"/>
                  </a:lnTo>
                  <a:lnTo>
                    <a:pt x="19837" y="6323"/>
                  </a:lnTo>
                  <a:lnTo>
                    <a:pt x="20124" y="6334"/>
                  </a:lnTo>
                  <a:lnTo>
                    <a:pt x="20267" y="6323"/>
                  </a:lnTo>
                  <a:lnTo>
                    <a:pt x="20387" y="6323"/>
                  </a:lnTo>
                  <a:lnTo>
                    <a:pt x="20506" y="6299"/>
                  </a:lnTo>
                  <a:lnTo>
                    <a:pt x="20602" y="6275"/>
                  </a:lnTo>
                  <a:lnTo>
                    <a:pt x="20698" y="6239"/>
                  </a:lnTo>
                  <a:lnTo>
                    <a:pt x="20769" y="6191"/>
                  </a:lnTo>
                  <a:lnTo>
                    <a:pt x="20829" y="6131"/>
                  </a:lnTo>
                  <a:lnTo>
                    <a:pt x="20877" y="6072"/>
                  </a:lnTo>
                  <a:lnTo>
                    <a:pt x="20913" y="5988"/>
                  </a:lnTo>
                  <a:lnTo>
                    <a:pt x="20925" y="5904"/>
                  </a:lnTo>
                  <a:lnTo>
                    <a:pt x="20925" y="5809"/>
                  </a:lnTo>
                  <a:lnTo>
                    <a:pt x="20913" y="5701"/>
                  </a:lnTo>
                  <a:lnTo>
                    <a:pt x="20865" y="5582"/>
                  </a:lnTo>
                  <a:lnTo>
                    <a:pt x="20817" y="5450"/>
                  </a:lnTo>
                  <a:lnTo>
                    <a:pt x="20734" y="5307"/>
                  </a:lnTo>
                  <a:lnTo>
                    <a:pt x="20638" y="5151"/>
                  </a:lnTo>
                  <a:lnTo>
                    <a:pt x="20530" y="4972"/>
                  </a:lnTo>
                  <a:lnTo>
                    <a:pt x="20387" y="4793"/>
                  </a:lnTo>
                  <a:lnTo>
                    <a:pt x="20232" y="4590"/>
                  </a:lnTo>
                  <a:lnTo>
                    <a:pt x="20040" y="4375"/>
                  </a:lnTo>
                  <a:lnTo>
                    <a:pt x="19825" y="4148"/>
                  </a:lnTo>
                  <a:lnTo>
                    <a:pt x="19598" y="3909"/>
                  </a:lnTo>
                  <a:lnTo>
                    <a:pt x="19049" y="3371"/>
                  </a:lnTo>
                  <a:lnTo>
                    <a:pt x="18391" y="2761"/>
                  </a:lnTo>
                  <a:lnTo>
                    <a:pt x="17627" y="2092"/>
                  </a:lnTo>
                  <a:lnTo>
                    <a:pt x="17316" y="1841"/>
                  </a:lnTo>
                  <a:lnTo>
                    <a:pt x="17005" y="1602"/>
                  </a:lnTo>
                  <a:lnTo>
                    <a:pt x="16694" y="1387"/>
                  </a:lnTo>
                  <a:lnTo>
                    <a:pt x="16372" y="1184"/>
                  </a:lnTo>
                  <a:lnTo>
                    <a:pt x="16049" y="1005"/>
                  </a:lnTo>
                  <a:lnTo>
                    <a:pt x="15726" y="837"/>
                  </a:lnTo>
                  <a:lnTo>
                    <a:pt x="15392" y="682"/>
                  </a:lnTo>
                  <a:lnTo>
                    <a:pt x="15069" y="551"/>
                  </a:lnTo>
                  <a:lnTo>
                    <a:pt x="14735" y="431"/>
                  </a:lnTo>
                  <a:lnTo>
                    <a:pt x="14400" y="324"/>
                  </a:lnTo>
                  <a:lnTo>
                    <a:pt x="14065" y="228"/>
                  </a:lnTo>
                  <a:lnTo>
                    <a:pt x="13731" y="156"/>
                  </a:lnTo>
                  <a:lnTo>
                    <a:pt x="13396" y="97"/>
                  </a:lnTo>
                  <a:lnTo>
                    <a:pt x="13062" y="49"/>
                  </a:lnTo>
                  <a:lnTo>
                    <a:pt x="12715" y="25"/>
                  </a:lnTo>
                  <a:lnTo>
                    <a:pt x="12380" y="1"/>
                  </a:lnTo>
                  <a:close/>
                </a:path>
              </a:pathLst>
            </a:custGeom>
            <a:solidFill>
              <a:srgbClr val="00103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9"/>
            <p:cNvSpPr/>
            <p:nvPr/>
          </p:nvSpPr>
          <p:spPr>
            <a:xfrm>
              <a:off x="1590350" y="2573775"/>
              <a:ext cx="98925" cy="170300"/>
            </a:xfrm>
            <a:custGeom>
              <a:avLst/>
              <a:gdLst/>
              <a:ahLst/>
              <a:cxnLst/>
              <a:rect l="l" t="t" r="r" b="b"/>
              <a:pathLst>
                <a:path w="3957" h="6812" extrusionOk="0">
                  <a:moveTo>
                    <a:pt x="945" y="0"/>
                  </a:moveTo>
                  <a:lnTo>
                    <a:pt x="921" y="335"/>
                  </a:lnTo>
                  <a:lnTo>
                    <a:pt x="933" y="682"/>
                  </a:lnTo>
                  <a:lnTo>
                    <a:pt x="957" y="1016"/>
                  </a:lnTo>
                  <a:lnTo>
                    <a:pt x="993" y="1363"/>
                  </a:lnTo>
                  <a:lnTo>
                    <a:pt x="1053" y="1697"/>
                  </a:lnTo>
                  <a:lnTo>
                    <a:pt x="1124" y="2032"/>
                  </a:lnTo>
                  <a:lnTo>
                    <a:pt x="1220" y="2367"/>
                  </a:lnTo>
                  <a:lnTo>
                    <a:pt x="1339" y="2701"/>
                  </a:lnTo>
                  <a:lnTo>
                    <a:pt x="1459" y="3024"/>
                  </a:lnTo>
                  <a:lnTo>
                    <a:pt x="1614" y="3335"/>
                  </a:lnTo>
                  <a:lnTo>
                    <a:pt x="1782" y="3645"/>
                  </a:lnTo>
                  <a:lnTo>
                    <a:pt x="1961" y="3944"/>
                  </a:lnTo>
                  <a:lnTo>
                    <a:pt x="2164" y="4243"/>
                  </a:lnTo>
                  <a:lnTo>
                    <a:pt x="2379" y="4518"/>
                  </a:lnTo>
                  <a:lnTo>
                    <a:pt x="2479" y="4628"/>
                  </a:lnTo>
                  <a:lnTo>
                    <a:pt x="2479" y="4628"/>
                  </a:lnTo>
                  <a:lnTo>
                    <a:pt x="2164" y="4864"/>
                  </a:lnTo>
                  <a:lnTo>
                    <a:pt x="1782" y="5163"/>
                  </a:lnTo>
                  <a:lnTo>
                    <a:pt x="1411" y="5474"/>
                  </a:lnTo>
                  <a:lnTo>
                    <a:pt x="1041" y="5784"/>
                  </a:lnTo>
                  <a:lnTo>
                    <a:pt x="682" y="6119"/>
                  </a:lnTo>
                  <a:lnTo>
                    <a:pt x="336" y="6453"/>
                  </a:lnTo>
                  <a:lnTo>
                    <a:pt x="168" y="6633"/>
                  </a:lnTo>
                  <a:lnTo>
                    <a:pt x="1" y="6812"/>
                  </a:lnTo>
                  <a:lnTo>
                    <a:pt x="228" y="6740"/>
                  </a:lnTo>
                  <a:lnTo>
                    <a:pt x="467" y="6645"/>
                  </a:lnTo>
                  <a:lnTo>
                    <a:pt x="909" y="6465"/>
                  </a:lnTo>
                  <a:lnTo>
                    <a:pt x="1351" y="6262"/>
                  </a:lnTo>
                  <a:lnTo>
                    <a:pt x="1793" y="6047"/>
                  </a:lnTo>
                  <a:lnTo>
                    <a:pt x="2224" y="5820"/>
                  </a:lnTo>
                  <a:lnTo>
                    <a:pt x="2642" y="5581"/>
                  </a:lnTo>
                  <a:lnTo>
                    <a:pt x="3060" y="5342"/>
                  </a:lnTo>
                  <a:lnTo>
                    <a:pt x="3466" y="5091"/>
                  </a:lnTo>
                  <a:lnTo>
                    <a:pt x="3956" y="4792"/>
                  </a:lnTo>
                  <a:lnTo>
                    <a:pt x="3538" y="4362"/>
                  </a:lnTo>
                  <a:lnTo>
                    <a:pt x="3335" y="4135"/>
                  </a:lnTo>
                  <a:lnTo>
                    <a:pt x="3132" y="3896"/>
                  </a:lnTo>
                  <a:lnTo>
                    <a:pt x="2941" y="3657"/>
                  </a:lnTo>
                  <a:lnTo>
                    <a:pt x="2749" y="3406"/>
                  </a:lnTo>
                  <a:lnTo>
                    <a:pt x="2582" y="3155"/>
                  </a:lnTo>
                  <a:lnTo>
                    <a:pt x="2403" y="2892"/>
                  </a:lnTo>
                  <a:lnTo>
                    <a:pt x="2248" y="2629"/>
                  </a:lnTo>
                  <a:lnTo>
                    <a:pt x="2092" y="2355"/>
                  </a:lnTo>
                  <a:lnTo>
                    <a:pt x="1782" y="1793"/>
                  </a:lnTo>
                  <a:lnTo>
                    <a:pt x="1507" y="1207"/>
                  </a:lnTo>
                  <a:lnTo>
                    <a:pt x="1232" y="610"/>
                  </a:lnTo>
                  <a:lnTo>
                    <a:pt x="945" y="0"/>
                  </a:lnTo>
                  <a:close/>
                </a:path>
              </a:pathLst>
            </a:custGeom>
            <a:solidFill>
              <a:srgbClr val="F77B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9"/>
            <p:cNvSpPr/>
            <p:nvPr/>
          </p:nvSpPr>
          <p:spPr>
            <a:xfrm>
              <a:off x="1468775" y="2815775"/>
              <a:ext cx="274275" cy="78575"/>
            </a:xfrm>
            <a:custGeom>
              <a:avLst/>
              <a:gdLst/>
              <a:ahLst/>
              <a:cxnLst/>
              <a:rect l="l" t="t" r="r" b="b"/>
              <a:pathLst>
                <a:path w="10971" h="3143" extrusionOk="0">
                  <a:moveTo>
                    <a:pt x="0" y="0"/>
                  </a:moveTo>
                  <a:lnTo>
                    <a:pt x="108" y="155"/>
                  </a:lnTo>
                  <a:lnTo>
                    <a:pt x="227" y="311"/>
                  </a:lnTo>
                  <a:lnTo>
                    <a:pt x="490" y="621"/>
                  </a:lnTo>
                  <a:lnTo>
                    <a:pt x="765" y="908"/>
                  </a:lnTo>
                  <a:lnTo>
                    <a:pt x="1052" y="1183"/>
                  </a:lnTo>
                  <a:lnTo>
                    <a:pt x="1363" y="1434"/>
                  </a:lnTo>
                  <a:lnTo>
                    <a:pt x="1685" y="1685"/>
                  </a:lnTo>
                  <a:lnTo>
                    <a:pt x="2008" y="1912"/>
                  </a:lnTo>
                  <a:lnTo>
                    <a:pt x="2354" y="2127"/>
                  </a:lnTo>
                  <a:lnTo>
                    <a:pt x="2701" y="2330"/>
                  </a:lnTo>
                  <a:lnTo>
                    <a:pt x="2892" y="2414"/>
                  </a:lnTo>
                  <a:lnTo>
                    <a:pt x="3071" y="2510"/>
                  </a:lnTo>
                  <a:lnTo>
                    <a:pt x="3442" y="2665"/>
                  </a:lnTo>
                  <a:lnTo>
                    <a:pt x="3836" y="2808"/>
                  </a:lnTo>
                  <a:lnTo>
                    <a:pt x="4231" y="2928"/>
                  </a:lnTo>
                  <a:lnTo>
                    <a:pt x="4637" y="3023"/>
                  </a:lnTo>
                  <a:lnTo>
                    <a:pt x="5043" y="3083"/>
                  </a:lnTo>
                  <a:lnTo>
                    <a:pt x="5461" y="3131"/>
                  </a:lnTo>
                  <a:lnTo>
                    <a:pt x="5665" y="3143"/>
                  </a:lnTo>
                  <a:lnTo>
                    <a:pt x="5880" y="3143"/>
                  </a:lnTo>
                  <a:lnTo>
                    <a:pt x="6083" y="3131"/>
                  </a:lnTo>
                  <a:lnTo>
                    <a:pt x="6298" y="3119"/>
                  </a:lnTo>
                  <a:lnTo>
                    <a:pt x="6716" y="3071"/>
                  </a:lnTo>
                  <a:lnTo>
                    <a:pt x="6919" y="3035"/>
                  </a:lnTo>
                  <a:lnTo>
                    <a:pt x="7123" y="2999"/>
                  </a:lnTo>
                  <a:lnTo>
                    <a:pt x="7326" y="2952"/>
                  </a:lnTo>
                  <a:lnTo>
                    <a:pt x="7529" y="2892"/>
                  </a:lnTo>
                  <a:lnTo>
                    <a:pt x="7732" y="2820"/>
                  </a:lnTo>
                  <a:lnTo>
                    <a:pt x="7923" y="2749"/>
                  </a:lnTo>
                  <a:lnTo>
                    <a:pt x="8114" y="2677"/>
                  </a:lnTo>
                  <a:lnTo>
                    <a:pt x="8306" y="2593"/>
                  </a:lnTo>
                  <a:lnTo>
                    <a:pt x="8497" y="2498"/>
                  </a:lnTo>
                  <a:lnTo>
                    <a:pt x="8676" y="2402"/>
                  </a:lnTo>
                  <a:lnTo>
                    <a:pt x="9023" y="2187"/>
                  </a:lnTo>
                  <a:lnTo>
                    <a:pt x="9357" y="1948"/>
                  </a:lnTo>
                  <a:lnTo>
                    <a:pt x="9680" y="1697"/>
                  </a:lnTo>
                  <a:lnTo>
                    <a:pt x="9967" y="1422"/>
                  </a:lnTo>
                  <a:lnTo>
                    <a:pt x="10110" y="1279"/>
                  </a:lnTo>
                  <a:lnTo>
                    <a:pt x="10253" y="1135"/>
                  </a:lnTo>
                  <a:lnTo>
                    <a:pt x="10385" y="980"/>
                  </a:lnTo>
                  <a:lnTo>
                    <a:pt x="10504" y="825"/>
                  </a:lnTo>
                  <a:lnTo>
                    <a:pt x="10636" y="669"/>
                  </a:lnTo>
                  <a:lnTo>
                    <a:pt x="10755" y="514"/>
                  </a:lnTo>
                  <a:lnTo>
                    <a:pt x="10970" y="179"/>
                  </a:lnTo>
                  <a:lnTo>
                    <a:pt x="10970" y="179"/>
                  </a:lnTo>
                  <a:lnTo>
                    <a:pt x="10648" y="406"/>
                  </a:lnTo>
                  <a:lnTo>
                    <a:pt x="10480" y="514"/>
                  </a:lnTo>
                  <a:lnTo>
                    <a:pt x="10325" y="633"/>
                  </a:lnTo>
                  <a:lnTo>
                    <a:pt x="10170" y="741"/>
                  </a:lnTo>
                  <a:lnTo>
                    <a:pt x="10002" y="837"/>
                  </a:lnTo>
                  <a:lnTo>
                    <a:pt x="9847" y="944"/>
                  </a:lnTo>
                  <a:lnTo>
                    <a:pt x="9680" y="1040"/>
                  </a:lnTo>
                  <a:lnTo>
                    <a:pt x="9357" y="1231"/>
                  </a:lnTo>
                  <a:lnTo>
                    <a:pt x="9023" y="1410"/>
                  </a:lnTo>
                  <a:lnTo>
                    <a:pt x="8688" y="1565"/>
                  </a:lnTo>
                  <a:lnTo>
                    <a:pt x="8341" y="1709"/>
                  </a:lnTo>
                  <a:lnTo>
                    <a:pt x="8174" y="1769"/>
                  </a:lnTo>
                  <a:lnTo>
                    <a:pt x="8090" y="1804"/>
                  </a:lnTo>
                  <a:lnTo>
                    <a:pt x="7995" y="1828"/>
                  </a:lnTo>
                  <a:lnTo>
                    <a:pt x="7828" y="1888"/>
                  </a:lnTo>
                  <a:lnTo>
                    <a:pt x="7648" y="1936"/>
                  </a:lnTo>
                  <a:lnTo>
                    <a:pt x="7302" y="2020"/>
                  </a:lnTo>
                  <a:lnTo>
                    <a:pt x="6955" y="2091"/>
                  </a:lnTo>
                  <a:lnTo>
                    <a:pt x="6597" y="2139"/>
                  </a:lnTo>
                  <a:lnTo>
                    <a:pt x="6238" y="2163"/>
                  </a:lnTo>
                  <a:lnTo>
                    <a:pt x="5880" y="2175"/>
                  </a:lnTo>
                  <a:lnTo>
                    <a:pt x="5521" y="2163"/>
                  </a:lnTo>
                  <a:lnTo>
                    <a:pt x="5163" y="2127"/>
                  </a:lnTo>
                  <a:lnTo>
                    <a:pt x="4804" y="2079"/>
                  </a:lnTo>
                  <a:lnTo>
                    <a:pt x="4446" y="2008"/>
                  </a:lnTo>
                  <a:lnTo>
                    <a:pt x="4099" y="1924"/>
                  </a:lnTo>
                  <a:lnTo>
                    <a:pt x="3741" y="1828"/>
                  </a:lnTo>
                  <a:lnTo>
                    <a:pt x="3394" y="1709"/>
                  </a:lnTo>
                  <a:lnTo>
                    <a:pt x="3048" y="1589"/>
                  </a:lnTo>
                  <a:lnTo>
                    <a:pt x="2701" y="1446"/>
                  </a:lnTo>
                  <a:lnTo>
                    <a:pt x="2354" y="1303"/>
                  </a:lnTo>
                  <a:lnTo>
                    <a:pt x="2008" y="1135"/>
                  </a:lnTo>
                  <a:lnTo>
                    <a:pt x="1673" y="968"/>
                  </a:lnTo>
                  <a:lnTo>
                    <a:pt x="1339" y="789"/>
                  </a:lnTo>
                  <a:lnTo>
                    <a:pt x="992" y="609"/>
                  </a:lnTo>
                  <a:lnTo>
                    <a:pt x="658" y="406"/>
                  </a:lnTo>
                  <a:lnTo>
                    <a:pt x="335" y="203"/>
                  </a:lnTo>
                  <a:lnTo>
                    <a:pt x="0" y="0"/>
                  </a:lnTo>
                  <a:close/>
                </a:path>
              </a:pathLst>
            </a:custGeom>
            <a:solidFill>
              <a:srgbClr val="F77B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9"/>
            <p:cNvSpPr/>
            <p:nvPr/>
          </p:nvSpPr>
          <p:spPr>
            <a:xfrm>
              <a:off x="1629800" y="2369725"/>
              <a:ext cx="282650" cy="99500"/>
            </a:xfrm>
            <a:custGeom>
              <a:avLst/>
              <a:gdLst/>
              <a:ahLst/>
              <a:cxnLst/>
              <a:rect l="l" t="t" r="r" b="b"/>
              <a:pathLst>
                <a:path w="11306" h="3980" extrusionOk="0">
                  <a:moveTo>
                    <a:pt x="5019" y="1"/>
                  </a:moveTo>
                  <a:lnTo>
                    <a:pt x="4780" y="24"/>
                  </a:lnTo>
                  <a:lnTo>
                    <a:pt x="4541" y="48"/>
                  </a:lnTo>
                  <a:lnTo>
                    <a:pt x="4302" y="84"/>
                  </a:lnTo>
                  <a:lnTo>
                    <a:pt x="4075" y="120"/>
                  </a:lnTo>
                  <a:lnTo>
                    <a:pt x="3848" y="180"/>
                  </a:lnTo>
                  <a:lnTo>
                    <a:pt x="3621" y="252"/>
                  </a:lnTo>
                  <a:lnTo>
                    <a:pt x="3394" y="323"/>
                  </a:lnTo>
                  <a:lnTo>
                    <a:pt x="3167" y="407"/>
                  </a:lnTo>
                  <a:lnTo>
                    <a:pt x="2952" y="502"/>
                  </a:lnTo>
                  <a:lnTo>
                    <a:pt x="2749" y="598"/>
                  </a:lnTo>
                  <a:lnTo>
                    <a:pt x="2546" y="718"/>
                  </a:lnTo>
                  <a:lnTo>
                    <a:pt x="2343" y="837"/>
                  </a:lnTo>
                  <a:lnTo>
                    <a:pt x="2151" y="957"/>
                  </a:lnTo>
                  <a:lnTo>
                    <a:pt x="1960" y="1100"/>
                  </a:lnTo>
                  <a:lnTo>
                    <a:pt x="1781" y="1243"/>
                  </a:lnTo>
                  <a:lnTo>
                    <a:pt x="1614" y="1387"/>
                  </a:lnTo>
                  <a:lnTo>
                    <a:pt x="1446" y="1542"/>
                  </a:lnTo>
                  <a:lnTo>
                    <a:pt x="1291" y="1697"/>
                  </a:lnTo>
                  <a:lnTo>
                    <a:pt x="1136" y="1865"/>
                  </a:lnTo>
                  <a:lnTo>
                    <a:pt x="992" y="2044"/>
                  </a:lnTo>
                  <a:lnTo>
                    <a:pt x="849" y="2211"/>
                  </a:lnTo>
                  <a:lnTo>
                    <a:pt x="729" y="2391"/>
                  </a:lnTo>
                  <a:lnTo>
                    <a:pt x="598" y="2582"/>
                  </a:lnTo>
                  <a:lnTo>
                    <a:pt x="490" y="2773"/>
                  </a:lnTo>
                  <a:lnTo>
                    <a:pt x="383" y="2964"/>
                  </a:lnTo>
                  <a:lnTo>
                    <a:pt x="287" y="3155"/>
                  </a:lnTo>
                  <a:lnTo>
                    <a:pt x="204" y="3359"/>
                  </a:lnTo>
                  <a:lnTo>
                    <a:pt x="120" y="3562"/>
                  </a:lnTo>
                  <a:lnTo>
                    <a:pt x="48" y="3765"/>
                  </a:lnTo>
                  <a:lnTo>
                    <a:pt x="0" y="3980"/>
                  </a:lnTo>
                  <a:lnTo>
                    <a:pt x="0" y="3980"/>
                  </a:lnTo>
                  <a:lnTo>
                    <a:pt x="335" y="3705"/>
                  </a:lnTo>
                  <a:lnTo>
                    <a:pt x="658" y="3442"/>
                  </a:lnTo>
                  <a:lnTo>
                    <a:pt x="980" y="3203"/>
                  </a:lnTo>
                  <a:lnTo>
                    <a:pt x="1315" y="2976"/>
                  </a:lnTo>
                  <a:lnTo>
                    <a:pt x="1638" y="2761"/>
                  </a:lnTo>
                  <a:lnTo>
                    <a:pt x="1972" y="2570"/>
                  </a:lnTo>
                  <a:lnTo>
                    <a:pt x="2307" y="2391"/>
                  </a:lnTo>
                  <a:lnTo>
                    <a:pt x="2653" y="2235"/>
                  </a:lnTo>
                  <a:lnTo>
                    <a:pt x="2988" y="2092"/>
                  </a:lnTo>
                  <a:lnTo>
                    <a:pt x="3334" y="1972"/>
                  </a:lnTo>
                  <a:lnTo>
                    <a:pt x="3669" y="1877"/>
                  </a:lnTo>
                  <a:lnTo>
                    <a:pt x="4016" y="1793"/>
                  </a:lnTo>
                  <a:lnTo>
                    <a:pt x="4362" y="1733"/>
                  </a:lnTo>
                  <a:lnTo>
                    <a:pt x="4721" y="1697"/>
                  </a:lnTo>
                  <a:lnTo>
                    <a:pt x="5067" y="1686"/>
                  </a:lnTo>
                  <a:lnTo>
                    <a:pt x="5414" y="1697"/>
                  </a:lnTo>
                  <a:lnTo>
                    <a:pt x="5772" y="1721"/>
                  </a:lnTo>
                  <a:lnTo>
                    <a:pt x="6131" y="1757"/>
                  </a:lnTo>
                  <a:lnTo>
                    <a:pt x="6489" y="1817"/>
                  </a:lnTo>
                  <a:lnTo>
                    <a:pt x="6848" y="1901"/>
                  </a:lnTo>
                  <a:lnTo>
                    <a:pt x="7206" y="1984"/>
                  </a:lnTo>
                  <a:lnTo>
                    <a:pt x="7565" y="2092"/>
                  </a:lnTo>
                  <a:lnTo>
                    <a:pt x="7935" y="2211"/>
                  </a:lnTo>
                  <a:lnTo>
                    <a:pt x="8294" y="2343"/>
                  </a:lnTo>
                  <a:lnTo>
                    <a:pt x="8664" y="2474"/>
                  </a:lnTo>
                  <a:lnTo>
                    <a:pt x="9023" y="2630"/>
                  </a:lnTo>
                  <a:lnTo>
                    <a:pt x="9764" y="2940"/>
                  </a:lnTo>
                  <a:lnTo>
                    <a:pt x="10528" y="3275"/>
                  </a:lnTo>
                  <a:lnTo>
                    <a:pt x="10911" y="3454"/>
                  </a:lnTo>
                  <a:lnTo>
                    <a:pt x="11102" y="3538"/>
                  </a:lnTo>
                  <a:lnTo>
                    <a:pt x="11305" y="3609"/>
                  </a:lnTo>
                  <a:lnTo>
                    <a:pt x="11198" y="3430"/>
                  </a:lnTo>
                  <a:lnTo>
                    <a:pt x="11078" y="3251"/>
                  </a:lnTo>
                  <a:lnTo>
                    <a:pt x="10815" y="2904"/>
                  </a:lnTo>
                  <a:lnTo>
                    <a:pt x="10540" y="2582"/>
                  </a:lnTo>
                  <a:lnTo>
                    <a:pt x="10242" y="2259"/>
                  </a:lnTo>
                  <a:lnTo>
                    <a:pt x="9931" y="1960"/>
                  </a:lnTo>
                  <a:lnTo>
                    <a:pt x="9608" y="1674"/>
                  </a:lnTo>
                  <a:lnTo>
                    <a:pt x="9262" y="1411"/>
                  </a:lnTo>
                  <a:lnTo>
                    <a:pt x="8903" y="1160"/>
                  </a:lnTo>
                  <a:lnTo>
                    <a:pt x="8712" y="1040"/>
                  </a:lnTo>
                  <a:lnTo>
                    <a:pt x="8521" y="921"/>
                  </a:lnTo>
                  <a:lnTo>
                    <a:pt x="8330" y="813"/>
                  </a:lnTo>
                  <a:lnTo>
                    <a:pt x="8138" y="718"/>
                  </a:lnTo>
                  <a:lnTo>
                    <a:pt x="8031" y="658"/>
                  </a:lnTo>
                  <a:lnTo>
                    <a:pt x="7935" y="622"/>
                  </a:lnTo>
                  <a:lnTo>
                    <a:pt x="7720" y="526"/>
                  </a:lnTo>
                  <a:lnTo>
                    <a:pt x="7517" y="443"/>
                  </a:lnTo>
                  <a:lnTo>
                    <a:pt x="7302" y="359"/>
                  </a:lnTo>
                  <a:lnTo>
                    <a:pt x="7087" y="287"/>
                  </a:lnTo>
                  <a:lnTo>
                    <a:pt x="6860" y="228"/>
                  </a:lnTo>
                  <a:lnTo>
                    <a:pt x="6645" y="168"/>
                  </a:lnTo>
                  <a:lnTo>
                    <a:pt x="6418" y="120"/>
                  </a:lnTo>
                  <a:lnTo>
                    <a:pt x="6191" y="72"/>
                  </a:lnTo>
                  <a:lnTo>
                    <a:pt x="5952" y="48"/>
                  </a:lnTo>
                  <a:lnTo>
                    <a:pt x="5724" y="24"/>
                  </a:lnTo>
                  <a:lnTo>
                    <a:pt x="5485" y="1"/>
                  </a:lnTo>
                  <a:close/>
                </a:path>
              </a:pathLst>
            </a:custGeom>
            <a:solidFill>
              <a:srgbClr val="1611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9"/>
            <p:cNvSpPr/>
            <p:nvPr/>
          </p:nvSpPr>
          <p:spPr>
            <a:xfrm>
              <a:off x="1253075" y="2369725"/>
              <a:ext cx="282650" cy="99500"/>
            </a:xfrm>
            <a:custGeom>
              <a:avLst/>
              <a:gdLst/>
              <a:ahLst/>
              <a:cxnLst/>
              <a:rect l="l" t="t" r="r" b="b"/>
              <a:pathLst>
                <a:path w="11306" h="3980" extrusionOk="0">
                  <a:moveTo>
                    <a:pt x="5007" y="1"/>
                  </a:moveTo>
                  <a:lnTo>
                    <a:pt x="4768" y="24"/>
                  </a:lnTo>
                  <a:lnTo>
                    <a:pt x="4541" y="48"/>
                  </a:lnTo>
                  <a:lnTo>
                    <a:pt x="4302" y="84"/>
                  </a:lnTo>
                  <a:lnTo>
                    <a:pt x="4063" y="120"/>
                  </a:lnTo>
                  <a:lnTo>
                    <a:pt x="3836" y="180"/>
                  </a:lnTo>
                  <a:lnTo>
                    <a:pt x="3609" y="252"/>
                  </a:lnTo>
                  <a:lnTo>
                    <a:pt x="3382" y="323"/>
                  </a:lnTo>
                  <a:lnTo>
                    <a:pt x="3167" y="407"/>
                  </a:lnTo>
                  <a:lnTo>
                    <a:pt x="2952" y="502"/>
                  </a:lnTo>
                  <a:lnTo>
                    <a:pt x="2737" y="598"/>
                  </a:lnTo>
                  <a:lnTo>
                    <a:pt x="2534" y="718"/>
                  </a:lnTo>
                  <a:lnTo>
                    <a:pt x="2331" y="837"/>
                  </a:lnTo>
                  <a:lnTo>
                    <a:pt x="2139" y="957"/>
                  </a:lnTo>
                  <a:lnTo>
                    <a:pt x="1960" y="1100"/>
                  </a:lnTo>
                  <a:lnTo>
                    <a:pt x="1781" y="1243"/>
                  </a:lnTo>
                  <a:lnTo>
                    <a:pt x="1602" y="1387"/>
                  </a:lnTo>
                  <a:lnTo>
                    <a:pt x="1434" y="1542"/>
                  </a:lnTo>
                  <a:lnTo>
                    <a:pt x="1279" y="1697"/>
                  </a:lnTo>
                  <a:lnTo>
                    <a:pt x="1124" y="1865"/>
                  </a:lnTo>
                  <a:lnTo>
                    <a:pt x="980" y="2044"/>
                  </a:lnTo>
                  <a:lnTo>
                    <a:pt x="849" y="2211"/>
                  </a:lnTo>
                  <a:lnTo>
                    <a:pt x="717" y="2391"/>
                  </a:lnTo>
                  <a:lnTo>
                    <a:pt x="598" y="2582"/>
                  </a:lnTo>
                  <a:lnTo>
                    <a:pt x="478" y="2773"/>
                  </a:lnTo>
                  <a:lnTo>
                    <a:pt x="383" y="2964"/>
                  </a:lnTo>
                  <a:lnTo>
                    <a:pt x="275" y="3155"/>
                  </a:lnTo>
                  <a:lnTo>
                    <a:pt x="192" y="3359"/>
                  </a:lnTo>
                  <a:lnTo>
                    <a:pt x="120" y="3562"/>
                  </a:lnTo>
                  <a:lnTo>
                    <a:pt x="48" y="3765"/>
                  </a:lnTo>
                  <a:lnTo>
                    <a:pt x="0" y="3980"/>
                  </a:lnTo>
                  <a:lnTo>
                    <a:pt x="323" y="3705"/>
                  </a:lnTo>
                  <a:lnTo>
                    <a:pt x="646" y="3442"/>
                  </a:lnTo>
                  <a:lnTo>
                    <a:pt x="980" y="3203"/>
                  </a:lnTo>
                  <a:lnTo>
                    <a:pt x="1303" y="2976"/>
                  </a:lnTo>
                  <a:lnTo>
                    <a:pt x="1637" y="2761"/>
                  </a:lnTo>
                  <a:lnTo>
                    <a:pt x="1972" y="2570"/>
                  </a:lnTo>
                  <a:lnTo>
                    <a:pt x="2307" y="2391"/>
                  </a:lnTo>
                  <a:lnTo>
                    <a:pt x="2641" y="2235"/>
                  </a:lnTo>
                  <a:lnTo>
                    <a:pt x="2988" y="2092"/>
                  </a:lnTo>
                  <a:lnTo>
                    <a:pt x="3322" y="1972"/>
                  </a:lnTo>
                  <a:lnTo>
                    <a:pt x="3669" y="1877"/>
                  </a:lnTo>
                  <a:lnTo>
                    <a:pt x="4016" y="1793"/>
                  </a:lnTo>
                  <a:lnTo>
                    <a:pt x="4362" y="1733"/>
                  </a:lnTo>
                  <a:lnTo>
                    <a:pt x="4709" y="1697"/>
                  </a:lnTo>
                  <a:lnTo>
                    <a:pt x="5055" y="1686"/>
                  </a:lnTo>
                  <a:lnTo>
                    <a:pt x="5414" y="1697"/>
                  </a:lnTo>
                  <a:lnTo>
                    <a:pt x="5760" y="1721"/>
                  </a:lnTo>
                  <a:lnTo>
                    <a:pt x="6119" y="1757"/>
                  </a:lnTo>
                  <a:lnTo>
                    <a:pt x="6477" y="1817"/>
                  </a:lnTo>
                  <a:lnTo>
                    <a:pt x="6836" y="1901"/>
                  </a:lnTo>
                  <a:lnTo>
                    <a:pt x="7194" y="1984"/>
                  </a:lnTo>
                  <a:lnTo>
                    <a:pt x="7565" y="2092"/>
                  </a:lnTo>
                  <a:lnTo>
                    <a:pt x="7923" y="2211"/>
                  </a:lnTo>
                  <a:lnTo>
                    <a:pt x="8282" y="2343"/>
                  </a:lnTo>
                  <a:lnTo>
                    <a:pt x="8652" y="2474"/>
                  </a:lnTo>
                  <a:lnTo>
                    <a:pt x="9023" y="2630"/>
                  </a:lnTo>
                  <a:lnTo>
                    <a:pt x="9764" y="2940"/>
                  </a:lnTo>
                  <a:lnTo>
                    <a:pt x="10516" y="3275"/>
                  </a:lnTo>
                  <a:lnTo>
                    <a:pt x="10911" y="3454"/>
                  </a:lnTo>
                  <a:lnTo>
                    <a:pt x="11102" y="3538"/>
                  </a:lnTo>
                  <a:lnTo>
                    <a:pt x="11305" y="3609"/>
                  </a:lnTo>
                  <a:lnTo>
                    <a:pt x="11186" y="3430"/>
                  </a:lnTo>
                  <a:lnTo>
                    <a:pt x="11066" y="3251"/>
                  </a:lnTo>
                  <a:lnTo>
                    <a:pt x="10803" y="2904"/>
                  </a:lnTo>
                  <a:lnTo>
                    <a:pt x="10528" y="2582"/>
                  </a:lnTo>
                  <a:lnTo>
                    <a:pt x="10242" y="2259"/>
                  </a:lnTo>
                  <a:lnTo>
                    <a:pt x="9931" y="1960"/>
                  </a:lnTo>
                  <a:lnTo>
                    <a:pt x="9596" y="1674"/>
                  </a:lnTo>
                  <a:lnTo>
                    <a:pt x="9250" y="1411"/>
                  </a:lnTo>
                  <a:lnTo>
                    <a:pt x="8891" y="1160"/>
                  </a:lnTo>
                  <a:lnTo>
                    <a:pt x="8712" y="1040"/>
                  </a:lnTo>
                  <a:lnTo>
                    <a:pt x="8521" y="921"/>
                  </a:lnTo>
                  <a:lnTo>
                    <a:pt x="8330" y="813"/>
                  </a:lnTo>
                  <a:lnTo>
                    <a:pt x="8126" y="718"/>
                  </a:lnTo>
                  <a:lnTo>
                    <a:pt x="8031" y="658"/>
                  </a:lnTo>
                  <a:lnTo>
                    <a:pt x="7923" y="622"/>
                  </a:lnTo>
                  <a:lnTo>
                    <a:pt x="7720" y="526"/>
                  </a:lnTo>
                  <a:lnTo>
                    <a:pt x="7505" y="443"/>
                  </a:lnTo>
                  <a:lnTo>
                    <a:pt x="7290" y="359"/>
                  </a:lnTo>
                  <a:lnTo>
                    <a:pt x="7075" y="287"/>
                  </a:lnTo>
                  <a:lnTo>
                    <a:pt x="6860" y="228"/>
                  </a:lnTo>
                  <a:lnTo>
                    <a:pt x="6633" y="168"/>
                  </a:lnTo>
                  <a:lnTo>
                    <a:pt x="6406" y="120"/>
                  </a:lnTo>
                  <a:lnTo>
                    <a:pt x="6179" y="72"/>
                  </a:lnTo>
                  <a:lnTo>
                    <a:pt x="5951" y="48"/>
                  </a:lnTo>
                  <a:lnTo>
                    <a:pt x="5712" y="24"/>
                  </a:lnTo>
                  <a:lnTo>
                    <a:pt x="5485" y="1"/>
                  </a:lnTo>
                  <a:close/>
                </a:path>
              </a:pathLst>
            </a:custGeom>
            <a:solidFill>
              <a:srgbClr val="1611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9"/>
            <p:cNvSpPr/>
            <p:nvPr/>
          </p:nvSpPr>
          <p:spPr>
            <a:xfrm>
              <a:off x="1386625" y="2509550"/>
              <a:ext cx="40950" cy="119525"/>
            </a:xfrm>
            <a:custGeom>
              <a:avLst/>
              <a:gdLst/>
              <a:ahLst/>
              <a:cxnLst/>
              <a:rect l="l" t="t" r="r" b="b"/>
              <a:pathLst>
                <a:path w="1638" h="4781" extrusionOk="0">
                  <a:moveTo>
                    <a:pt x="825" y="0"/>
                  </a:moveTo>
                  <a:lnTo>
                    <a:pt x="741" y="12"/>
                  </a:lnTo>
                  <a:lnTo>
                    <a:pt x="657" y="48"/>
                  </a:lnTo>
                  <a:lnTo>
                    <a:pt x="574" y="108"/>
                  </a:lnTo>
                  <a:lnTo>
                    <a:pt x="502" y="191"/>
                  </a:lnTo>
                  <a:lnTo>
                    <a:pt x="430" y="287"/>
                  </a:lnTo>
                  <a:lnTo>
                    <a:pt x="359" y="406"/>
                  </a:lnTo>
                  <a:lnTo>
                    <a:pt x="299" y="550"/>
                  </a:lnTo>
                  <a:lnTo>
                    <a:pt x="239" y="705"/>
                  </a:lnTo>
                  <a:lnTo>
                    <a:pt x="191" y="873"/>
                  </a:lnTo>
                  <a:lnTo>
                    <a:pt x="143" y="1052"/>
                  </a:lnTo>
                  <a:lnTo>
                    <a:pt x="96" y="1255"/>
                  </a:lnTo>
                  <a:lnTo>
                    <a:pt x="72" y="1458"/>
                  </a:lnTo>
                  <a:lnTo>
                    <a:pt x="36" y="1685"/>
                  </a:lnTo>
                  <a:lnTo>
                    <a:pt x="24" y="1912"/>
                  </a:lnTo>
                  <a:lnTo>
                    <a:pt x="12" y="2151"/>
                  </a:lnTo>
                  <a:lnTo>
                    <a:pt x="0" y="2390"/>
                  </a:lnTo>
                  <a:lnTo>
                    <a:pt x="12" y="2641"/>
                  </a:lnTo>
                  <a:lnTo>
                    <a:pt x="24" y="2880"/>
                  </a:lnTo>
                  <a:lnTo>
                    <a:pt x="36" y="3107"/>
                  </a:lnTo>
                  <a:lnTo>
                    <a:pt x="72" y="3322"/>
                  </a:lnTo>
                  <a:lnTo>
                    <a:pt x="96" y="3537"/>
                  </a:lnTo>
                  <a:lnTo>
                    <a:pt x="143" y="3729"/>
                  </a:lnTo>
                  <a:lnTo>
                    <a:pt x="191" y="3920"/>
                  </a:lnTo>
                  <a:lnTo>
                    <a:pt x="239" y="4087"/>
                  </a:lnTo>
                  <a:lnTo>
                    <a:pt x="299" y="4242"/>
                  </a:lnTo>
                  <a:lnTo>
                    <a:pt x="359" y="4374"/>
                  </a:lnTo>
                  <a:lnTo>
                    <a:pt x="430" y="4493"/>
                  </a:lnTo>
                  <a:lnTo>
                    <a:pt x="502" y="4601"/>
                  </a:lnTo>
                  <a:lnTo>
                    <a:pt x="574" y="4673"/>
                  </a:lnTo>
                  <a:lnTo>
                    <a:pt x="657" y="4732"/>
                  </a:lnTo>
                  <a:lnTo>
                    <a:pt x="741" y="4768"/>
                  </a:lnTo>
                  <a:lnTo>
                    <a:pt x="825" y="4780"/>
                  </a:lnTo>
                  <a:lnTo>
                    <a:pt x="908" y="4768"/>
                  </a:lnTo>
                  <a:lnTo>
                    <a:pt x="980" y="4732"/>
                  </a:lnTo>
                  <a:lnTo>
                    <a:pt x="1064" y="4673"/>
                  </a:lnTo>
                  <a:lnTo>
                    <a:pt x="1135" y="4601"/>
                  </a:lnTo>
                  <a:lnTo>
                    <a:pt x="1207" y="4493"/>
                  </a:lnTo>
                  <a:lnTo>
                    <a:pt x="1279" y="4374"/>
                  </a:lnTo>
                  <a:lnTo>
                    <a:pt x="1338" y="4242"/>
                  </a:lnTo>
                  <a:lnTo>
                    <a:pt x="1398" y="4087"/>
                  </a:lnTo>
                  <a:lnTo>
                    <a:pt x="1446" y="3920"/>
                  </a:lnTo>
                  <a:lnTo>
                    <a:pt x="1494" y="3729"/>
                  </a:lnTo>
                  <a:lnTo>
                    <a:pt x="1542" y="3537"/>
                  </a:lnTo>
                  <a:lnTo>
                    <a:pt x="1577" y="3322"/>
                  </a:lnTo>
                  <a:lnTo>
                    <a:pt x="1601" y="3107"/>
                  </a:lnTo>
                  <a:lnTo>
                    <a:pt x="1625" y="2880"/>
                  </a:lnTo>
                  <a:lnTo>
                    <a:pt x="1637" y="2641"/>
                  </a:lnTo>
                  <a:lnTo>
                    <a:pt x="1637" y="2390"/>
                  </a:lnTo>
                  <a:lnTo>
                    <a:pt x="1637" y="2151"/>
                  </a:lnTo>
                  <a:lnTo>
                    <a:pt x="1625" y="1912"/>
                  </a:lnTo>
                  <a:lnTo>
                    <a:pt x="1601" y="1685"/>
                  </a:lnTo>
                  <a:lnTo>
                    <a:pt x="1577" y="1458"/>
                  </a:lnTo>
                  <a:lnTo>
                    <a:pt x="1542" y="1255"/>
                  </a:lnTo>
                  <a:lnTo>
                    <a:pt x="1494" y="1052"/>
                  </a:lnTo>
                  <a:lnTo>
                    <a:pt x="1446" y="873"/>
                  </a:lnTo>
                  <a:lnTo>
                    <a:pt x="1398" y="705"/>
                  </a:lnTo>
                  <a:lnTo>
                    <a:pt x="1338" y="550"/>
                  </a:lnTo>
                  <a:lnTo>
                    <a:pt x="1279" y="406"/>
                  </a:lnTo>
                  <a:lnTo>
                    <a:pt x="1207" y="287"/>
                  </a:lnTo>
                  <a:lnTo>
                    <a:pt x="1135" y="191"/>
                  </a:lnTo>
                  <a:lnTo>
                    <a:pt x="1064" y="108"/>
                  </a:lnTo>
                  <a:lnTo>
                    <a:pt x="980" y="48"/>
                  </a:lnTo>
                  <a:lnTo>
                    <a:pt x="908" y="12"/>
                  </a:lnTo>
                  <a:lnTo>
                    <a:pt x="825" y="0"/>
                  </a:lnTo>
                  <a:close/>
                </a:path>
              </a:pathLst>
            </a:custGeom>
            <a:solidFill>
              <a:srgbClr val="1611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9"/>
            <p:cNvSpPr/>
            <p:nvPr/>
          </p:nvSpPr>
          <p:spPr>
            <a:xfrm>
              <a:off x="1743025" y="2501475"/>
              <a:ext cx="40950" cy="119525"/>
            </a:xfrm>
            <a:custGeom>
              <a:avLst/>
              <a:gdLst/>
              <a:ahLst/>
              <a:cxnLst/>
              <a:rect l="l" t="t" r="r" b="b"/>
              <a:pathLst>
                <a:path w="1638" h="4781" extrusionOk="0">
                  <a:moveTo>
                    <a:pt x="813" y="1"/>
                  </a:moveTo>
                  <a:lnTo>
                    <a:pt x="729" y="12"/>
                  </a:lnTo>
                  <a:lnTo>
                    <a:pt x="646" y="48"/>
                  </a:lnTo>
                  <a:lnTo>
                    <a:pt x="574" y="108"/>
                  </a:lnTo>
                  <a:lnTo>
                    <a:pt x="502" y="192"/>
                  </a:lnTo>
                  <a:lnTo>
                    <a:pt x="431" y="287"/>
                  </a:lnTo>
                  <a:lnTo>
                    <a:pt x="359" y="407"/>
                  </a:lnTo>
                  <a:lnTo>
                    <a:pt x="299" y="550"/>
                  </a:lnTo>
                  <a:lnTo>
                    <a:pt x="239" y="706"/>
                  </a:lnTo>
                  <a:lnTo>
                    <a:pt x="192" y="873"/>
                  </a:lnTo>
                  <a:lnTo>
                    <a:pt x="144" y="1052"/>
                  </a:lnTo>
                  <a:lnTo>
                    <a:pt x="96" y="1255"/>
                  </a:lnTo>
                  <a:lnTo>
                    <a:pt x="60" y="1458"/>
                  </a:lnTo>
                  <a:lnTo>
                    <a:pt x="36" y="1686"/>
                  </a:lnTo>
                  <a:lnTo>
                    <a:pt x="12" y="1913"/>
                  </a:lnTo>
                  <a:lnTo>
                    <a:pt x="0" y="2152"/>
                  </a:lnTo>
                  <a:lnTo>
                    <a:pt x="0" y="2391"/>
                  </a:lnTo>
                  <a:lnTo>
                    <a:pt x="0" y="2642"/>
                  </a:lnTo>
                  <a:lnTo>
                    <a:pt x="12" y="2869"/>
                  </a:lnTo>
                  <a:lnTo>
                    <a:pt x="36" y="3108"/>
                  </a:lnTo>
                  <a:lnTo>
                    <a:pt x="60" y="3323"/>
                  </a:lnTo>
                  <a:lnTo>
                    <a:pt x="96" y="3538"/>
                  </a:lnTo>
                  <a:lnTo>
                    <a:pt x="144" y="3729"/>
                  </a:lnTo>
                  <a:lnTo>
                    <a:pt x="192" y="3908"/>
                  </a:lnTo>
                  <a:lnTo>
                    <a:pt x="239" y="4087"/>
                  </a:lnTo>
                  <a:lnTo>
                    <a:pt x="299" y="4243"/>
                  </a:lnTo>
                  <a:lnTo>
                    <a:pt x="359" y="4374"/>
                  </a:lnTo>
                  <a:lnTo>
                    <a:pt x="431" y="4494"/>
                  </a:lnTo>
                  <a:lnTo>
                    <a:pt x="502" y="4601"/>
                  </a:lnTo>
                  <a:lnTo>
                    <a:pt x="574" y="4673"/>
                  </a:lnTo>
                  <a:lnTo>
                    <a:pt x="646" y="4733"/>
                  </a:lnTo>
                  <a:lnTo>
                    <a:pt x="729" y="4769"/>
                  </a:lnTo>
                  <a:lnTo>
                    <a:pt x="813" y="4781"/>
                  </a:lnTo>
                  <a:lnTo>
                    <a:pt x="897" y="4769"/>
                  </a:lnTo>
                  <a:lnTo>
                    <a:pt x="980" y="4733"/>
                  </a:lnTo>
                  <a:lnTo>
                    <a:pt x="1064" y="4673"/>
                  </a:lnTo>
                  <a:lnTo>
                    <a:pt x="1136" y="4601"/>
                  </a:lnTo>
                  <a:lnTo>
                    <a:pt x="1207" y="4494"/>
                  </a:lnTo>
                  <a:lnTo>
                    <a:pt x="1267" y="4374"/>
                  </a:lnTo>
                  <a:lnTo>
                    <a:pt x="1339" y="4243"/>
                  </a:lnTo>
                  <a:lnTo>
                    <a:pt x="1399" y="4087"/>
                  </a:lnTo>
                  <a:lnTo>
                    <a:pt x="1446" y="3908"/>
                  </a:lnTo>
                  <a:lnTo>
                    <a:pt x="1494" y="3729"/>
                  </a:lnTo>
                  <a:lnTo>
                    <a:pt x="1530" y="3538"/>
                  </a:lnTo>
                  <a:lnTo>
                    <a:pt x="1566" y="3323"/>
                  </a:lnTo>
                  <a:lnTo>
                    <a:pt x="1602" y="3108"/>
                  </a:lnTo>
                  <a:lnTo>
                    <a:pt x="1614" y="2869"/>
                  </a:lnTo>
                  <a:lnTo>
                    <a:pt x="1626" y="2642"/>
                  </a:lnTo>
                  <a:lnTo>
                    <a:pt x="1638" y="2391"/>
                  </a:lnTo>
                  <a:lnTo>
                    <a:pt x="1626" y="2152"/>
                  </a:lnTo>
                  <a:lnTo>
                    <a:pt x="1614" y="1913"/>
                  </a:lnTo>
                  <a:lnTo>
                    <a:pt x="1602" y="1686"/>
                  </a:lnTo>
                  <a:lnTo>
                    <a:pt x="1566" y="1458"/>
                  </a:lnTo>
                  <a:lnTo>
                    <a:pt x="1530" y="1255"/>
                  </a:lnTo>
                  <a:lnTo>
                    <a:pt x="1494" y="1052"/>
                  </a:lnTo>
                  <a:lnTo>
                    <a:pt x="1446" y="873"/>
                  </a:lnTo>
                  <a:lnTo>
                    <a:pt x="1399" y="706"/>
                  </a:lnTo>
                  <a:lnTo>
                    <a:pt x="1339" y="550"/>
                  </a:lnTo>
                  <a:lnTo>
                    <a:pt x="1267" y="407"/>
                  </a:lnTo>
                  <a:lnTo>
                    <a:pt x="1207" y="287"/>
                  </a:lnTo>
                  <a:lnTo>
                    <a:pt x="1136" y="192"/>
                  </a:lnTo>
                  <a:lnTo>
                    <a:pt x="1064" y="108"/>
                  </a:lnTo>
                  <a:lnTo>
                    <a:pt x="980" y="48"/>
                  </a:lnTo>
                  <a:lnTo>
                    <a:pt x="897" y="12"/>
                  </a:lnTo>
                  <a:lnTo>
                    <a:pt x="813" y="1"/>
                  </a:lnTo>
                  <a:close/>
                </a:path>
              </a:pathLst>
            </a:custGeom>
            <a:solidFill>
              <a:srgbClr val="1611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5" name="Google Shape;255;p9"/>
          <p:cNvSpPr/>
          <p:nvPr/>
        </p:nvSpPr>
        <p:spPr>
          <a:xfrm>
            <a:off x="3852925" y="1148550"/>
            <a:ext cx="4833900" cy="3583500"/>
          </a:xfrm>
          <a:prstGeom prst="rect">
            <a:avLst/>
          </a:prstGeom>
          <a:solidFill>
            <a:srgbClr val="EF5455">
              <a:alpha val="1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6" name="Google Shape;256;p9"/>
          <p:cNvGrpSpPr/>
          <p:nvPr/>
        </p:nvGrpSpPr>
        <p:grpSpPr>
          <a:xfrm>
            <a:off x="796710" y="1278500"/>
            <a:ext cx="2372230" cy="1055925"/>
            <a:chOff x="878726" y="2446900"/>
            <a:chExt cx="2089560" cy="621628"/>
          </a:xfrm>
        </p:grpSpPr>
        <p:sp>
          <p:nvSpPr>
            <p:cNvPr id="257" name="Google Shape;257;p9"/>
            <p:cNvSpPr txBox="1"/>
            <p:nvPr/>
          </p:nvSpPr>
          <p:spPr>
            <a:xfrm>
              <a:off x="878726" y="2446900"/>
              <a:ext cx="584012" cy="300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Roboto"/>
                  <a:ea typeface="Roboto"/>
                  <a:cs typeface="Roboto"/>
                  <a:sym typeface="Roboto"/>
                </a:rPr>
                <a:t>Name</a:t>
              </a:r>
              <a:endParaRPr sz="1400" b="0" i="0" u="none" strike="noStrike" cap="none">
                <a:solidFill>
                  <a:schemeClr val="dk1"/>
                </a:solidFill>
                <a:latin typeface="Roboto"/>
                <a:ea typeface="Roboto"/>
                <a:cs typeface="Roboto"/>
                <a:sym typeface="Roboto"/>
              </a:endParaRPr>
            </a:p>
          </p:txBody>
        </p:sp>
        <p:sp>
          <p:nvSpPr>
            <p:cNvPr id="258" name="Google Shape;258;p9"/>
            <p:cNvSpPr txBox="1"/>
            <p:nvPr/>
          </p:nvSpPr>
          <p:spPr>
            <a:xfrm>
              <a:off x="1563686" y="2446900"/>
              <a:ext cx="1404600" cy="30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chemeClr val="dk1"/>
                  </a:solidFill>
                  <a:latin typeface="Fira Sans Extra Condensed"/>
                  <a:ea typeface="Fira Sans Extra Condensed"/>
                  <a:cs typeface="Fira Sans Extra Condensed"/>
                  <a:sym typeface="Fira Sans Extra Condensed"/>
                </a:rPr>
                <a:t>Evelyn Davis</a:t>
              </a:r>
              <a:endParaRPr sz="1800" b="1" i="0" u="none" strike="noStrike" cap="none">
                <a:solidFill>
                  <a:schemeClr val="dk1"/>
                </a:solidFill>
                <a:latin typeface="Fira Sans Extra Condensed"/>
                <a:ea typeface="Fira Sans Extra Condensed"/>
                <a:cs typeface="Fira Sans Extra Condensed"/>
                <a:sym typeface="Fira Sans Extra Condensed"/>
              </a:endParaRPr>
            </a:p>
          </p:txBody>
        </p:sp>
        <p:sp>
          <p:nvSpPr>
            <p:cNvPr id="259" name="Google Shape;259;p9"/>
            <p:cNvSpPr txBox="1"/>
            <p:nvPr/>
          </p:nvSpPr>
          <p:spPr>
            <a:xfrm>
              <a:off x="878726" y="2767928"/>
              <a:ext cx="584012" cy="300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Roboto"/>
                  <a:ea typeface="Roboto"/>
                  <a:cs typeface="Roboto"/>
                  <a:sym typeface="Roboto"/>
                </a:rPr>
                <a:t>Job</a:t>
              </a:r>
              <a:endParaRPr sz="1400" b="0" i="0" u="none" strike="noStrike" cap="none">
                <a:solidFill>
                  <a:schemeClr val="dk1"/>
                </a:solidFill>
                <a:latin typeface="Roboto"/>
                <a:ea typeface="Roboto"/>
                <a:cs typeface="Roboto"/>
                <a:sym typeface="Roboto"/>
              </a:endParaRPr>
            </a:p>
          </p:txBody>
        </p:sp>
        <p:sp>
          <p:nvSpPr>
            <p:cNvPr id="260" name="Google Shape;260;p9"/>
            <p:cNvSpPr txBox="1"/>
            <p:nvPr/>
          </p:nvSpPr>
          <p:spPr>
            <a:xfrm>
              <a:off x="1563686" y="2767926"/>
              <a:ext cx="1404600" cy="30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chemeClr val="dk1"/>
                  </a:solidFill>
                  <a:latin typeface="Fira Sans Extra Condensed"/>
                  <a:ea typeface="Fira Sans Extra Condensed"/>
                  <a:cs typeface="Fira Sans Extra Condensed"/>
                  <a:sym typeface="Fira Sans Extra Condensed"/>
                </a:rPr>
                <a:t>Curriculum Developer</a:t>
              </a:r>
              <a:endParaRPr sz="1800" b="1" i="0" u="none" strike="noStrike" cap="none">
                <a:solidFill>
                  <a:schemeClr val="dk1"/>
                </a:solidFill>
                <a:latin typeface="Fira Sans Extra Condensed"/>
                <a:ea typeface="Fira Sans Extra Condensed"/>
                <a:cs typeface="Fira Sans Extra Condensed"/>
                <a:sym typeface="Fira Sans Extra Condensed"/>
              </a:endParaRPr>
            </a:p>
          </p:txBody>
        </p:sp>
      </p:grpSp>
      <p:grpSp>
        <p:nvGrpSpPr>
          <p:cNvPr id="261" name="Google Shape;261;p9"/>
          <p:cNvGrpSpPr/>
          <p:nvPr/>
        </p:nvGrpSpPr>
        <p:grpSpPr>
          <a:xfrm>
            <a:off x="4172725" y="1507825"/>
            <a:ext cx="4194300" cy="1513200"/>
            <a:chOff x="4172725" y="1507825"/>
            <a:chExt cx="4194300" cy="1513200"/>
          </a:xfrm>
        </p:grpSpPr>
        <p:sp>
          <p:nvSpPr>
            <p:cNvPr id="262" name="Google Shape;262;p9"/>
            <p:cNvSpPr txBox="1"/>
            <p:nvPr/>
          </p:nvSpPr>
          <p:spPr>
            <a:xfrm>
              <a:off x="4172725" y="1507825"/>
              <a:ext cx="2061000" cy="331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rgbClr val="000000"/>
                  </a:solidFill>
                  <a:latin typeface="Fira Sans Extra Condensed"/>
                  <a:ea typeface="Fira Sans Extra Condensed"/>
                  <a:cs typeface="Fira Sans Extra Condensed"/>
                  <a:sym typeface="Fira Sans Extra Condensed"/>
                </a:rPr>
                <a:t>Background</a:t>
              </a:r>
              <a:endParaRPr sz="1800" b="1" i="0" u="none" strike="noStrike" cap="none">
                <a:solidFill>
                  <a:srgbClr val="000000"/>
                </a:solidFill>
                <a:latin typeface="Fira Sans Extra Condensed"/>
                <a:ea typeface="Fira Sans Extra Condensed"/>
                <a:cs typeface="Fira Sans Extra Condensed"/>
                <a:sym typeface="Fira Sans Extra Condensed"/>
              </a:endParaRPr>
            </a:p>
          </p:txBody>
        </p:sp>
        <p:sp>
          <p:nvSpPr>
            <p:cNvPr id="263" name="Google Shape;263;p9"/>
            <p:cNvSpPr txBox="1"/>
            <p:nvPr/>
          </p:nvSpPr>
          <p:spPr>
            <a:xfrm>
              <a:off x="4172725" y="1839625"/>
              <a:ext cx="4194300" cy="1181400"/>
            </a:xfrm>
            <a:prstGeom prst="rect">
              <a:avLst/>
            </a:prstGeom>
            <a:noFill/>
            <a:ln>
              <a:noFill/>
            </a:ln>
          </p:spPr>
          <p:txBody>
            <a:bodyPr spcFirstLastPara="1" wrap="square" lIns="91425" tIns="91425" rIns="91425" bIns="91425" anchor="ctr" anchorCtr="0">
              <a:noAutofit/>
            </a:bodyPr>
            <a:lstStyle/>
            <a:p>
              <a:pPr marL="457200" marR="0" lvl="0" indent="-317500" algn="l" rtl="0">
                <a:lnSpc>
                  <a:spcPct val="100000"/>
                </a:lnSpc>
                <a:spcBef>
                  <a:spcPts val="0"/>
                </a:spcBef>
                <a:spcAft>
                  <a:spcPts val="0"/>
                </a:spcAft>
                <a:buClr>
                  <a:srgbClr val="000000"/>
                </a:buClr>
                <a:buSzPts val="1400"/>
                <a:buFont typeface="Roboto"/>
                <a:buChar char="✓"/>
              </a:pPr>
              <a:r>
                <a:rPr lang="en" sz="1400" b="0" i="0" u="none" strike="noStrike" cap="none" dirty="0">
                  <a:solidFill>
                    <a:srgbClr val="000000"/>
                  </a:solidFill>
                  <a:latin typeface="Roboto"/>
                  <a:ea typeface="Roboto"/>
                  <a:cs typeface="Roboto"/>
                  <a:sym typeface="Roboto"/>
                </a:rPr>
                <a:t>Sergeant in the United States Space Force</a:t>
              </a:r>
              <a:endParaRPr sz="1400" b="0" i="0" u="none" strike="noStrike" cap="none" dirty="0">
                <a:solidFill>
                  <a:srgbClr val="000000"/>
                </a:solidFill>
                <a:latin typeface="Roboto"/>
                <a:ea typeface="Roboto"/>
                <a:cs typeface="Roboto"/>
                <a:sym typeface="Roboto"/>
              </a:endParaRPr>
            </a:p>
            <a:p>
              <a:pPr marL="457200" marR="0" lvl="0" indent="-317500" algn="l" rtl="0">
                <a:lnSpc>
                  <a:spcPct val="100000"/>
                </a:lnSpc>
                <a:spcBef>
                  <a:spcPts val="0"/>
                </a:spcBef>
                <a:spcAft>
                  <a:spcPts val="0"/>
                </a:spcAft>
                <a:buClr>
                  <a:srgbClr val="000000"/>
                </a:buClr>
                <a:buSzPts val="1400"/>
                <a:buFont typeface="Roboto"/>
                <a:buChar char="✓"/>
              </a:pPr>
              <a:r>
                <a:rPr lang="en" sz="1400" b="0" i="0" u="none" strike="noStrike" cap="none" dirty="0">
                  <a:solidFill>
                    <a:srgbClr val="000000"/>
                  </a:solidFill>
                  <a:latin typeface="Roboto"/>
                  <a:ea typeface="Roboto"/>
                  <a:cs typeface="Roboto"/>
                  <a:sym typeface="Roboto"/>
                </a:rPr>
                <a:t>Trained computer system programmer</a:t>
              </a:r>
              <a:endParaRPr sz="1400" b="0" i="0" u="none" strike="noStrike" cap="none" dirty="0">
                <a:solidFill>
                  <a:srgbClr val="000000"/>
                </a:solidFill>
                <a:latin typeface="Roboto"/>
                <a:ea typeface="Roboto"/>
                <a:cs typeface="Roboto"/>
                <a:sym typeface="Roboto"/>
              </a:endParaRPr>
            </a:p>
            <a:p>
              <a:pPr marL="457200" indent="-317500">
                <a:buSzPts val="1400"/>
                <a:buFont typeface="Roboto"/>
                <a:buChar char="✓"/>
              </a:pPr>
              <a:r>
                <a:rPr lang="en-US" dirty="0">
                  <a:latin typeface="Roboto"/>
                  <a:ea typeface="Roboto"/>
                  <a:cs typeface="Roboto"/>
                  <a:sym typeface="Roboto"/>
                </a:rPr>
                <a:t>Degrees in computer science and math</a:t>
              </a:r>
              <a:endParaRPr lang="en" sz="1400" b="0" i="0" u="none" strike="noStrike" cap="none" dirty="0">
                <a:solidFill>
                  <a:srgbClr val="000000"/>
                </a:solidFill>
                <a:latin typeface="Roboto"/>
                <a:ea typeface="Roboto"/>
                <a:cs typeface="Roboto"/>
                <a:sym typeface="Roboto"/>
              </a:endParaRPr>
            </a:p>
            <a:p>
              <a:pPr marL="457200" marR="0" lvl="0" indent="-317500" algn="l" rtl="0">
                <a:lnSpc>
                  <a:spcPct val="100000"/>
                </a:lnSpc>
                <a:spcBef>
                  <a:spcPts val="0"/>
                </a:spcBef>
                <a:spcAft>
                  <a:spcPts val="0"/>
                </a:spcAft>
                <a:buClr>
                  <a:srgbClr val="000000"/>
                </a:buClr>
                <a:buSzPts val="1400"/>
                <a:buFont typeface="Roboto"/>
                <a:buChar char="✓"/>
              </a:pPr>
              <a:r>
                <a:rPr lang="en" sz="1400" b="0" i="0" u="none" strike="noStrike" cap="none" dirty="0">
                  <a:solidFill>
                    <a:srgbClr val="000000"/>
                  </a:solidFill>
                  <a:latin typeface="Roboto"/>
                  <a:ea typeface="Roboto"/>
                  <a:cs typeface="Roboto"/>
                  <a:sym typeface="Roboto"/>
                </a:rPr>
                <a:t>Develop curriculum for cyber career field</a:t>
              </a:r>
              <a:endParaRPr sz="1400" b="0" i="0" u="none" strike="noStrike" cap="none" dirty="0">
                <a:solidFill>
                  <a:srgbClr val="000000"/>
                </a:solidFill>
                <a:latin typeface="Roboto"/>
                <a:ea typeface="Roboto"/>
                <a:cs typeface="Roboto"/>
                <a:sym typeface="Roboto"/>
              </a:endParaRPr>
            </a:p>
          </p:txBody>
        </p:sp>
      </p:grpSp>
      <p:grpSp>
        <p:nvGrpSpPr>
          <p:cNvPr id="264" name="Google Shape;264;p9"/>
          <p:cNvGrpSpPr/>
          <p:nvPr/>
        </p:nvGrpSpPr>
        <p:grpSpPr>
          <a:xfrm>
            <a:off x="4307278" y="3716786"/>
            <a:ext cx="333585" cy="307287"/>
            <a:chOff x="2682350" y="2643425"/>
            <a:chExt cx="473775" cy="436425"/>
          </a:xfrm>
        </p:grpSpPr>
        <p:sp>
          <p:nvSpPr>
            <p:cNvPr id="265" name="Google Shape;265;p9"/>
            <p:cNvSpPr/>
            <p:nvPr/>
          </p:nvSpPr>
          <p:spPr>
            <a:xfrm>
              <a:off x="2682350" y="2725775"/>
              <a:ext cx="70175" cy="73425"/>
            </a:xfrm>
            <a:custGeom>
              <a:avLst/>
              <a:gdLst/>
              <a:ahLst/>
              <a:cxnLst/>
              <a:rect l="l" t="t" r="r" b="b"/>
              <a:pathLst>
                <a:path w="2807" h="2937" extrusionOk="0">
                  <a:moveTo>
                    <a:pt x="1130" y="1"/>
                  </a:moveTo>
                  <a:cubicBezTo>
                    <a:pt x="506" y="1"/>
                    <a:pt x="1" y="504"/>
                    <a:pt x="1" y="1130"/>
                  </a:cubicBezTo>
                  <a:lnTo>
                    <a:pt x="1" y="2937"/>
                  </a:lnTo>
                  <a:lnTo>
                    <a:pt x="1991" y="2937"/>
                  </a:lnTo>
                  <a:cubicBezTo>
                    <a:pt x="2443" y="2937"/>
                    <a:pt x="2807" y="2572"/>
                    <a:pt x="2807" y="2124"/>
                  </a:cubicBezTo>
                  <a:lnTo>
                    <a:pt x="280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266" name="Google Shape;266;p9"/>
            <p:cNvSpPr/>
            <p:nvPr/>
          </p:nvSpPr>
          <p:spPr>
            <a:xfrm>
              <a:off x="2682350" y="3006350"/>
              <a:ext cx="70175" cy="73500"/>
            </a:xfrm>
            <a:custGeom>
              <a:avLst/>
              <a:gdLst/>
              <a:ahLst/>
              <a:cxnLst/>
              <a:rect l="l" t="t" r="r" b="b"/>
              <a:pathLst>
                <a:path w="2807" h="2940" extrusionOk="0">
                  <a:moveTo>
                    <a:pt x="1" y="1"/>
                  </a:moveTo>
                  <a:lnTo>
                    <a:pt x="1" y="1811"/>
                  </a:lnTo>
                  <a:cubicBezTo>
                    <a:pt x="1" y="2434"/>
                    <a:pt x="506" y="2940"/>
                    <a:pt x="1130" y="2940"/>
                  </a:cubicBezTo>
                  <a:lnTo>
                    <a:pt x="2807" y="2940"/>
                  </a:lnTo>
                  <a:lnTo>
                    <a:pt x="2807" y="817"/>
                  </a:lnTo>
                  <a:cubicBezTo>
                    <a:pt x="2807" y="365"/>
                    <a:pt x="2443" y="4"/>
                    <a:pt x="199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267" name="Google Shape;267;p9"/>
            <p:cNvSpPr/>
            <p:nvPr/>
          </p:nvSpPr>
          <p:spPr>
            <a:xfrm>
              <a:off x="3085925" y="2725700"/>
              <a:ext cx="70200" cy="73500"/>
            </a:xfrm>
            <a:custGeom>
              <a:avLst/>
              <a:gdLst/>
              <a:ahLst/>
              <a:cxnLst/>
              <a:rect l="l" t="t" r="r" b="b"/>
              <a:pathLst>
                <a:path w="2808" h="2940" extrusionOk="0">
                  <a:moveTo>
                    <a:pt x="1" y="1"/>
                  </a:moveTo>
                  <a:lnTo>
                    <a:pt x="1" y="2127"/>
                  </a:lnTo>
                  <a:cubicBezTo>
                    <a:pt x="1" y="2575"/>
                    <a:pt x="365" y="2940"/>
                    <a:pt x="817" y="2940"/>
                  </a:cubicBezTo>
                  <a:lnTo>
                    <a:pt x="2807" y="2940"/>
                  </a:lnTo>
                  <a:lnTo>
                    <a:pt x="2807" y="1130"/>
                  </a:lnTo>
                  <a:cubicBezTo>
                    <a:pt x="2807" y="507"/>
                    <a:pt x="2301" y="1"/>
                    <a:pt x="167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268" name="Google Shape;268;p9"/>
            <p:cNvSpPr/>
            <p:nvPr/>
          </p:nvSpPr>
          <p:spPr>
            <a:xfrm>
              <a:off x="2825150" y="2843075"/>
              <a:ext cx="180700" cy="107375"/>
            </a:xfrm>
            <a:custGeom>
              <a:avLst/>
              <a:gdLst/>
              <a:ahLst/>
              <a:cxnLst/>
              <a:rect l="l" t="t" r="r" b="b"/>
              <a:pathLst>
                <a:path w="7228" h="4295" extrusionOk="0">
                  <a:moveTo>
                    <a:pt x="5024" y="714"/>
                  </a:moveTo>
                  <a:cubicBezTo>
                    <a:pt x="5337" y="714"/>
                    <a:pt x="5590" y="967"/>
                    <a:pt x="5590" y="1277"/>
                  </a:cubicBezTo>
                  <a:cubicBezTo>
                    <a:pt x="5590" y="1590"/>
                    <a:pt x="5337" y="1843"/>
                    <a:pt x="5024" y="1843"/>
                  </a:cubicBezTo>
                  <a:lnTo>
                    <a:pt x="2503" y="1843"/>
                  </a:lnTo>
                  <a:cubicBezTo>
                    <a:pt x="2190" y="1843"/>
                    <a:pt x="1937" y="1590"/>
                    <a:pt x="1937" y="1277"/>
                  </a:cubicBezTo>
                  <a:cubicBezTo>
                    <a:pt x="1937" y="967"/>
                    <a:pt x="2190" y="714"/>
                    <a:pt x="2503" y="714"/>
                  </a:cubicBezTo>
                  <a:close/>
                  <a:moveTo>
                    <a:pt x="6078" y="2452"/>
                  </a:moveTo>
                  <a:cubicBezTo>
                    <a:pt x="6391" y="2452"/>
                    <a:pt x="6644" y="2704"/>
                    <a:pt x="6644" y="3018"/>
                  </a:cubicBezTo>
                  <a:cubicBezTo>
                    <a:pt x="6644" y="3328"/>
                    <a:pt x="6391" y="3581"/>
                    <a:pt x="6078" y="3581"/>
                  </a:cubicBezTo>
                  <a:lnTo>
                    <a:pt x="1449" y="3581"/>
                  </a:lnTo>
                  <a:cubicBezTo>
                    <a:pt x="1136" y="3581"/>
                    <a:pt x="883" y="3328"/>
                    <a:pt x="883" y="3018"/>
                  </a:cubicBezTo>
                  <a:cubicBezTo>
                    <a:pt x="883" y="2704"/>
                    <a:pt x="1136" y="2452"/>
                    <a:pt x="1449" y="2452"/>
                  </a:cubicBezTo>
                  <a:close/>
                  <a:moveTo>
                    <a:pt x="1" y="0"/>
                  </a:moveTo>
                  <a:lnTo>
                    <a:pt x="1" y="4294"/>
                  </a:lnTo>
                  <a:lnTo>
                    <a:pt x="7228" y="4294"/>
                  </a:lnTo>
                  <a:lnTo>
                    <a:pt x="722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269" name="Google Shape;269;p9"/>
            <p:cNvSpPr/>
            <p:nvPr/>
          </p:nvSpPr>
          <p:spPr>
            <a:xfrm>
              <a:off x="2682350" y="2725700"/>
              <a:ext cx="473775" cy="354150"/>
            </a:xfrm>
            <a:custGeom>
              <a:avLst/>
              <a:gdLst/>
              <a:ahLst/>
              <a:cxnLst/>
              <a:rect l="l" t="t" r="r" b="b"/>
              <a:pathLst>
                <a:path w="18951" h="14166" extrusionOk="0">
                  <a:moveTo>
                    <a:pt x="13503" y="3566"/>
                  </a:moveTo>
                  <a:cubicBezTo>
                    <a:pt x="13816" y="3566"/>
                    <a:pt x="14069" y="3819"/>
                    <a:pt x="14069" y="4129"/>
                  </a:cubicBezTo>
                  <a:lnTo>
                    <a:pt x="14069" y="9556"/>
                  </a:lnTo>
                  <a:cubicBezTo>
                    <a:pt x="14069" y="9866"/>
                    <a:pt x="13816" y="10119"/>
                    <a:pt x="13503" y="10119"/>
                  </a:cubicBezTo>
                  <a:lnTo>
                    <a:pt x="5147" y="10119"/>
                  </a:lnTo>
                  <a:cubicBezTo>
                    <a:pt x="4834" y="10119"/>
                    <a:pt x="4584" y="9866"/>
                    <a:pt x="4584" y="9556"/>
                  </a:cubicBezTo>
                  <a:lnTo>
                    <a:pt x="4584" y="4129"/>
                  </a:lnTo>
                  <a:cubicBezTo>
                    <a:pt x="4584" y="3819"/>
                    <a:pt x="4834" y="3566"/>
                    <a:pt x="5147" y="3566"/>
                  </a:cubicBezTo>
                  <a:close/>
                  <a:moveTo>
                    <a:pt x="3936" y="1"/>
                  </a:moveTo>
                  <a:lnTo>
                    <a:pt x="3936" y="2127"/>
                  </a:lnTo>
                  <a:cubicBezTo>
                    <a:pt x="3933" y="3199"/>
                    <a:pt x="3066" y="4069"/>
                    <a:pt x="1991" y="4069"/>
                  </a:cubicBezTo>
                  <a:lnTo>
                    <a:pt x="1" y="4069"/>
                  </a:lnTo>
                  <a:lnTo>
                    <a:pt x="1" y="10098"/>
                  </a:lnTo>
                  <a:lnTo>
                    <a:pt x="1991" y="10098"/>
                  </a:lnTo>
                  <a:cubicBezTo>
                    <a:pt x="3066" y="10101"/>
                    <a:pt x="3933" y="10968"/>
                    <a:pt x="3936" y="12043"/>
                  </a:cubicBezTo>
                  <a:lnTo>
                    <a:pt x="3936" y="14166"/>
                  </a:lnTo>
                  <a:lnTo>
                    <a:pt x="15015" y="14166"/>
                  </a:lnTo>
                  <a:lnTo>
                    <a:pt x="15015" y="12043"/>
                  </a:lnTo>
                  <a:cubicBezTo>
                    <a:pt x="15018" y="10968"/>
                    <a:pt x="15885" y="10101"/>
                    <a:pt x="16960" y="10098"/>
                  </a:cubicBezTo>
                  <a:lnTo>
                    <a:pt x="18950" y="10098"/>
                  </a:lnTo>
                  <a:lnTo>
                    <a:pt x="18950" y="4069"/>
                  </a:lnTo>
                  <a:lnTo>
                    <a:pt x="16960" y="4069"/>
                  </a:lnTo>
                  <a:cubicBezTo>
                    <a:pt x="15885" y="4069"/>
                    <a:pt x="15018" y="3199"/>
                    <a:pt x="15015" y="2127"/>
                  </a:cubicBezTo>
                  <a:lnTo>
                    <a:pt x="1501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270" name="Google Shape;270;p9"/>
            <p:cNvSpPr/>
            <p:nvPr/>
          </p:nvSpPr>
          <p:spPr>
            <a:xfrm>
              <a:off x="3085925" y="3006350"/>
              <a:ext cx="70200" cy="73500"/>
            </a:xfrm>
            <a:custGeom>
              <a:avLst/>
              <a:gdLst/>
              <a:ahLst/>
              <a:cxnLst/>
              <a:rect l="l" t="t" r="r" b="b"/>
              <a:pathLst>
                <a:path w="2808" h="2940" extrusionOk="0">
                  <a:moveTo>
                    <a:pt x="817" y="1"/>
                  </a:moveTo>
                  <a:cubicBezTo>
                    <a:pt x="365" y="4"/>
                    <a:pt x="1" y="365"/>
                    <a:pt x="1" y="817"/>
                  </a:cubicBezTo>
                  <a:lnTo>
                    <a:pt x="1" y="2940"/>
                  </a:lnTo>
                  <a:lnTo>
                    <a:pt x="1678" y="2940"/>
                  </a:lnTo>
                  <a:cubicBezTo>
                    <a:pt x="2301" y="2940"/>
                    <a:pt x="2807" y="2434"/>
                    <a:pt x="2807" y="1811"/>
                  </a:cubicBezTo>
                  <a:lnTo>
                    <a:pt x="280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271" name="Google Shape;271;p9"/>
            <p:cNvSpPr/>
            <p:nvPr/>
          </p:nvSpPr>
          <p:spPr>
            <a:xfrm>
              <a:off x="2825450" y="2643425"/>
              <a:ext cx="187550" cy="54075"/>
            </a:xfrm>
            <a:custGeom>
              <a:avLst/>
              <a:gdLst/>
              <a:ahLst/>
              <a:cxnLst/>
              <a:rect l="l" t="t" r="r" b="b"/>
              <a:pathLst>
                <a:path w="7502" h="2163" extrusionOk="0">
                  <a:moveTo>
                    <a:pt x="1862" y="1"/>
                  </a:moveTo>
                  <a:cubicBezTo>
                    <a:pt x="835" y="4"/>
                    <a:pt x="1" y="835"/>
                    <a:pt x="1" y="1861"/>
                  </a:cubicBezTo>
                  <a:lnTo>
                    <a:pt x="1" y="2163"/>
                  </a:lnTo>
                  <a:lnTo>
                    <a:pt x="1130" y="2163"/>
                  </a:lnTo>
                  <a:lnTo>
                    <a:pt x="1130" y="1861"/>
                  </a:lnTo>
                  <a:cubicBezTo>
                    <a:pt x="1130" y="1458"/>
                    <a:pt x="1458" y="1133"/>
                    <a:pt x="1862" y="1130"/>
                  </a:cubicBezTo>
                  <a:lnTo>
                    <a:pt x="5641" y="1130"/>
                  </a:lnTo>
                  <a:cubicBezTo>
                    <a:pt x="6044" y="1133"/>
                    <a:pt x="6373" y="1458"/>
                    <a:pt x="6373" y="1861"/>
                  </a:cubicBezTo>
                  <a:lnTo>
                    <a:pt x="6373" y="2163"/>
                  </a:lnTo>
                  <a:lnTo>
                    <a:pt x="7502" y="2163"/>
                  </a:lnTo>
                  <a:lnTo>
                    <a:pt x="7502" y="1861"/>
                  </a:lnTo>
                  <a:cubicBezTo>
                    <a:pt x="7502" y="835"/>
                    <a:pt x="6668" y="4"/>
                    <a:pt x="564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272" name="Google Shape;272;p9"/>
          <p:cNvGrpSpPr/>
          <p:nvPr/>
        </p:nvGrpSpPr>
        <p:grpSpPr>
          <a:xfrm>
            <a:off x="5657574" y="3701231"/>
            <a:ext cx="338566" cy="338373"/>
            <a:chOff x="5643000" y="2621375"/>
            <a:chExt cx="480850" cy="480575"/>
          </a:xfrm>
        </p:grpSpPr>
        <p:sp>
          <p:nvSpPr>
            <p:cNvPr id="273" name="Google Shape;273;p9"/>
            <p:cNvSpPr/>
            <p:nvPr/>
          </p:nvSpPr>
          <p:spPr>
            <a:xfrm>
              <a:off x="5837150" y="2812950"/>
              <a:ext cx="92625" cy="88125"/>
            </a:xfrm>
            <a:custGeom>
              <a:avLst/>
              <a:gdLst/>
              <a:ahLst/>
              <a:cxnLst/>
              <a:rect l="l" t="t" r="r" b="b"/>
              <a:pathLst>
                <a:path w="3705" h="3525" extrusionOk="0">
                  <a:moveTo>
                    <a:pt x="1853" y="1"/>
                  </a:moveTo>
                  <a:lnTo>
                    <a:pt x="1" y="1347"/>
                  </a:lnTo>
                  <a:lnTo>
                    <a:pt x="706" y="3524"/>
                  </a:lnTo>
                  <a:lnTo>
                    <a:pt x="2997" y="3524"/>
                  </a:lnTo>
                  <a:lnTo>
                    <a:pt x="3705" y="1347"/>
                  </a:lnTo>
                  <a:lnTo>
                    <a:pt x="1853"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274" name="Google Shape;274;p9"/>
            <p:cNvSpPr/>
            <p:nvPr/>
          </p:nvSpPr>
          <p:spPr>
            <a:xfrm>
              <a:off x="5643000" y="2631975"/>
              <a:ext cx="480850" cy="469975"/>
            </a:xfrm>
            <a:custGeom>
              <a:avLst/>
              <a:gdLst/>
              <a:ahLst/>
              <a:cxnLst/>
              <a:rect l="l" t="t" r="r" b="b"/>
              <a:pathLst>
                <a:path w="19234" h="18799" extrusionOk="0">
                  <a:moveTo>
                    <a:pt x="9617" y="5978"/>
                  </a:moveTo>
                  <a:cubicBezTo>
                    <a:pt x="9734" y="5978"/>
                    <a:pt x="9851" y="6014"/>
                    <a:pt x="9950" y="6087"/>
                  </a:cubicBezTo>
                  <a:lnTo>
                    <a:pt x="12464" y="7914"/>
                  </a:lnTo>
                  <a:cubicBezTo>
                    <a:pt x="12663" y="8059"/>
                    <a:pt x="12745" y="8312"/>
                    <a:pt x="12669" y="8547"/>
                  </a:cubicBezTo>
                  <a:lnTo>
                    <a:pt x="11709" y="11504"/>
                  </a:lnTo>
                  <a:cubicBezTo>
                    <a:pt x="11633" y="11736"/>
                    <a:pt x="11417" y="11892"/>
                    <a:pt x="11173" y="11892"/>
                  </a:cubicBezTo>
                  <a:lnTo>
                    <a:pt x="8062" y="11892"/>
                  </a:lnTo>
                  <a:cubicBezTo>
                    <a:pt x="7818" y="11892"/>
                    <a:pt x="7601" y="11736"/>
                    <a:pt x="7526" y="11504"/>
                  </a:cubicBezTo>
                  <a:lnTo>
                    <a:pt x="6565" y="8547"/>
                  </a:lnTo>
                  <a:cubicBezTo>
                    <a:pt x="6490" y="8312"/>
                    <a:pt x="6571" y="8059"/>
                    <a:pt x="6770" y="7914"/>
                  </a:cubicBezTo>
                  <a:lnTo>
                    <a:pt x="9285" y="6087"/>
                  </a:lnTo>
                  <a:cubicBezTo>
                    <a:pt x="9384" y="6014"/>
                    <a:pt x="9501" y="5978"/>
                    <a:pt x="9617" y="5978"/>
                  </a:cubicBezTo>
                  <a:close/>
                  <a:moveTo>
                    <a:pt x="6785" y="1"/>
                  </a:moveTo>
                  <a:lnTo>
                    <a:pt x="6785" y="1"/>
                  </a:lnTo>
                  <a:cubicBezTo>
                    <a:pt x="5289" y="462"/>
                    <a:pt x="3928" y="1284"/>
                    <a:pt x="2822" y="2395"/>
                  </a:cubicBezTo>
                  <a:cubicBezTo>
                    <a:pt x="2431" y="2783"/>
                    <a:pt x="2076" y="3208"/>
                    <a:pt x="1756" y="3656"/>
                  </a:cubicBezTo>
                  <a:lnTo>
                    <a:pt x="3072" y="3834"/>
                  </a:lnTo>
                  <a:cubicBezTo>
                    <a:pt x="3289" y="3864"/>
                    <a:pt x="3467" y="4015"/>
                    <a:pt x="3533" y="4220"/>
                  </a:cubicBezTo>
                  <a:lnTo>
                    <a:pt x="4497" y="7177"/>
                  </a:lnTo>
                  <a:cubicBezTo>
                    <a:pt x="4572" y="7408"/>
                    <a:pt x="4488" y="7664"/>
                    <a:pt x="4289" y="7809"/>
                  </a:cubicBezTo>
                  <a:lnTo>
                    <a:pt x="1775" y="9637"/>
                  </a:lnTo>
                  <a:cubicBezTo>
                    <a:pt x="1677" y="9708"/>
                    <a:pt x="1560" y="9743"/>
                    <a:pt x="1444" y="9743"/>
                  </a:cubicBezTo>
                  <a:cubicBezTo>
                    <a:pt x="1351" y="9743"/>
                    <a:pt x="1259" y="9721"/>
                    <a:pt x="1175" y="9676"/>
                  </a:cubicBezTo>
                  <a:lnTo>
                    <a:pt x="7" y="9047"/>
                  </a:lnTo>
                  <a:cubicBezTo>
                    <a:pt x="7" y="9092"/>
                    <a:pt x="7" y="9140"/>
                    <a:pt x="7" y="9188"/>
                  </a:cubicBezTo>
                  <a:cubicBezTo>
                    <a:pt x="1" y="11269"/>
                    <a:pt x="675" y="13292"/>
                    <a:pt x="1925" y="14955"/>
                  </a:cubicBezTo>
                  <a:lnTo>
                    <a:pt x="2500" y="13756"/>
                  </a:lnTo>
                  <a:cubicBezTo>
                    <a:pt x="2594" y="13560"/>
                    <a:pt x="2792" y="13437"/>
                    <a:pt x="3009" y="13437"/>
                  </a:cubicBezTo>
                  <a:lnTo>
                    <a:pt x="6120" y="13437"/>
                  </a:lnTo>
                  <a:cubicBezTo>
                    <a:pt x="6364" y="13437"/>
                    <a:pt x="6580" y="13594"/>
                    <a:pt x="6656" y="13828"/>
                  </a:cubicBezTo>
                  <a:lnTo>
                    <a:pt x="7616" y="16786"/>
                  </a:lnTo>
                  <a:cubicBezTo>
                    <a:pt x="7683" y="16990"/>
                    <a:pt x="7625" y="17216"/>
                    <a:pt x="7469" y="17367"/>
                  </a:cubicBezTo>
                  <a:lnTo>
                    <a:pt x="6508" y="18288"/>
                  </a:lnTo>
                  <a:cubicBezTo>
                    <a:pt x="7515" y="18628"/>
                    <a:pt x="8566" y="18799"/>
                    <a:pt x="9616" y="18799"/>
                  </a:cubicBezTo>
                  <a:cubicBezTo>
                    <a:pt x="10667" y="18799"/>
                    <a:pt x="11718" y="18628"/>
                    <a:pt x="12726" y="18288"/>
                  </a:cubicBezTo>
                  <a:lnTo>
                    <a:pt x="11763" y="17367"/>
                  </a:lnTo>
                  <a:cubicBezTo>
                    <a:pt x="11606" y="17216"/>
                    <a:pt x="11549" y="16990"/>
                    <a:pt x="11615" y="16786"/>
                  </a:cubicBezTo>
                  <a:lnTo>
                    <a:pt x="12576" y="13828"/>
                  </a:lnTo>
                  <a:cubicBezTo>
                    <a:pt x="12651" y="13594"/>
                    <a:pt x="12868" y="13437"/>
                    <a:pt x="13115" y="13437"/>
                  </a:cubicBezTo>
                  <a:lnTo>
                    <a:pt x="16223" y="13437"/>
                  </a:lnTo>
                  <a:cubicBezTo>
                    <a:pt x="16439" y="13437"/>
                    <a:pt x="16638" y="13560"/>
                    <a:pt x="16731" y="13756"/>
                  </a:cubicBezTo>
                  <a:lnTo>
                    <a:pt x="17307" y="14955"/>
                  </a:lnTo>
                  <a:cubicBezTo>
                    <a:pt x="18559" y="13292"/>
                    <a:pt x="19234" y="11269"/>
                    <a:pt x="19228" y="9188"/>
                  </a:cubicBezTo>
                  <a:cubicBezTo>
                    <a:pt x="19228" y="9140"/>
                    <a:pt x="19228" y="9092"/>
                    <a:pt x="19225" y="9044"/>
                  </a:cubicBezTo>
                  <a:lnTo>
                    <a:pt x="18059" y="9673"/>
                  </a:lnTo>
                  <a:cubicBezTo>
                    <a:pt x="17975" y="9719"/>
                    <a:pt x="17883" y="9742"/>
                    <a:pt x="17791" y="9742"/>
                  </a:cubicBezTo>
                  <a:cubicBezTo>
                    <a:pt x="17674" y="9742"/>
                    <a:pt x="17557" y="9705"/>
                    <a:pt x="17457" y="9634"/>
                  </a:cubicBezTo>
                  <a:lnTo>
                    <a:pt x="14943" y="7806"/>
                  </a:lnTo>
                  <a:cubicBezTo>
                    <a:pt x="14744" y="7661"/>
                    <a:pt x="14663" y="7408"/>
                    <a:pt x="14738" y="7174"/>
                  </a:cubicBezTo>
                  <a:lnTo>
                    <a:pt x="15702" y="4220"/>
                  </a:lnTo>
                  <a:cubicBezTo>
                    <a:pt x="15768" y="4012"/>
                    <a:pt x="15945" y="3864"/>
                    <a:pt x="16162" y="3834"/>
                  </a:cubicBezTo>
                  <a:lnTo>
                    <a:pt x="17478" y="3656"/>
                  </a:lnTo>
                  <a:cubicBezTo>
                    <a:pt x="17162" y="3208"/>
                    <a:pt x="16804" y="2783"/>
                    <a:pt x="16415" y="2395"/>
                  </a:cubicBezTo>
                  <a:cubicBezTo>
                    <a:pt x="15307" y="1284"/>
                    <a:pt x="13946" y="462"/>
                    <a:pt x="12449" y="1"/>
                  </a:cubicBezTo>
                  <a:lnTo>
                    <a:pt x="12449" y="1"/>
                  </a:lnTo>
                  <a:lnTo>
                    <a:pt x="12690" y="1311"/>
                  </a:lnTo>
                  <a:cubicBezTo>
                    <a:pt x="12726" y="1524"/>
                    <a:pt x="12642" y="1741"/>
                    <a:pt x="12464" y="1868"/>
                  </a:cubicBezTo>
                  <a:lnTo>
                    <a:pt x="9950" y="3696"/>
                  </a:lnTo>
                  <a:cubicBezTo>
                    <a:pt x="9851" y="3768"/>
                    <a:pt x="9734" y="3804"/>
                    <a:pt x="9618" y="3804"/>
                  </a:cubicBezTo>
                  <a:cubicBezTo>
                    <a:pt x="9501" y="3804"/>
                    <a:pt x="9385" y="3768"/>
                    <a:pt x="9288" y="3696"/>
                  </a:cubicBezTo>
                  <a:lnTo>
                    <a:pt x="6770" y="1868"/>
                  </a:lnTo>
                  <a:cubicBezTo>
                    <a:pt x="6596" y="1741"/>
                    <a:pt x="6508" y="1524"/>
                    <a:pt x="6547" y="1311"/>
                  </a:cubicBezTo>
                  <a:lnTo>
                    <a:pt x="678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275" name="Google Shape;275;p9"/>
            <p:cNvSpPr/>
            <p:nvPr/>
          </p:nvSpPr>
          <p:spPr>
            <a:xfrm>
              <a:off x="6041550" y="2749725"/>
              <a:ext cx="79750" cy="95025"/>
            </a:xfrm>
            <a:custGeom>
              <a:avLst/>
              <a:gdLst/>
              <a:ahLst/>
              <a:cxnLst/>
              <a:rect l="l" t="t" r="r" b="b"/>
              <a:pathLst>
                <a:path w="3190" h="3801" extrusionOk="0">
                  <a:moveTo>
                    <a:pt x="2184" y="0"/>
                  </a:moveTo>
                  <a:lnTo>
                    <a:pt x="723" y="196"/>
                  </a:lnTo>
                  <a:lnTo>
                    <a:pt x="0" y="2424"/>
                  </a:lnTo>
                  <a:lnTo>
                    <a:pt x="1895" y="3801"/>
                  </a:lnTo>
                  <a:lnTo>
                    <a:pt x="3189" y="3102"/>
                  </a:lnTo>
                  <a:cubicBezTo>
                    <a:pt x="3036" y="2018"/>
                    <a:pt x="2696" y="967"/>
                    <a:pt x="218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276" name="Google Shape;276;p9"/>
            <p:cNvSpPr/>
            <p:nvPr/>
          </p:nvSpPr>
          <p:spPr>
            <a:xfrm>
              <a:off x="5963025" y="2996125"/>
              <a:ext cx="92625" cy="81175"/>
            </a:xfrm>
            <a:custGeom>
              <a:avLst/>
              <a:gdLst/>
              <a:ahLst/>
              <a:cxnLst/>
              <a:rect l="l" t="t" r="r" b="b"/>
              <a:pathLst>
                <a:path w="3705" h="3247" extrusionOk="0">
                  <a:moveTo>
                    <a:pt x="723" y="0"/>
                  </a:moveTo>
                  <a:lnTo>
                    <a:pt x="1" y="2229"/>
                  </a:lnTo>
                  <a:lnTo>
                    <a:pt x="1067" y="3246"/>
                  </a:lnTo>
                  <a:cubicBezTo>
                    <a:pt x="2009" y="2780"/>
                    <a:pt x="2870" y="2162"/>
                    <a:pt x="3614" y="1416"/>
                  </a:cubicBezTo>
                  <a:cubicBezTo>
                    <a:pt x="3644" y="1388"/>
                    <a:pt x="3674" y="1355"/>
                    <a:pt x="3705" y="1325"/>
                  </a:cubicBezTo>
                  <a:lnTo>
                    <a:pt x="3069"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277" name="Google Shape;277;p9"/>
            <p:cNvSpPr/>
            <p:nvPr/>
          </p:nvSpPr>
          <p:spPr>
            <a:xfrm>
              <a:off x="5711225" y="2996200"/>
              <a:ext cx="92600" cy="81100"/>
            </a:xfrm>
            <a:custGeom>
              <a:avLst/>
              <a:gdLst/>
              <a:ahLst/>
              <a:cxnLst/>
              <a:rect l="l" t="t" r="r" b="b"/>
              <a:pathLst>
                <a:path w="3704" h="3244" extrusionOk="0">
                  <a:moveTo>
                    <a:pt x="635" y="0"/>
                  </a:moveTo>
                  <a:lnTo>
                    <a:pt x="0" y="1322"/>
                  </a:lnTo>
                  <a:cubicBezTo>
                    <a:pt x="30" y="1355"/>
                    <a:pt x="60" y="1385"/>
                    <a:pt x="93" y="1416"/>
                  </a:cubicBezTo>
                  <a:cubicBezTo>
                    <a:pt x="834" y="2162"/>
                    <a:pt x="1695" y="2780"/>
                    <a:pt x="2638" y="3243"/>
                  </a:cubicBezTo>
                  <a:lnTo>
                    <a:pt x="3704" y="2229"/>
                  </a:lnTo>
                  <a:lnTo>
                    <a:pt x="298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278" name="Google Shape;278;p9"/>
            <p:cNvSpPr/>
            <p:nvPr/>
          </p:nvSpPr>
          <p:spPr>
            <a:xfrm>
              <a:off x="5645575" y="2749725"/>
              <a:ext cx="79825" cy="95100"/>
            </a:xfrm>
            <a:custGeom>
              <a:avLst/>
              <a:gdLst/>
              <a:ahLst/>
              <a:cxnLst/>
              <a:rect l="l" t="t" r="r" b="b"/>
              <a:pathLst>
                <a:path w="3193" h="3804" extrusionOk="0">
                  <a:moveTo>
                    <a:pt x="1009" y="0"/>
                  </a:moveTo>
                  <a:cubicBezTo>
                    <a:pt x="497" y="967"/>
                    <a:pt x="154" y="2018"/>
                    <a:pt x="0" y="3105"/>
                  </a:cubicBezTo>
                  <a:lnTo>
                    <a:pt x="1295" y="3804"/>
                  </a:lnTo>
                  <a:lnTo>
                    <a:pt x="3192" y="2424"/>
                  </a:lnTo>
                  <a:lnTo>
                    <a:pt x="2467" y="196"/>
                  </a:lnTo>
                  <a:lnTo>
                    <a:pt x="1009"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279" name="Google Shape;279;p9"/>
            <p:cNvSpPr/>
            <p:nvPr/>
          </p:nvSpPr>
          <p:spPr>
            <a:xfrm>
              <a:off x="5836025" y="2621375"/>
              <a:ext cx="94800" cy="74100"/>
            </a:xfrm>
            <a:custGeom>
              <a:avLst/>
              <a:gdLst/>
              <a:ahLst/>
              <a:cxnLst/>
              <a:rect l="l" t="t" r="r" b="b"/>
              <a:pathLst>
                <a:path w="3792" h="2964" extrusionOk="0">
                  <a:moveTo>
                    <a:pt x="1897" y="1"/>
                  </a:moveTo>
                  <a:cubicBezTo>
                    <a:pt x="1351" y="1"/>
                    <a:pt x="805" y="47"/>
                    <a:pt x="266" y="139"/>
                  </a:cubicBezTo>
                  <a:lnTo>
                    <a:pt x="1" y="1587"/>
                  </a:lnTo>
                  <a:lnTo>
                    <a:pt x="1898" y="2963"/>
                  </a:lnTo>
                  <a:lnTo>
                    <a:pt x="3792" y="1587"/>
                  </a:lnTo>
                  <a:lnTo>
                    <a:pt x="3530" y="139"/>
                  </a:lnTo>
                  <a:cubicBezTo>
                    <a:pt x="2989" y="47"/>
                    <a:pt x="2443" y="1"/>
                    <a:pt x="189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sp>
        <p:nvSpPr>
          <p:cNvPr id="280" name="Google Shape;280;p9"/>
          <p:cNvSpPr/>
          <p:nvPr/>
        </p:nvSpPr>
        <p:spPr>
          <a:xfrm>
            <a:off x="6960116" y="3685888"/>
            <a:ext cx="438997" cy="369039"/>
          </a:xfrm>
          <a:custGeom>
            <a:avLst/>
            <a:gdLst/>
            <a:ahLst/>
            <a:cxnLst/>
            <a:rect l="l" t="t" r="r" b="b"/>
            <a:pathLst>
              <a:path w="15029" h="12634" extrusionOk="0">
                <a:moveTo>
                  <a:pt x="10155" y="885"/>
                </a:moveTo>
                <a:cubicBezTo>
                  <a:pt x="10393" y="885"/>
                  <a:pt x="10643" y="915"/>
                  <a:pt x="10901" y="977"/>
                </a:cubicBezTo>
                <a:cubicBezTo>
                  <a:pt x="10586" y="2332"/>
                  <a:pt x="9546" y="2994"/>
                  <a:pt x="8475" y="3025"/>
                </a:cubicBezTo>
                <a:lnTo>
                  <a:pt x="8444" y="3025"/>
                </a:lnTo>
                <a:cubicBezTo>
                  <a:pt x="8192" y="3025"/>
                  <a:pt x="7971" y="2994"/>
                  <a:pt x="7719" y="2899"/>
                </a:cubicBezTo>
                <a:cubicBezTo>
                  <a:pt x="8009" y="1661"/>
                  <a:pt x="8937" y="885"/>
                  <a:pt x="10155" y="885"/>
                </a:cubicBezTo>
                <a:close/>
                <a:moveTo>
                  <a:pt x="9924" y="4348"/>
                </a:moveTo>
                <a:cubicBezTo>
                  <a:pt x="10271" y="4443"/>
                  <a:pt x="11122" y="5262"/>
                  <a:pt x="11122" y="6648"/>
                </a:cubicBezTo>
                <a:cubicBezTo>
                  <a:pt x="11122" y="7247"/>
                  <a:pt x="10996" y="7845"/>
                  <a:pt x="10807" y="8381"/>
                </a:cubicBezTo>
                <a:cubicBezTo>
                  <a:pt x="10744" y="8538"/>
                  <a:pt x="10555" y="8664"/>
                  <a:pt x="10397" y="8664"/>
                </a:cubicBezTo>
                <a:cubicBezTo>
                  <a:pt x="10176" y="8664"/>
                  <a:pt x="9956" y="8475"/>
                  <a:pt x="9956" y="8223"/>
                </a:cubicBezTo>
                <a:cubicBezTo>
                  <a:pt x="9956" y="8066"/>
                  <a:pt x="10807" y="6050"/>
                  <a:pt x="9641" y="5136"/>
                </a:cubicBezTo>
                <a:cubicBezTo>
                  <a:pt x="9546" y="5073"/>
                  <a:pt x="9483" y="4947"/>
                  <a:pt x="9483" y="4789"/>
                </a:cubicBezTo>
                <a:cubicBezTo>
                  <a:pt x="9483" y="4569"/>
                  <a:pt x="9704" y="4348"/>
                  <a:pt x="9924" y="4348"/>
                </a:cubicBezTo>
                <a:close/>
                <a:moveTo>
                  <a:pt x="10176" y="1"/>
                </a:moveTo>
                <a:cubicBezTo>
                  <a:pt x="8948" y="1"/>
                  <a:pt x="7688" y="631"/>
                  <a:pt x="7089" y="2048"/>
                </a:cubicBezTo>
                <a:cubicBezTo>
                  <a:pt x="6711" y="1450"/>
                  <a:pt x="6270" y="1166"/>
                  <a:pt x="5734" y="914"/>
                </a:cubicBezTo>
                <a:cubicBezTo>
                  <a:pt x="5659" y="879"/>
                  <a:pt x="5588" y="863"/>
                  <a:pt x="5522" y="863"/>
                </a:cubicBezTo>
                <a:cubicBezTo>
                  <a:pt x="5118" y="863"/>
                  <a:pt x="4923" y="1449"/>
                  <a:pt x="5356" y="1639"/>
                </a:cubicBezTo>
                <a:cubicBezTo>
                  <a:pt x="5986" y="1954"/>
                  <a:pt x="6459" y="2363"/>
                  <a:pt x="6711" y="3151"/>
                </a:cubicBezTo>
                <a:cubicBezTo>
                  <a:pt x="6207" y="2836"/>
                  <a:pt x="5797" y="2489"/>
                  <a:pt x="5199" y="2489"/>
                </a:cubicBezTo>
                <a:cubicBezTo>
                  <a:pt x="4537" y="2521"/>
                  <a:pt x="3718" y="2868"/>
                  <a:pt x="2993" y="3529"/>
                </a:cubicBezTo>
                <a:cubicBezTo>
                  <a:pt x="0" y="6491"/>
                  <a:pt x="3182" y="12634"/>
                  <a:pt x="5514" y="12634"/>
                </a:cubicBezTo>
                <a:cubicBezTo>
                  <a:pt x="5829" y="12634"/>
                  <a:pt x="6144" y="12571"/>
                  <a:pt x="6427" y="12350"/>
                </a:cubicBezTo>
                <a:cubicBezTo>
                  <a:pt x="6821" y="12098"/>
                  <a:pt x="7050" y="11972"/>
                  <a:pt x="7278" y="11972"/>
                </a:cubicBezTo>
                <a:cubicBezTo>
                  <a:pt x="7506" y="11972"/>
                  <a:pt x="7735" y="12098"/>
                  <a:pt x="8129" y="12350"/>
                </a:cubicBezTo>
                <a:cubicBezTo>
                  <a:pt x="8412" y="12571"/>
                  <a:pt x="8727" y="12634"/>
                  <a:pt x="9042" y="12634"/>
                </a:cubicBezTo>
                <a:cubicBezTo>
                  <a:pt x="11594" y="12634"/>
                  <a:pt x="15028" y="5325"/>
                  <a:pt x="10712" y="2899"/>
                </a:cubicBezTo>
                <a:cubicBezTo>
                  <a:pt x="11405" y="2237"/>
                  <a:pt x="11815" y="1261"/>
                  <a:pt x="11815" y="662"/>
                </a:cubicBezTo>
                <a:cubicBezTo>
                  <a:pt x="11815" y="505"/>
                  <a:pt x="11720" y="347"/>
                  <a:pt x="11563" y="284"/>
                </a:cubicBezTo>
                <a:cubicBezTo>
                  <a:pt x="11090" y="127"/>
                  <a:pt x="10649" y="1"/>
                  <a:pt x="1017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1" name="Google Shape;281;p9"/>
          <p:cNvGrpSpPr/>
          <p:nvPr/>
        </p:nvGrpSpPr>
        <p:grpSpPr>
          <a:xfrm>
            <a:off x="4172725" y="3230650"/>
            <a:ext cx="4071000" cy="1282550"/>
            <a:chOff x="4172725" y="3230650"/>
            <a:chExt cx="4071000" cy="1282550"/>
          </a:xfrm>
        </p:grpSpPr>
        <p:sp>
          <p:nvSpPr>
            <p:cNvPr id="282" name="Google Shape;282;p9"/>
            <p:cNvSpPr txBox="1"/>
            <p:nvPr/>
          </p:nvSpPr>
          <p:spPr>
            <a:xfrm>
              <a:off x="4172725" y="3230650"/>
              <a:ext cx="2061000" cy="331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rgbClr val="000000"/>
                  </a:solidFill>
                  <a:latin typeface="Fira Sans Extra Condensed"/>
                  <a:ea typeface="Fira Sans Extra Condensed"/>
                  <a:cs typeface="Fira Sans Extra Condensed"/>
                  <a:sym typeface="Fira Sans Extra Condensed"/>
                </a:rPr>
                <a:t>Interests</a:t>
              </a:r>
              <a:endParaRPr sz="1800" b="1" i="0" u="none" strike="noStrike" cap="none">
                <a:solidFill>
                  <a:srgbClr val="000000"/>
                </a:solidFill>
                <a:latin typeface="Fira Sans Extra Condensed"/>
                <a:ea typeface="Fira Sans Extra Condensed"/>
                <a:cs typeface="Fira Sans Extra Condensed"/>
                <a:sym typeface="Fira Sans Extra Condensed"/>
              </a:endParaRPr>
            </a:p>
          </p:txBody>
        </p:sp>
        <p:sp>
          <p:nvSpPr>
            <p:cNvPr id="283" name="Google Shape;283;p9"/>
            <p:cNvSpPr txBox="1"/>
            <p:nvPr/>
          </p:nvSpPr>
          <p:spPr>
            <a:xfrm>
              <a:off x="4717075" y="3720125"/>
              <a:ext cx="821100" cy="30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Roboto"/>
                  <a:ea typeface="Roboto"/>
                  <a:cs typeface="Roboto"/>
                  <a:sym typeface="Roboto"/>
                </a:rPr>
                <a:t>Travel</a:t>
              </a:r>
              <a:endParaRPr sz="1400" b="0" i="0" u="none" strike="noStrike" cap="none">
                <a:solidFill>
                  <a:schemeClr val="dk1"/>
                </a:solidFill>
                <a:latin typeface="Roboto"/>
                <a:ea typeface="Roboto"/>
                <a:cs typeface="Roboto"/>
                <a:sym typeface="Roboto"/>
              </a:endParaRPr>
            </a:p>
          </p:txBody>
        </p:sp>
        <p:sp>
          <p:nvSpPr>
            <p:cNvPr id="284" name="Google Shape;284;p9"/>
            <p:cNvSpPr txBox="1"/>
            <p:nvPr/>
          </p:nvSpPr>
          <p:spPr>
            <a:xfrm>
              <a:off x="6069850" y="3720125"/>
              <a:ext cx="821100" cy="30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Roboto"/>
                  <a:ea typeface="Roboto"/>
                  <a:cs typeface="Roboto"/>
                  <a:sym typeface="Roboto"/>
                </a:rPr>
                <a:t>Sport</a:t>
              </a:r>
              <a:endParaRPr sz="1400" b="0" i="0" u="none" strike="noStrike" cap="none">
                <a:solidFill>
                  <a:schemeClr val="dk1"/>
                </a:solidFill>
                <a:latin typeface="Roboto"/>
                <a:ea typeface="Roboto"/>
                <a:cs typeface="Roboto"/>
                <a:sym typeface="Roboto"/>
              </a:endParaRPr>
            </a:p>
          </p:txBody>
        </p:sp>
        <p:sp>
          <p:nvSpPr>
            <p:cNvPr id="285" name="Google Shape;285;p9"/>
            <p:cNvSpPr txBox="1"/>
            <p:nvPr/>
          </p:nvSpPr>
          <p:spPr>
            <a:xfrm>
              <a:off x="7422625" y="3720125"/>
              <a:ext cx="821100" cy="30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Roboto"/>
                  <a:ea typeface="Roboto"/>
                  <a:cs typeface="Roboto"/>
                  <a:sym typeface="Roboto"/>
                </a:rPr>
                <a:t>Health</a:t>
              </a:r>
              <a:endParaRPr sz="1400" b="0" i="0" u="none" strike="noStrike" cap="none">
                <a:solidFill>
                  <a:schemeClr val="dk1"/>
                </a:solidFill>
                <a:latin typeface="Roboto"/>
                <a:ea typeface="Roboto"/>
                <a:cs typeface="Roboto"/>
                <a:sym typeface="Roboto"/>
              </a:endParaRPr>
            </a:p>
          </p:txBody>
        </p:sp>
        <p:sp>
          <p:nvSpPr>
            <p:cNvPr id="286" name="Google Shape;286;p9"/>
            <p:cNvSpPr txBox="1"/>
            <p:nvPr/>
          </p:nvSpPr>
          <p:spPr>
            <a:xfrm>
              <a:off x="4717075" y="4212600"/>
              <a:ext cx="821100" cy="30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Roboto"/>
                  <a:ea typeface="Roboto"/>
                  <a:cs typeface="Roboto"/>
                  <a:sym typeface="Roboto"/>
                </a:rPr>
                <a:t>Music</a:t>
              </a:r>
              <a:endParaRPr sz="1400" b="0" i="0" u="none" strike="noStrike" cap="none">
                <a:solidFill>
                  <a:schemeClr val="dk1"/>
                </a:solidFill>
                <a:latin typeface="Roboto"/>
                <a:ea typeface="Roboto"/>
                <a:cs typeface="Roboto"/>
                <a:sym typeface="Roboto"/>
              </a:endParaRPr>
            </a:p>
          </p:txBody>
        </p:sp>
        <p:sp>
          <p:nvSpPr>
            <p:cNvPr id="287" name="Google Shape;287;p9"/>
            <p:cNvSpPr txBox="1"/>
            <p:nvPr/>
          </p:nvSpPr>
          <p:spPr>
            <a:xfrm>
              <a:off x="6069850" y="4212600"/>
              <a:ext cx="821100" cy="30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Roboto"/>
                  <a:ea typeface="Roboto"/>
                  <a:cs typeface="Roboto"/>
                  <a:sym typeface="Roboto"/>
                </a:rPr>
                <a:t>Art</a:t>
              </a:r>
              <a:endParaRPr sz="1400" b="0" i="0" u="none" strike="noStrike" cap="none">
                <a:solidFill>
                  <a:schemeClr val="dk1"/>
                </a:solidFill>
                <a:latin typeface="Roboto"/>
                <a:ea typeface="Roboto"/>
                <a:cs typeface="Roboto"/>
                <a:sym typeface="Roboto"/>
              </a:endParaRPr>
            </a:p>
          </p:txBody>
        </p:sp>
        <p:sp>
          <p:nvSpPr>
            <p:cNvPr id="288" name="Google Shape;288;p9"/>
            <p:cNvSpPr txBox="1"/>
            <p:nvPr/>
          </p:nvSpPr>
          <p:spPr>
            <a:xfrm>
              <a:off x="7422625" y="4212600"/>
              <a:ext cx="821100" cy="30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Roboto"/>
                  <a:ea typeface="Roboto"/>
                  <a:cs typeface="Roboto"/>
                  <a:sym typeface="Roboto"/>
                </a:rPr>
                <a:t>Tech</a:t>
              </a:r>
              <a:endParaRPr sz="1400" b="0" i="0" u="none" strike="noStrike" cap="none">
                <a:solidFill>
                  <a:schemeClr val="dk1"/>
                </a:solidFill>
                <a:latin typeface="Roboto"/>
                <a:ea typeface="Roboto"/>
                <a:cs typeface="Roboto"/>
                <a:sym typeface="Roboto"/>
              </a:endParaRPr>
            </a:p>
          </p:txBody>
        </p:sp>
      </p:grpSp>
      <p:grpSp>
        <p:nvGrpSpPr>
          <p:cNvPr id="289" name="Google Shape;289;p9"/>
          <p:cNvGrpSpPr/>
          <p:nvPr/>
        </p:nvGrpSpPr>
        <p:grpSpPr>
          <a:xfrm>
            <a:off x="4296037" y="4178405"/>
            <a:ext cx="356096" cy="354469"/>
            <a:chOff x="-9089725" y="3180200"/>
            <a:chExt cx="353550" cy="351900"/>
          </a:xfrm>
        </p:grpSpPr>
        <p:sp>
          <p:nvSpPr>
            <p:cNvPr id="290" name="Google Shape;290;p9"/>
            <p:cNvSpPr/>
            <p:nvPr/>
          </p:nvSpPr>
          <p:spPr>
            <a:xfrm>
              <a:off x="-9089725" y="3180200"/>
              <a:ext cx="165425" cy="250300"/>
            </a:xfrm>
            <a:custGeom>
              <a:avLst/>
              <a:gdLst/>
              <a:ahLst/>
              <a:cxnLst/>
              <a:rect l="l" t="t" r="r" b="b"/>
              <a:pathLst>
                <a:path w="6617" h="10012" extrusionOk="0">
                  <a:moveTo>
                    <a:pt x="2945" y="1"/>
                  </a:moveTo>
                  <a:cubicBezTo>
                    <a:pt x="2900" y="1"/>
                    <a:pt x="2854" y="8"/>
                    <a:pt x="2805" y="25"/>
                  </a:cubicBezTo>
                  <a:cubicBezTo>
                    <a:pt x="2647" y="56"/>
                    <a:pt x="2521" y="214"/>
                    <a:pt x="2521" y="434"/>
                  </a:cubicBezTo>
                  <a:lnTo>
                    <a:pt x="2521" y="6924"/>
                  </a:lnTo>
                  <a:cubicBezTo>
                    <a:pt x="2301" y="6767"/>
                    <a:pt x="2017" y="6704"/>
                    <a:pt x="1702" y="6704"/>
                  </a:cubicBezTo>
                  <a:cubicBezTo>
                    <a:pt x="788" y="6704"/>
                    <a:pt x="64" y="7428"/>
                    <a:pt x="64" y="8342"/>
                  </a:cubicBezTo>
                  <a:cubicBezTo>
                    <a:pt x="1" y="9256"/>
                    <a:pt x="757" y="10012"/>
                    <a:pt x="1671" y="10012"/>
                  </a:cubicBezTo>
                  <a:cubicBezTo>
                    <a:pt x="2584" y="10012"/>
                    <a:pt x="3309" y="9256"/>
                    <a:pt x="3309" y="8342"/>
                  </a:cubicBezTo>
                  <a:lnTo>
                    <a:pt x="3309" y="1820"/>
                  </a:lnTo>
                  <a:cubicBezTo>
                    <a:pt x="3907" y="2545"/>
                    <a:pt x="4632" y="3144"/>
                    <a:pt x="5294" y="3616"/>
                  </a:cubicBezTo>
                  <a:cubicBezTo>
                    <a:pt x="5609" y="3868"/>
                    <a:pt x="5798" y="4215"/>
                    <a:pt x="5798" y="4593"/>
                  </a:cubicBezTo>
                  <a:cubicBezTo>
                    <a:pt x="5798" y="5286"/>
                    <a:pt x="5262" y="5822"/>
                    <a:pt x="4537" y="5822"/>
                  </a:cubicBezTo>
                  <a:cubicBezTo>
                    <a:pt x="4317" y="5822"/>
                    <a:pt x="4159" y="6011"/>
                    <a:pt x="4159" y="6263"/>
                  </a:cubicBezTo>
                  <a:cubicBezTo>
                    <a:pt x="4159" y="6483"/>
                    <a:pt x="4348" y="6704"/>
                    <a:pt x="4537" y="6704"/>
                  </a:cubicBezTo>
                  <a:cubicBezTo>
                    <a:pt x="5672" y="6704"/>
                    <a:pt x="6617" y="5727"/>
                    <a:pt x="6617" y="4593"/>
                  </a:cubicBezTo>
                  <a:cubicBezTo>
                    <a:pt x="6617" y="3931"/>
                    <a:pt x="6302" y="3333"/>
                    <a:pt x="5798" y="2955"/>
                  </a:cubicBezTo>
                  <a:cubicBezTo>
                    <a:pt x="5042" y="2388"/>
                    <a:pt x="4317" y="1726"/>
                    <a:pt x="3750" y="907"/>
                  </a:cubicBezTo>
                  <a:lnTo>
                    <a:pt x="3277" y="182"/>
                  </a:lnTo>
                  <a:cubicBezTo>
                    <a:pt x="3184" y="65"/>
                    <a:pt x="3073" y="1"/>
                    <a:pt x="294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9"/>
            <p:cNvSpPr/>
            <p:nvPr/>
          </p:nvSpPr>
          <p:spPr>
            <a:xfrm>
              <a:off x="-8965275" y="3264575"/>
              <a:ext cx="229100" cy="267525"/>
            </a:xfrm>
            <a:custGeom>
              <a:avLst/>
              <a:gdLst/>
              <a:ahLst/>
              <a:cxnLst/>
              <a:rect l="l" t="t" r="r" b="b"/>
              <a:pathLst>
                <a:path w="9164" h="10701" extrusionOk="0">
                  <a:moveTo>
                    <a:pt x="8747" y="0"/>
                  </a:moveTo>
                  <a:cubicBezTo>
                    <a:pt x="8709" y="0"/>
                    <a:pt x="8671" y="7"/>
                    <a:pt x="8633" y="21"/>
                  </a:cubicBezTo>
                  <a:lnTo>
                    <a:pt x="2804" y="1659"/>
                  </a:lnTo>
                  <a:cubicBezTo>
                    <a:pt x="2584" y="1690"/>
                    <a:pt x="2489" y="1848"/>
                    <a:pt x="2489" y="2069"/>
                  </a:cubicBezTo>
                  <a:lnTo>
                    <a:pt x="2489" y="7645"/>
                  </a:lnTo>
                  <a:cubicBezTo>
                    <a:pt x="2237" y="7487"/>
                    <a:pt x="1985" y="7424"/>
                    <a:pt x="1670" y="7424"/>
                  </a:cubicBezTo>
                  <a:cubicBezTo>
                    <a:pt x="757" y="7424"/>
                    <a:pt x="1" y="8149"/>
                    <a:pt x="1" y="9063"/>
                  </a:cubicBezTo>
                  <a:cubicBezTo>
                    <a:pt x="1" y="9976"/>
                    <a:pt x="757" y="10701"/>
                    <a:pt x="1670" y="10701"/>
                  </a:cubicBezTo>
                  <a:cubicBezTo>
                    <a:pt x="2552" y="10701"/>
                    <a:pt x="3309" y="9976"/>
                    <a:pt x="3309" y="9063"/>
                  </a:cubicBezTo>
                  <a:lnTo>
                    <a:pt x="3309" y="3990"/>
                  </a:lnTo>
                  <a:lnTo>
                    <a:pt x="8318" y="2573"/>
                  </a:lnTo>
                  <a:lnTo>
                    <a:pt x="8318" y="5944"/>
                  </a:lnTo>
                  <a:cubicBezTo>
                    <a:pt x="8066" y="5786"/>
                    <a:pt x="7814" y="5723"/>
                    <a:pt x="7499" y="5723"/>
                  </a:cubicBezTo>
                  <a:cubicBezTo>
                    <a:pt x="6585" y="5723"/>
                    <a:pt x="5829" y="6448"/>
                    <a:pt x="5829" y="7361"/>
                  </a:cubicBezTo>
                  <a:cubicBezTo>
                    <a:pt x="5829" y="8275"/>
                    <a:pt x="6585" y="9031"/>
                    <a:pt x="7499" y="9031"/>
                  </a:cubicBezTo>
                  <a:cubicBezTo>
                    <a:pt x="8381" y="9031"/>
                    <a:pt x="9137" y="8275"/>
                    <a:pt x="9137" y="7361"/>
                  </a:cubicBezTo>
                  <a:lnTo>
                    <a:pt x="9137" y="367"/>
                  </a:lnTo>
                  <a:cubicBezTo>
                    <a:pt x="9164" y="207"/>
                    <a:pt x="8963" y="0"/>
                    <a:pt x="874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2" name="Google Shape;292;p9"/>
          <p:cNvGrpSpPr/>
          <p:nvPr/>
        </p:nvGrpSpPr>
        <p:grpSpPr>
          <a:xfrm>
            <a:off x="5670564" y="4178364"/>
            <a:ext cx="312585" cy="355451"/>
            <a:chOff x="-9500075" y="3180800"/>
            <a:chExt cx="310350" cy="352875"/>
          </a:xfrm>
        </p:grpSpPr>
        <p:sp>
          <p:nvSpPr>
            <p:cNvPr id="293" name="Google Shape;293;p9"/>
            <p:cNvSpPr/>
            <p:nvPr/>
          </p:nvSpPr>
          <p:spPr>
            <a:xfrm>
              <a:off x="-9429175" y="3332825"/>
              <a:ext cx="82725" cy="55150"/>
            </a:xfrm>
            <a:custGeom>
              <a:avLst/>
              <a:gdLst/>
              <a:ahLst/>
              <a:cxnLst/>
              <a:rect l="l" t="t" r="r" b="b"/>
              <a:pathLst>
                <a:path w="3309" h="2206" extrusionOk="0">
                  <a:moveTo>
                    <a:pt x="1670" y="0"/>
                  </a:moveTo>
                  <a:lnTo>
                    <a:pt x="0" y="2205"/>
                  </a:lnTo>
                  <a:lnTo>
                    <a:pt x="3308" y="2205"/>
                  </a:lnTo>
                  <a:lnTo>
                    <a:pt x="1670"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9"/>
            <p:cNvSpPr/>
            <p:nvPr/>
          </p:nvSpPr>
          <p:spPr>
            <a:xfrm>
              <a:off x="-9335450" y="3274525"/>
              <a:ext cx="19700" cy="19725"/>
            </a:xfrm>
            <a:custGeom>
              <a:avLst/>
              <a:gdLst/>
              <a:ahLst/>
              <a:cxnLst/>
              <a:rect l="l" t="t" r="r" b="b"/>
              <a:pathLst>
                <a:path w="788" h="789" extrusionOk="0">
                  <a:moveTo>
                    <a:pt x="378" y="1"/>
                  </a:moveTo>
                  <a:cubicBezTo>
                    <a:pt x="189" y="1"/>
                    <a:pt x="0" y="190"/>
                    <a:pt x="0" y="379"/>
                  </a:cubicBezTo>
                  <a:cubicBezTo>
                    <a:pt x="0" y="599"/>
                    <a:pt x="189" y="788"/>
                    <a:pt x="378" y="788"/>
                  </a:cubicBezTo>
                  <a:cubicBezTo>
                    <a:pt x="599" y="788"/>
                    <a:pt x="788" y="599"/>
                    <a:pt x="788" y="379"/>
                  </a:cubicBezTo>
                  <a:cubicBezTo>
                    <a:pt x="788" y="190"/>
                    <a:pt x="599" y="1"/>
                    <a:pt x="37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9"/>
            <p:cNvSpPr/>
            <p:nvPr/>
          </p:nvSpPr>
          <p:spPr>
            <a:xfrm>
              <a:off x="-9330725" y="3351725"/>
              <a:ext cx="62250" cy="36250"/>
            </a:xfrm>
            <a:custGeom>
              <a:avLst/>
              <a:gdLst/>
              <a:ahLst/>
              <a:cxnLst/>
              <a:rect l="l" t="t" r="r" b="b"/>
              <a:pathLst>
                <a:path w="2490" h="1450" extrusionOk="0">
                  <a:moveTo>
                    <a:pt x="1040" y="0"/>
                  </a:moveTo>
                  <a:lnTo>
                    <a:pt x="0" y="977"/>
                  </a:lnTo>
                  <a:lnTo>
                    <a:pt x="410" y="1449"/>
                  </a:lnTo>
                  <a:lnTo>
                    <a:pt x="2489" y="1449"/>
                  </a:lnTo>
                  <a:lnTo>
                    <a:pt x="1040"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9"/>
            <p:cNvSpPr/>
            <p:nvPr/>
          </p:nvSpPr>
          <p:spPr>
            <a:xfrm>
              <a:off x="-9440200" y="3220975"/>
              <a:ext cx="186675" cy="152025"/>
            </a:xfrm>
            <a:custGeom>
              <a:avLst/>
              <a:gdLst/>
              <a:ahLst/>
              <a:cxnLst/>
              <a:rect l="l" t="t" r="r" b="b"/>
              <a:pathLst>
                <a:path w="7467" h="6081" extrusionOk="0">
                  <a:moveTo>
                    <a:pt x="4568" y="1324"/>
                  </a:moveTo>
                  <a:cubicBezTo>
                    <a:pt x="5261" y="1324"/>
                    <a:pt x="5828" y="1859"/>
                    <a:pt x="5828" y="2552"/>
                  </a:cubicBezTo>
                  <a:cubicBezTo>
                    <a:pt x="5828" y="3214"/>
                    <a:pt x="5293" y="3813"/>
                    <a:pt x="4568" y="3813"/>
                  </a:cubicBezTo>
                  <a:cubicBezTo>
                    <a:pt x="3875" y="3813"/>
                    <a:pt x="3308" y="3245"/>
                    <a:pt x="3308" y="2552"/>
                  </a:cubicBezTo>
                  <a:cubicBezTo>
                    <a:pt x="3308" y="1828"/>
                    <a:pt x="3875" y="1324"/>
                    <a:pt x="4568" y="1324"/>
                  </a:cubicBezTo>
                  <a:close/>
                  <a:moveTo>
                    <a:pt x="0" y="0"/>
                  </a:moveTo>
                  <a:lnTo>
                    <a:pt x="0" y="5860"/>
                  </a:lnTo>
                  <a:lnTo>
                    <a:pt x="1733" y="3529"/>
                  </a:lnTo>
                  <a:cubicBezTo>
                    <a:pt x="1812" y="3434"/>
                    <a:pt x="1945" y="3387"/>
                    <a:pt x="2079" y="3387"/>
                  </a:cubicBezTo>
                  <a:cubicBezTo>
                    <a:pt x="2213" y="3387"/>
                    <a:pt x="2347" y="3434"/>
                    <a:pt x="2426" y="3529"/>
                  </a:cubicBezTo>
                  <a:lnTo>
                    <a:pt x="3907" y="5482"/>
                  </a:lnTo>
                  <a:lnTo>
                    <a:pt x="5104" y="4317"/>
                  </a:lnTo>
                  <a:cubicBezTo>
                    <a:pt x="5183" y="4238"/>
                    <a:pt x="5285" y="4198"/>
                    <a:pt x="5387" y="4198"/>
                  </a:cubicBezTo>
                  <a:cubicBezTo>
                    <a:pt x="5490" y="4198"/>
                    <a:pt x="5592" y="4238"/>
                    <a:pt x="5671" y="4317"/>
                  </a:cubicBezTo>
                  <a:lnTo>
                    <a:pt x="7467" y="6081"/>
                  </a:lnTo>
                  <a:lnTo>
                    <a:pt x="7467"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9"/>
            <p:cNvSpPr/>
            <p:nvPr/>
          </p:nvSpPr>
          <p:spPr>
            <a:xfrm>
              <a:off x="-9500075" y="3222550"/>
              <a:ext cx="310350" cy="228425"/>
            </a:xfrm>
            <a:custGeom>
              <a:avLst/>
              <a:gdLst/>
              <a:ahLst/>
              <a:cxnLst/>
              <a:rect l="l" t="t" r="r" b="b"/>
              <a:pathLst>
                <a:path w="12414" h="9137" extrusionOk="0">
                  <a:moveTo>
                    <a:pt x="1229" y="0"/>
                  </a:moveTo>
                  <a:cubicBezTo>
                    <a:pt x="568" y="0"/>
                    <a:pt x="1" y="599"/>
                    <a:pt x="1" y="1261"/>
                  </a:cubicBezTo>
                  <a:lnTo>
                    <a:pt x="1" y="7877"/>
                  </a:lnTo>
                  <a:cubicBezTo>
                    <a:pt x="1" y="8538"/>
                    <a:pt x="568" y="9137"/>
                    <a:pt x="1229" y="9137"/>
                  </a:cubicBezTo>
                  <a:lnTo>
                    <a:pt x="11153" y="9137"/>
                  </a:lnTo>
                  <a:cubicBezTo>
                    <a:pt x="11815" y="9137"/>
                    <a:pt x="12414" y="8538"/>
                    <a:pt x="12414" y="7877"/>
                  </a:cubicBezTo>
                  <a:lnTo>
                    <a:pt x="12414" y="1261"/>
                  </a:lnTo>
                  <a:cubicBezTo>
                    <a:pt x="12319" y="536"/>
                    <a:pt x="11784" y="0"/>
                    <a:pt x="11122" y="0"/>
                  </a:cubicBezTo>
                  <a:lnTo>
                    <a:pt x="10712" y="0"/>
                  </a:lnTo>
                  <a:lnTo>
                    <a:pt x="10712" y="7058"/>
                  </a:lnTo>
                  <a:cubicBezTo>
                    <a:pt x="10712" y="7278"/>
                    <a:pt x="10523" y="7436"/>
                    <a:pt x="10334" y="7436"/>
                  </a:cubicBezTo>
                  <a:lnTo>
                    <a:pt x="2048" y="7436"/>
                  </a:lnTo>
                  <a:cubicBezTo>
                    <a:pt x="1828" y="7436"/>
                    <a:pt x="1607" y="7247"/>
                    <a:pt x="1607" y="7058"/>
                  </a:cubicBezTo>
                  <a:lnTo>
                    <a:pt x="1607"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9"/>
            <p:cNvSpPr/>
            <p:nvPr/>
          </p:nvSpPr>
          <p:spPr>
            <a:xfrm>
              <a:off x="-9398475" y="3180800"/>
              <a:ext cx="103200" cy="21300"/>
            </a:xfrm>
            <a:custGeom>
              <a:avLst/>
              <a:gdLst/>
              <a:ahLst/>
              <a:cxnLst/>
              <a:rect l="l" t="t" r="r" b="b"/>
              <a:pathLst>
                <a:path w="4128" h="852" extrusionOk="0">
                  <a:moveTo>
                    <a:pt x="820" y="1"/>
                  </a:moveTo>
                  <a:cubicBezTo>
                    <a:pt x="347" y="1"/>
                    <a:pt x="1" y="379"/>
                    <a:pt x="1" y="851"/>
                  </a:cubicBezTo>
                  <a:lnTo>
                    <a:pt x="4128" y="851"/>
                  </a:lnTo>
                  <a:cubicBezTo>
                    <a:pt x="4128" y="379"/>
                    <a:pt x="3781" y="1"/>
                    <a:pt x="330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9"/>
            <p:cNvSpPr/>
            <p:nvPr/>
          </p:nvSpPr>
          <p:spPr>
            <a:xfrm>
              <a:off x="-9460700" y="3471450"/>
              <a:ext cx="41775" cy="62225"/>
            </a:xfrm>
            <a:custGeom>
              <a:avLst/>
              <a:gdLst/>
              <a:ahLst/>
              <a:cxnLst/>
              <a:rect l="l" t="t" r="r" b="b"/>
              <a:pathLst>
                <a:path w="1671" h="2489" extrusionOk="0">
                  <a:moveTo>
                    <a:pt x="1" y="0"/>
                  </a:moveTo>
                  <a:lnTo>
                    <a:pt x="1" y="1670"/>
                  </a:lnTo>
                  <a:cubicBezTo>
                    <a:pt x="1" y="2142"/>
                    <a:pt x="347" y="2489"/>
                    <a:pt x="820" y="2489"/>
                  </a:cubicBezTo>
                  <a:cubicBezTo>
                    <a:pt x="1293" y="2489"/>
                    <a:pt x="1671" y="2142"/>
                    <a:pt x="1671" y="1670"/>
                  </a:cubicBezTo>
                  <a:lnTo>
                    <a:pt x="1671"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9"/>
            <p:cNvSpPr/>
            <p:nvPr/>
          </p:nvSpPr>
          <p:spPr>
            <a:xfrm>
              <a:off x="-9274800" y="3471450"/>
              <a:ext cx="41750" cy="62225"/>
            </a:xfrm>
            <a:custGeom>
              <a:avLst/>
              <a:gdLst/>
              <a:ahLst/>
              <a:cxnLst/>
              <a:rect l="l" t="t" r="r" b="b"/>
              <a:pathLst>
                <a:path w="1670" h="2489" extrusionOk="0">
                  <a:moveTo>
                    <a:pt x="0" y="0"/>
                  </a:moveTo>
                  <a:lnTo>
                    <a:pt x="0" y="1670"/>
                  </a:lnTo>
                  <a:cubicBezTo>
                    <a:pt x="0" y="2142"/>
                    <a:pt x="378" y="2489"/>
                    <a:pt x="851" y="2489"/>
                  </a:cubicBezTo>
                  <a:cubicBezTo>
                    <a:pt x="1323" y="2489"/>
                    <a:pt x="1670" y="2142"/>
                    <a:pt x="1670" y="1670"/>
                  </a:cubicBezTo>
                  <a:lnTo>
                    <a:pt x="1670"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9"/>
            <p:cNvSpPr/>
            <p:nvPr/>
          </p:nvSpPr>
          <p:spPr>
            <a:xfrm>
              <a:off x="-9398475" y="3471450"/>
              <a:ext cx="103200" cy="20500"/>
            </a:xfrm>
            <a:custGeom>
              <a:avLst/>
              <a:gdLst/>
              <a:ahLst/>
              <a:cxnLst/>
              <a:rect l="l" t="t" r="r" b="b"/>
              <a:pathLst>
                <a:path w="4128" h="820" extrusionOk="0">
                  <a:moveTo>
                    <a:pt x="1" y="0"/>
                  </a:moveTo>
                  <a:lnTo>
                    <a:pt x="1" y="819"/>
                  </a:lnTo>
                  <a:lnTo>
                    <a:pt x="4128" y="819"/>
                  </a:lnTo>
                  <a:lnTo>
                    <a:pt x="4128"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2" name="Google Shape;302;p9"/>
          <p:cNvGrpSpPr/>
          <p:nvPr/>
        </p:nvGrpSpPr>
        <p:grpSpPr>
          <a:xfrm>
            <a:off x="7001596" y="4185255"/>
            <a:ext cx="355258" cy="355288"/>
            <a:chOff x="-44924250" y="3206000"/>
            <a:chExt cx="300100" cy="300125"/>
          </a:xfrm>
        </p:grpSpPr>
        <p:sp>
          <p:nvSpPr>
            <p:cNvPr id="303" name="Google Shape;303;p9"/>
            <p:cNvSpPr/>
            <p:nvPr/>
          </p:nvSpPr>
          <p:spPr>
            <a:xfrm>
              <a:off x="-44747025" y="3365100"/>
              <a:ext cx="122875" cy="87450"/>
            </a:xfrm>
            <a:custGeom>
              <a:avLst/>
              <a:gdLst/>
              <a:ahLst/>
              <a:cxnLst/>
              <a:rect l="l" t="t" r="r" b="b"/>
              <a:pathLst>
                <a:path w="4915" h="3498" extrusionOk="0">
                  <a:moveTo>
                    <a:pt x="0" y="1"/>
                  </a:moveTo>
                  <a:lnTo>
                    <a:pt x="0" y="3498"/>
                  </a:lnTo>
                  <a:lnTo>
                    <a:pt x="4915" y="3498"/>
                  </a:lnTo>
                  <a:lnTo>
                    <a:pt x="4915"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9"/>
            <p:cNvSpPr/>
            <p:nvPr/>
          </p:nvSpPr>
          <p:spPr>
            <a:xfrm>
              <a:off x="-44747025" y="3470650"/>
              <a:ext cx="122875" cy="35475"/>
            </a:xfrm>
            <a:custGeom>
              <a:avLst/>
              <a:gdLst/>
              <a:ahLst/>
              <a:cxnLst/>
              <a:rect l="l" t="t" r="r" b="b"/>
              <a:pathLst>
                <a:path w="4915" h="1419" extrusionOk="0">
                  <a:moveTo>
                    <a:pt x="0" y="0"/>
                  </a:moveTo>
                  <a:lnTo>
                    <a:pt x="0" y="347"/>
                  </a:lnTo>
                  <a:cubicBezTo>
                    <a:pt x="0" y="946"/>
                    <a:pt x="473" y="1418"/>
                    <a:pt x="1071" y="1418"/>
                  </a:cubicBezTo>
                  <a:lnTo>
                    <a:pt x="3875" y="1418"/>
                  </a:lnTo>
                  <a:cubicBezTo>
                    <a:pt x="4442" y="1418"/>
                    <a:pt x="4915" y="946"/>
                    <a:pt x="4915" y="347"/>
                  </a:cubicBezTo>
                  <a:lnTo>
                    <a:pt x="491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9"/>
            <p:cNvSpPr/>
            <p:nvPr/>
          </p:nvSpPr>
          <p:spPr>
            <a:xfrm>
              <a:off x="-44747025" y="3313125"/>
              <a:ext cx="122875" cy="35475"/>
            </a:xfrm>
            <a:custGeom>
              <a:avLst/>
              <a:gdLst/>
              <a:ahLst/>
              <a:cxnLst/>
              <a:rect l="l" t="t" r="r" b="b"/>
              <a:pathLst>
                <a:path w="4915" h="1419" extrusionOk="0">
                  <a:moveTo>
                    <a:pt x="1071" y="1"/>
                  </a:moveTo>
                  <a:cubicBezTo>
                    <a:pt x="473" y="1"/>
                    <a:pt x="0" y="473"/>
                    <a:pt x="0" y="1072"/>
                  </a:cubicBezTo>
                  <a:lnTo>
                    <a:pt x="0" y="1418"/>
                  </a:lnTo>
                  <a:lnTo>
                    <a:pt x="4915" y="1418"/>
                  </a:lnTo>
                  <a:lnTo>
                    <a:pt x="4915" y="1072"/>
                  </a:lnTo>
                  <a:cubicBezTo>
                    <a:pt x="4915" y="473"/>
                    <a:pt x="4442" y="1"/>
                    <a:pt x="3875"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9"/>
            <p:cNvSpPr/>
            <p:nvPr/>
          </p:nvSpPr>
          <p:spPr>
            <a:xfrm>
              <a:off x="-44924250" y="3384000"/>
              <a:ext cx="159125" cy="69350"/>
            </a:xfrm>
            <a:custGeom>
              <a:avLst/>
              <a:gdLst/>
              <a:ahLst/>
              <a:cxnLst/>
              <a:rect l="l" t="t" r="r" b="b"/>
              <a:pathLst>
                <a:path w="6365" h="2774" extrusionOk="0">
                  <a:moveTo>
                    <a:pt x="1" y="1"/>
                  </a:moveTo>
                  <a:lnTo>
                    <a:pt x="1" y="316"/>
                  </a:lnTo>
                  <a:lnTo>
                    <a:pt x="32" y="316"/>
                  </a:lnTo>
                  <a:cubicBezTo>
                    <a:pt x="32" y="915"/>
                    <a:pt x="505" y="1387"/>
                    <a:pt x="1103" y="1387"/>
                  </a:cubicBezTo>
                  <a:lnTo>
                    <a:pt x="4254" y="1387"/>
                  </a:lnTo>
                  <a:lnTo>
                    <a:pt x="4254" y="2080"/>
                  </a:lnTo>
                  <a:lnTo>
                    <a:pt x="3183" y="2080"/>
                  </a:lnTo>
                  <a:cubicBezTo>
                    <a:pt x="2994" y="2080"/>
                    <a:pt x="2836" y="2238"/>
                    <a:pt x="2836" y="2427"/>
                  </a:cubicBezTo>
                  <a:cubicBezTo>
                    <a:pt x="2836" y="2647"/>
                    <a:pt x="2994" y="2773"/>
                    <a:pt x="3183" y="2773"/>
                  </a:cubicBezTo>
                  <a:lnTo>
                    <a:pt x="6365" y="2773"/>
                  </a:lnTo>
                  <a:lnTo>
                    <a:pt x="6365"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9"/>
            <p:cNvSpPr/>
            <p:nvPr/>
          </p:nvSpPr>
          <p:spPr>
            <a:xfrm>
              <a:off x="-44924250" y="3206000"/>
              <a:ext cx="264675" cy="159125"/>
            </a:xfrm>
            <a:custGeom>
              <a:avLst/>
              <a:gdLst/>
              <a:ahLst/>
              <a:cxnLst/>
              <a:rect l="l" t="t" r="r" b="b"/>
              <a:pathLst>
                <a:path w="10587" h="6365" extrusionOk="0">
                  <a:moveTo>
                    <a:pt x="1072" y="1"/>
                  </a:moveTo>
                  <a:cubicBezTo>
                    <a:pt x="473" y="1"/>
                    <a:pt x="1" y="473"/>
                    <a:pt x="1" y="1041"/>
                  </a:cubicBezTo>
                  <a:lnTo>
                    <a:pt x="1" y="6365"/>
                  </a:lnTo>
                  <a:lnTo>
                    <a:pt x="6365" y="6365"/>
                  </a:lnTo>
                  <a:lnTo>
                    <a:pt x="6365" y="5357"/>
                  </a:lnTo>
                  <a:cubicBezTo>
                    <a:pt x="6365" y="4349"/>
                    <a:pt x="7152" y="3561"/>
                    <a:pt x="8160" y="3561"/>
                  </a:cubicBezTo>
                  <a:lnTo>
                    <a:pt x="10586" y="3561"/>
                  </a:lnTo>
                  <a:lnTo>
                    <a:pt x="10586" y="1041"/>
                  </a:lnTo>
                  <a:cubicBezTo>
                    <a:pt x="10586" y="473"/>
                    <a:pt x="10114" y="1"/>
                    <a:pt x="9515"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0"/>
          <p:cNvSpPr/>
          <p:nvPr/>
        </p:nvSpPr>
        <p:spPr>
          <a:xfrm>
            <a:off x="-53340" y="-1148566"/>
            <a:ext cx="9197340" cy="7413000"/>
          </a:xfrm>
          <a:prstGeom prst="ellipse">
            <a:avLst/>
          </a:prstGeom>
          <a:gradFill>
            <a:gsLst>
              <a:gs pos="0">
                <a:srgbClr val="ACD7FF"/>
              </a:gs>
              <a:gs pos="50000">
                <a:srgbClr val="C9E4FF"/>
              </a:gs>
              <a:gs pos="100000">
                <a:srgbClr val="E5F1FF"/>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10"/>
          <p:cNvSpPr txBox="1">
            <a:spLocks noGrp="1"/>
          </p:cNvSpPr>
          <p:nvPr>
            <p:ph type="ctrTitle"/>
          </p:nvPr>
        </p:nvSpPr>
        <p:spPr>
          <a:xfrm>
            <a:off x="4232057" y="1263448"/>
            <a:ext cx="3268686" cy="679412"/>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
              <a:t>Purpose</a:t>
            </a:r>
            <a:endParaRPr/>
          </a:p>
        </p:txBody>
      </p:sp>
      <p:sp>
        <p:nvSpPr>
          <p:cNvPr id="314" name="Google Shape;314;p10"/>
          <p:cNvSpPr txBox="1">
            <a:spLocks noGrp="1"/>
          </p:cNvSpPr>
          <p:nvPr>
            <p:ph type="subTitle" idx="1"/>
          </p:nvPr>
        </p:nvSpPr>
        <p:spPr>
          <a:xfrm>
            <a:off x="4232057" y="1942860"/>
            <a:ext cx="4269360" cy="232131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b="1" dirty="0"/>
              <a:t>AETC mission: </a:t>
            </a:r>
            <a:endParaRPr dirty="0"/>
          </a:p>
          <a:p>
            <a:pPr marL="0" lvl="0" indent="0" algn="l" rtl="0">
              <a:lnSpc>
                <a:spcPct val="100000"/>
              </a:lnSpc>
              <a:spcBef>
                <a:spcPts val="600"/>
              </a:spcBef>
              <a:spcAft>
                <a:spcPts val="0"/>
              </a:spcAft>
              <a:buSzPts val="1400"/>
              <a:buNone/>
            </a:pPr>
            <a:r>
              <a:rPr lang="en" dirty="0"/>
              <a:t>Recruit, train, and educate exceptional Airmen.</a:t>
            </a:r>
            <a:endParaRPr dirty="0"/>
          </a:p>
          <a:p>
            <a:pPr marL="0" lvl="0" indent="0" algn="r" rtl="0">
              <a:lnSpc>
                <a:spcPct val="100000"/>
              </a:lnSpc>
              <a:spcBef>
                <a:spcPts val="600"/>
              </a:spcBef>
              <a:spcAft>
                <a:spcPts val="0"/>
              </a:spcAft>
              <a:buSzPts val="1400"/>
              <a:buNone/>
            </a:pPr>
            <a:endParaRPr dirty="0"/>
          </a:p>
          <a:p>
            <a:pPr marL="0" lvl="0" indent="0" algn="l" rtl="0">
              <a:lnSpc>
                <a:spcPct val="100000"/>
              </a:lnSpc>
              <a:spcBef>
                <a:spcPts val="600"/>
              </a:spcBef>
              <a:spcAft>
                <a:spcPts val="0"/>
              </a:spcAft>
              <a:buSzPts val="1400"/>
              <a:buNone/>
            </a:pPr>
            <a:r>
              <a:rPr lang="en" b="1" dirty="0"/>
              <a:t>Train and Educate in the Air Force:</a:t>
            </a:r>
            <a:endParaRPr dirty="0"/>
          </a:p>
          <a:p>
            <a:pPr marL="285750" lvl="0" indent="-285750" algn="l" rtl="0">
              <a:lnSpc>
                <a:spcPct val="100000"/>
              </a:lnSpc>
              <a:spcBef>
                <a:spcPts val="600"/>
              </a:spcBef>
              <a:spcAft>
                <a:spcPts val="0"/>
              </a:spcAft>
              <a:buSzPts val="1400"/>
              <a:buFont typeface="Arial"/>
              <a:buChar char="•"/>
            </a:pPr>
            <a:r>
              <a:rPr lang="en" dirty="0"/>
              <a:t>Student academic performance factors</a:t>
            </a:r>
            <a:endParaRPr dirty="0"/>
          </a:p>
          <a:p>
            <a:pPr marL="285750" lvl="0" indent="-285750" algn="l" rtl="0">
              <a:lnSpc>
                <a:spcPct val="100000"/>
              </a:lnSpc>
              <a:spcBef>
                <a:spcPts val="600"/>
              </a:spcBef>
              <a:spcAft>
                <a:spcPts val="0"/>
              </a:spcAft>
              <a:buSzPts val="1400"/>
              <a:buFont typeface="Arial"/>
              <a:buChar char="•"/>
            </a:pPr>
            <a:r>
              <a:rPr lang="en" dirty="0"/>
              <a:t>Behavioral analysis</a:t>
            </a:r>
            <a:endParaRPr dirty="0"/>
          </a:p>
          <a:p>
            <a:pPr marL="285750" lvl="0" indent="-285750" algn="l" rtl="0">
              <a:lnSpc>
                <a:spcPct val="100000"/>
              </a:lnSpc>
              <a:spcBef>
                <a:spcPts val="600"/>
              </a:spcBef>
              <a:spcAft>
                <a:spcPts val="600"/>
              </a:spcAft>
              <a:buSzPts val="1400"/>
              <a:buFont typeface="Arial"/>
              <a:buChar char="•"/>
            </a:pPr>
            <a:r>
              <a:rPr lang="en" dirty="0"/>
              <a:t>Improve training and education</a:t>
            </a:r>
            <a:endParaRPr dirty="0"/>
          </a:p>
        </p:txBody>
      </p:sp>
      <p:sp>
        <p:nvSpPr>
          <p:cNvPr id="315" name="Google Shape;315;p10"/>
          <p:cNvSpPr txBox="1">
            <a:spLocks noGrp="1"/>
          </p:cNvSpPr>
          <p:nvPr>
            <p:ph type="title" idx="2"/>
          </p:nvPr>
        </p:nvSpPr>
        <p:spPr>
          <a:xfrm>
            <a:off x="4232057" y="307653"/>
            <a:ext cx="3268686" cy="679412"/>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500"/>
              <a:buNone/>
            </a:pPr>
            <a:r>
              <a:rPr lang="en" sz="4800">
                <a:solidFill>
                  <a:schemeClr val="lt1"/>
                </a:solidFill>
              </a:rPr>
              <a:t>MOTIVATION</a:t>
            </a:r>
            <a:endParaRPr sz="4800">
              <a:solidFill>
                <a:schemeClr val="lt1"/>
              </a:solidFill>
            </a:endParaRPr>
          </a:p>
        </p:txBody>
      </p:sp>
      <p:grpSp>
        <p:nvGrpSpPr>
          <p:cNvPr id="316" name="Google Shape;316;p10"/>
          <p:cNvGrpSpPr/>
          <p:nvPr/>
        </p:nvGrpSpPr>
        <p:grpSpPr>
          <a:xfrm>
            <a:off x="642583" y="2069102"/>
            <a:ext cx="2702747" cy="2297607"/>
            <a:chOff x="683283" y="1851952"/>
            <a:chExt cx="2702747" cy="2297607"/>
          </a:xfrm>
        </p:grpSpPr>
        <p:sp>
          <p:nvSpPr>
            <p:cNvPr id="317" name="Google Shape;317;p10"/>
            <p:cNvSpPr/>
            <p:nvPr/>
          </p:nvSpPr>
          <p:spPr>
            <a:xfrm>
              <a:off x="1792977" y="3311437"/>
              <a:ext cx="1593053" cy="838122"/>
            </a:xfrm>
            <a:custGeom>
              <a:avLst/>
              <a:gdLst/>
              <a:ahLst/>
              <a:cxnLst/>
              <a:rect l="l" t="t" r="r" b="b"/>
              <a:pathLst>
                <a:path w="16784" h="8830" extrusionOk="0">
                  <a:moveTo>
                    <a:pt x="8392" y="0"/>
                  </a:moveTo>
                  <a:lnTo>
                    <a:pt x="8392" y="1"/>
                  </a:lnTo>
                  <a:cubicBezTo>
                    <a:pt x="6435" y="1"/>
                    <a:pt x="4479" y="432"/>
                    <a:pt x="2987" y="1294"/>
                  </a:cubicBezTo>
                  <a:cubicBezTo>
                    <a:pt x="0" y="3018"/>
                    <a:pt x="0" y="5813"/>
                    <a:pt x="2987" y="7536"/>
                  </a:cubicBezTo>
                  <a:cubicBezTo>
                    <a:pt x="4479" y="8397"/>
                    <a:pt x="6435" y="8829"/>
                    <a:pt x="8392" y="8829"/>
                  </a:cubicBezTo>
                  <a:cubicBezTo>
                    <a:pt x="10348" y="8829"/>
                    <a:pt x="12305" y="8397"/>
                    <a:pt x="13798" y="7536"/>
                  </a:cubicBezTo>
                  <a:cubicBezTo>
                    <a:pt x="16783" y="5813"/>
                    <a:pt x="16783" y="3017"/>
                    <a:pt x="13798" y="1294"/>
                  </a:cubicBezTo>
                  <a:cubicBezTo>
                    <a:pt x="12304" y="432"/>
                    <a:pt x="10348" y="0"/>
                    <a:pt x="8392" y="0"/>
                  </a:cubicBezTo>
                  <a:close/>
                </a:path>
              </a:pathLst>
            </a:custGeom>
            <a:solidFill>
              <a:srgbClr val="629C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18" name="Google Shape;318;p10"/>
            <p:cNvGrpSpPr/>
            <p:nvPr/>
          </p:nvGrpSpPr>
          <p:grpSpPr>
            <a:xfrm flipH="1">
              <a:off x="683283" y="1851952"/>
              <a:ext cx="2365216" cy="2195071"/>
              <a:chOff x="3143050" y="1622150"/>
              <a:chExt cx="376375" cy="349300"/>
            </a:xfrm>
          </p:grpSpPr>
          <p:sp>
            <p:nvSpPr>
              <p:cNvPr id="319" name="Google Shape;319;p10"/>
              <p:cNvSpPr/>
              <p:nvPr/>
            </p:nvSpPr>
            <p:spPr>
              <a:xfrm>
                <a:off x="3184725" y="1735175"/>
                <a:ext cx="53275" cy="184300"/>
              </a:xfrm>
              <a:custGeom>
                <a:avLst/>
                <a:gdLst/>
                <a:ahLst/>
                <a:cxnLst/>
                <a:rect l="l" t="t" r="r" b="b"/>
                <a:pathLst>
                  <a:path w="2131" h="7372" extrusionOk="0">
                    <a:moveTo>
                      <a:pt x="1065" y="0"/>
                    </a:moveTo>
                    <a:cubicBezTo>
                      <a:pt x="473" y="0"/>
                      <a:pt x="0" y="481"/>
                      <a:pt x="0" y="1065"/>
                    </a:cubicBezTo>
                    <a:lnTo>
                      <a:pt x="0" y="6297"/>
                    </a:lnTo>
                    <a:cubicBezTo>
                      <a:pt x="0" y="6890"/>
                      <a:pt x="473" y="7363"/>
                      <a:pt x="1065" y="7371"/>
                    </a:cubicBezTo>
                    <a:cubicBezTo>
                      <a:pt x="1658" y="7371"/>
                      <a:pt x="2131" y="6882"/>
                      <a:pt x="2131" y="6297"/>
                    </a:cubicBezTo>
                    <a:lnTo>
                      <a:pt x="2131" y="1065"/>
                    </a:lnTo>
                    <a:cubicBezTo>
                      <a:pt x="2131" y="481"/>
                      <a:pt x="1650" y="0"/>
                      <a:pt x="106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10"/>
              <p:cNvSpPr/>
              <p:nvPr/>
            </p:nvSpPr>
            <p:spPr>
              <a:xfrm>
                <a:off x="3143050" y="1622150"/>
                <a:ext cx="313400" cy="317675"/>
              </a:xfrm>
              <a:custGeom>
                <a:avLst/>
                <a:gdLst/>
                <a:ahLst/>
                <a:cxnLst/>
                <a:rect l="l" t="t" r="r" b="b"/>
                <a:pathLst>
                  <a:path w="12536" h="12707" extrusionOk="0">
                    <a:moveTo>
                      <a:pt x="2703" y="1"/>
                    </a:moveTo>
                    <a:cubicBezTo>
                      <a:pt x="2467" y="1"/>
                      <a:pt x="2206" y="76"/>
                      <a:pt x="1933" y="234"/>
                    </a:cubicBezTo>
                    <a:cubicBezTo>
                      <a:pt x="868" y="844"/>
                      <a:pt x="0" y="2502"/>
                      <a:pt x="0" y="3920"/>
                    </a:cubicBezTo>
                    <a:cubicBezTo>
                      <a:pt x="0" y="4727"/>
                      <a:pt x="284" y="5286"/>
                      <a:pt x="722" y="5509"/>
                    </a:cubicBezTo>
                    <a:cubicBezTo>
                      <a:pt x="911" y="5629"/>
                      <a:pt x="1530" y="6110"/>
                      <a:pt x="1658" y="6222"/>
                    </a:cubicBezTo>
                    <a:cubicBezTo>
                      <a:pt x="2500" y="6909"/>
                      <a:pt x="3256" y="7708"/>
                      <a:pt x="3901" y="8585"/>
                    </a:cubicBezTo>
                    <a:cubicBezTo>
                      <a:pt x="3901" y="8696"/>
                      <a:pt x="3892" y="8808"/>
                      <a:pt x="3892" y="8920"/>
                    </a:cubicBezTo>
                    <a:cubicBezTo>
                      <a:pt x="3892" y="11291"/>
                      <a:pt x="4962" y="12706"/>
                      <a:pt x="6493" y="12706"/>
                    </a:cubicBezTo>
                    <a:cubicBezTo>
                      <a:pt x="7020" y="12706"/>
                      <a:pt x="7602" y="12539"/>
                      <a:pt x="8214" y="12185"/>
                    </a:cubicBezTo>
                    <a:cubicBezTo>
                      <a:pt x="10602" y="10810"/>
                      <a:pt x="12535" y="7116"/>
                      <a:pt x="12535" y="3928"/>
                    </a:cubicBezTo>
                    <a:cubicBezTo>
                      <a:pt x="12535" y="1561"/>
                      <a:pt x="11468" y="146"/>
                      <a:pt x="9936" y="146"/>
                    </a:cubicBezTo>
                    <a:cubicBezTo>
                      <a:pt x="9411" y="146"/>
                      <a:pt x="8832" y="313"/>
                      <a:pt x="8222" y="663"/>
                    </a:cubicBezTo>
                    <a:cubicBezTo>
                      <a:pt x="8042" y="775"/>
                      <a:pt x="7861" y="887"/>
                      <a:pt x="7698" y="1016"/>
                    </a:cubicBezTo>
                    <a:cubicBezTo>
                      <a:pt x="7367" y="1063"/>
                      <a:pt x="7033" y="1086"/>
                      <a:pt x="6700" y="1086"/>
                    </a:cubicBezTo>
                    <a:cubicBezTo>
                      <a:pt x="5877" y="1086"/>
                      <a:pt x="5058" y="942"/>
                      <a:pt x="4287" y="655"/>
                    </a:cubicBezTo>
                    <a:lnTo>
                      <a:pt x="4296" y="655"/>
                    </a:lnTo>
                    <a:cubicBezTo>
                      <a:pt x="3970" y="535"/>
                      <a:pt x="3643" y="389"/>
                      <a:pt x="3334" y="225"/>
                    </a:cubicBezTo>
                    <a:cubicBezTo>
                      <a:pt x="3156" y="78"/>
                      <a:pt x="2942" y="1"/>
                      <a:pt x="2703" y="1"/>
                    </a:cubicBezTo>
                    <a:close/>
                  </a:path>
                </a:pathLst>
              </a:custGeom>
              <a:solidFill>
                <a:srgbClr val="D1D1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10"/>
              <p:cNvSpPr/>
              <p:nvPr/>
            </p:nvSpPr>
            <p:spPr>
              <a:xfrm>
                <a:off x="3240550" y="1625700"/>
                <a:ext cx="216100" cy="314300"/>
              </a:xfrm>
              <a:custGeom>
                <a:avLst/>
                <a:gdLst/>
                <a:ahLst/>
                <a:cxnLst/>
                <a:rect l="l" t="t" r="r" b="b"/>
                <a:pathLst>
                  <a:path w="8644" h="12572" extrusionOk="0">
                    <a:moveTo>
                      <a:pt x="6039" y="1"/>
                    </a:moveTo>
                    <a:cubicBezTo>
                      <a:pt x="5513" y="1"/>
                      <a:pt x="4932" y="168"/>
                      <a:pt x="4322" y="521"/>
                    </a:cubicBezTo>
                    <a:cubicBezTo>
                      <a:pt x="1934" y="1905"/>
                      <a:pt x="1" y="5599"/>
                      <a:pt x="1" y="8778"/>
                    </a:cubicBezTo>
                    <a:cubicBezTo>
                      <a:pt x="1" y="11151"/>
                      <a:pt x="1072" y="12572"/>
                      <a:pt x="2606" y="12572"/>
                    </a:cubicBezTo>
                    <a:cubicBezTo>
                      <a:pt x="3132" y="12572"/>
                      <a:pt x="3712" y="12404"/>
                      <a:pt x="4322" y="12051"/>
                    </a:cubicBezTo>
                    <a:cubicBezTo>
                      <a:pt x="6711" y="10668"/>
                      <a:pt x="8644" y="6974"/>
                      <a:pt x="8644" y="3795"/>
                    </a:cubicBezTo>
                    <a:cubicBezTo>
                      <a:pt x="8644" y="1422"/>
                      <a:pt x="7572" y="1"/>
                      <a:pt x="6039" y="1"/>
                    </a:cubicBezTo>
                    <a:close/>
                  </a:path>
                </a:pathLst>
              </a:custGeom>
              <a:solidFill>
                <a:srgbClr val="8381E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10"/>
              <p:cNvSpPr/>
              <p:nvPr/>
            </p:nvSpPr>
            <p:spPr>
              <a:xfrm>
                <a:off x="3276425" y="1677975"/>
                <a:ext cx="144350" cy="209750"/>
              </a:xfrm>
              <a:custGeom>
                <a:avLst/>
                <a:gdLst/>
                <a:ahLst/>
                <a:cxnLst/>
                <a:rect l="l" t="t" r="r" b="b"/>
                <a:pathLst>
                  <a:path w="5774" h="8390" extrusionOk="0">
                    <a:moveTo>
                      <a:pt x="4033" y="1"/>
                    </a:moveTo>
                    <a:cubicBezTo>
                      <a:pt x="3682" y="1"/>
                      <a:pt x="3295" y="112"/>
                      <a:pt x="2887" y="346"/>
                    </a:cubicBezTo>
                    <a:cubicBezTo>
                      <a:pt x="1289" y="1266"/>
                      <a:pt x="1" y="3740"/>
                      <a:pt x="1" y="5862"/>
                    </a:cubicBezTo>
                    <a:cubicBezTo>
                      <a:pt x="1" y="7443"/>
                      <a:pt x="716" y="8390"/>
                      <a:pt x="1741" y="8390"/>
                    </a:cubicBezTo>
                    <a:cubicBezTo>
                      <a:pt x="2092" y="8390"/>
                      <a:pt x="2480" y="8279"/>
                      <a:pt x="2887" y="8044"/>
                    </a:cubicBezTo>
                    <a:cubicBezTo>
                      <a:pt x="4485" y="7125"/>
                      <a:pt x="5774" y="4659"/>
                      <a:pt x="5774" y="2529"/>
                    </a:cubicBezTo>
                    <a:cubicBezTo>
                      <a:pt x="5774" y="948"/>
                      <a:pt x="5059" y="1"/>
                      <a:pt x="4033" y="1"/>
                    </a:cubicBezTo>
                    <a:close/>
                  </a:path>
                </a:pathLst>
              </a:custGeom>
              <a:solidFill>
                <a:srgbClr val="6260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10"/>
              <p:cNvSpPr/>
              <p:nvPr/>
            </p:nvSpPr>
            <p:spPr>
              <a:xfrm>
                <a:off x="3143050" y="1622150"/>
                <a:ext cx="107425" cy="155575"/>
              </a:xfrm>
              <a:custGeom>
                <a:avLst/>
                <a:gdLst/>
                <a:ahLst/>
                <a:cxnLst/>
                <a:rect l="l" t="t" r="r" b="b"/>
                <a:pathLst>
                  <a:path w="4297" h="6223" extrusionOk="0">
                    <a:moveTo>
                      <a:pt x="2703" y="1"/>
                    </a:moveTo>
                    <a:cubicBezTo>
                      <a:pt x="2467" y="1"/>
                      <a:pt x="2206" y="76"/>
                      <a:pt x="1933" y="234"/>
                    </a:cubicBezTo>
                    <a:cubicBezTo>
                      <a:pt x="868" y="852"/>
                      <a:pt x="0" y="2502"/>
                      <a:pt x="0" y="3920"/>
                    </a:cubicBezTo>
                    <a:cubicBezTo>
                      <a:pt x="0" y="4727"/>
                      <a:pt x="284" y="5294"/>
                      <a:pt x="722" y="5509"/>
                    </a:cubicBezTo>
                    <a:cubicBezTo>
                      <a:pt x="1040" y="5732"/>
                      <a:pt x="1358" y="5973"/>
                      <a:pt x="1658" y="6222"/>
                    </a:cubicBezTo>
                    <a:cubicBezTo>
                      <a:pt x="1409" y="5913"/>
                      <a:pt x="1255" y="5432"/>
                      <a:pt x="1255" y="4805"/>
                    </a:cubicBezTo>
                    <a:cubicBezTo>
                      <a:pt x="1255" y="3301"/>
                      <a:pt x="2165" y="1540"/>
                      <a:pt x="3299" y="887"/>
                    </a:cubicBezTo>
                    <a:cubicBezTo>
                      <a:pt x="3592" y="719"/>
                      <a:pt x="3874" y="643"/>
                      <a:pt x="4126" y="643"/>
                    </a:cubicBezTo>
                    <a:cubicBezTo>
                      <a:pt x="4184" y="643"/>
                      <a:pt x="4241" y="647"/>
                      <a:pt x="4296" y="655"/>
                    </a:cubicBezTo>
                    <a:cubicBezTo>
                      <a:pt x="3970" y="535"/>
                      <a:pt x="3643" y="389"/>
                      <a:pt x="3334" y="225"/>
                    </a:cubicBezTo>
                    <a:cubicBezTo>
                      <a:pt x="3156" y="78"/>
                      <a:pt x="2942" y="1"/>
                      <a:pt x="2703"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10"/>
              <p:cNvSpPr/>
              <p:nvPr/>
            </p:nvSpPr>
            <p:spPr>
              <a:xfrm>
                <a:off x="3277925" y="1706800"/>
                <a:ext cx="105925" cy="127100"/>
              </a:xfrm>
              <a:custGeom>
                <a:avLst/>
                <a:gdLst/>
                <a:ahLst/>
                <a:cxnLst/>
                <a:rect l="l" t="t" r="r" b="b"/>
                <a:pathLst>
                  <a:path w="4237" h="5084" extrusionOk="0">
                    <a:moveTo>
                      <a:pt x="1839" y="1"/>
                    </a:moveTo>
                    <a:cubicBezTo>
                      <a:pt x="911" y="989"/>
                      <a:pt x="207" y="2458"/>
                      <a:pt x="1" y="3884"/>
                    </a:cubicBezTo>
                    <a:lnTo>
                      <a:pt x="1848" y="4950"/>
                    </a:lnTo>
                    <a:cubicBezTo>
                      <a:pt x="1968" y="5037"/>
                      <a:pt x="2113" y="5084"/>
                      <a:pt x="2273" y="5084"/>
                    </a:cubicBezTo>
                    <a:cubicBezTo>
                      <a:pt x="2444" y="5084"/>
                      <a:pt x="2632" y="5030"/>
                      <a:pt x="2827" y="4915"/>
                    </a:cubicBezTo>
                    <a:cubicBezTo>
                      <a:pt x="3609" y="4468"/>
                      <a:pt x="4236" y="3266"/>
                      <a:pt x="4236" y="2235"/>
                    </a:cubicBezTo>
                    <a:cubicBezTo>
                      <a:pt x="4236" y="1599"/>
                      <a:pt x="4004" y="1178"/>
                      <a:pt x="3643" y="1041"/>
                    </a:cubicBezTo>
                    <a:lnTo>
                      <a:pt x="1839" y="1"/>
                    </a:lnTo>
                    <a:close/>
                  </a:path>
                </a:pathLst>
              </a:custGeom>
              <a:solidFill>
                <a:srgbClr val="D1D1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10"/>
              <p:cNvSpPr/>
              <p:nvPr/>
            </p:nvSpPr>
            <p:spPr>
              <a:xfrm>
                <a:off x="3313375" y="1731850"/>
                <a:ext cx="70475" cy="102050"/>
              </a:xfrm>
              <a:custGeom>
                <a:avLst/>
                <a:gdLst/>
                <a:ahLst/>
                <a:cxnLst/>
                <a:rect l="l" t="t" r="r" b="b"/>
                <a:pathLst>
                  <a:path w="2819" h="4082" extrusionOk="0">
                    <a:moveTo>
                      <a:pt x="1967" y="0"/>
                    </a:moveTo>
                    <a:cubicBezTo>
                      <a:pt x="1796" y="0"/>
                      <a:pt x="1608" y="54"/>
                      <a:pt x="1409" y="167"/>
                    </a:cubicBezTo>
                    <a:cubicBezTo>
                      <a:pt x="636" y="614"/>
                      <a:pt x="0" y="1817"/>
                      <a:pt x="0" y="2848"/>
                    </a:cubicBezTo>
                    <a:cubicBezTo>
                      <a:pt x="0" y="3622"/>
                      <a:pt x="353" y="4082"/>
                      <a:pt x="852" y="4082"/>
                    </a:cubicBezTo>
                    <a:cubicBezTo>
                      <a:pt x="1023" y="4082"/>
                      <a:pt x="1212" y="4027"/>
                      <a:pt x="1409" y="3913"/>
                    </a:cubicBezTo>
                    <a:cubicBezTo>
                      <a:pt x="2191" y="3466"/>
                      <a:pt x="2818" y="2264"/>
                      <a:pt x="2818" y="1233"/>
                    </a:cubicBezTo>
                    <a:cubicBezTo>
                      <a:pt x="2818" y="463"/>
                      <a:pt x="2469" y="0"/>
                      <a:pt x="1967" y="0"/>
                    </a:cubicBezTo>
                    <a:close/>
                  </a:path>
                </a:pathLst>
              </a:custGeom>
              <a:solidFill>
                <a:srgbClr val="E3E3E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10"/>
              <p:cNvSpPr/>
              <p:nvPr/>
            </p:nvSpPr>
            <p:spPr>
              <a:xfrm>
                <a:off x="3386175" y="1656275"/>
                <a:ext cx="133250" cy="57425"/>
              </a:xfrm>
              <a:custGeom>
                <a:avLst/>
                <a:gdLst/>
                <a:ahLst/>
                <a:cxnLst/>
                <a:rect l="l" t="t" r="r" b="b"/>
                <a:pathLst>
                  <a:path w="5330" h="2297" extrusionOk="0">
                    <a:moveTo>
                      <a:pt x="4614" y="1"/>
                    </a:moveTo>
                    <a:cubicBezTo>
                      <a:pt x="4568" y="1"/>
                      <a:pt x="4519" y="7"/>
                      <a:pt x="4468" y="20"/>
                    </a:cubicBezTo>
                    <a:lnTo>
                      <a:pt x="559" y="1300"/>
                    </a:lnTo>
                    <a:cubicBezTo>
                      <a:pt x="1" y="1481"/>
                      <a:pt x="130" y="2297"/>
                      <a:pt x="714" y="2297"/>
                    </a:cubicBezTo>
                    <a:cubicBezTo>
                      <a:pt x="765" y="2297"/>
                      <a:pt x="817" y="2288"/>
                      <a:pt x="869" y="2271"/>
                    </a:cubicBezTo>
                    <a:lnTo>
                      <a:pt x="4778" y="991"/>
                    </a:lnTo>
                    <a:cubicBezTo>
                      <a:pt x="5330" y="778"/>
                      <a:pt x="5129" y="1"/>
                      <a:pt x="461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10"/>
              <p:cNvSpPr/>
              <p:nvPr/>
            </p:nvSpPr>
            <p:spPr>
              <a:xfrm>
                <a:off x="3393225" y="1795925"/>
                <a:ext cx="118200" cy="72850"/>
              </a:xfrm>
              <a:custGeom>
                <a:avLst/>
                <a:gdLst/>
                <a:ahLst/>
                <a:cxnLst/>
                <a:rect l="l" t="t" r="r" b="b"/>
                <a:pathLst>
                  <a:path w="4728" h="2914" extrusionOk="0">
                    <a:moveTo>
                      <a:pt x="732" y="1"/>
                    </a:moveTo>
                    <a:cubicBezTo>
                      <a:pt x="282" y="1"/>
                      <a:pt x="0" y="673"/>
                      <a:pt x="492" y="955"/>
                    </a:cubicBezTo>
                    <a:lnTo>
                      <a:pt x="3765" y="2845"/>
                    </a:lnTo>
                    <a:cubicBezTo>
                      <a:pt x="3843" y="2888"/>
                      <a:pt x="3937" y="2914"/>
                      <a:pt x="4023" y="2914"/>
                    </a:cubicBezTo>
                    <a:cubicBezTo>
                      <a:pt x="4547" y="2914"/>
                      <a:pt x="4728" y="2227"/>
                      <a:pt x="4281" y="1969"/>
                    </a:cubicBezTo>
                    <a:lnTo>
                      <a:pt x="999" y="79"/>
                    </a:lnTo>
                    <a:cubicBezTo>
                      <a:pt x="907" y="24"/>
                      <a:pt x="816" y="1"/>
                      <a:pt x="73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10"/>
              <p:cNvSpPr/>
              <p:nvPr/>
            </p:nvSpPr>
            <p:spPr>
              <a:xfrm>
                <a:off x="3314775" y="1847850"/>
                <a:ext cx="54025" cy="123600"/>
              </a:xfrm>
              <a:custGeom>
                <a:avLst/>
                <a:gdLst/>
                <a:ahLst/>
                <a:cxnLst/>
                <a:rect l="l" t="t" r="r" b="b"/>
                <a:pathLst>
                  <a:path w="2161" h="4944" extrusionOk="0">
                    <a:moveTo>
                      <a:pt x="615" y="0"/>
                    </a:moveTo>
                    <a:cubicBezTo>
                      <a:pt x="311" y="0"/>
                      <a:pt x="1" y="252"/>
                      <a:pt x="108" y="648"/>
                    </a:cubicBezTo>
                    <a:lnTo>
                      <a:pt x="1104" y="4557"/>
                    </a:lnTo>
                    <a:cubicBezTo>
                      <a:pt x="1156" y="4780"/>
                      <a:pt x="1361" y="4934"/>
                      <a:pt x="1593" y="4943"/>
                    </a:cubicBezTo>
                    <a:lnTo>
                      <a:pt x="1593" y="4943"/>
                    </a:lnTo>
                    <a:cubicBezTo>
                      <a:pt x="1924" y="4939"/>
                      <a:pt x="2160" y="4623"/>
                      <a:pt x="2084" y="4308"/>
                    </a:cubicBezTo>
                    <a:lnTo>
                      <a:pt x="1096" y="399"/>
                    </a:lnTo>
                    <a:cubicBezTo>
                      <a:pt x="1032" y="121"/>
                      <a:pt x="825" y="0"/>
                      <a:pt x="615" y="0"/>
                    </a:cubicBezTo>
                    <a:close/>
                    <a:moveTo>
                      <a:pt x="1593" y="4943"/>
                    </a:moveTo>
                    <a:lnTo>
                      <a:pt x="1593" y="4943"/>
                    </a:lnTo>
                    <a:cubicBezTo>
                      <a:pt x="1590" y="4944"/>
                      <a:pt x="1588" y="4944"/>
                      <a:pt x="1585" y="4944"/>
                    </a:cubicBezTo>
                    <a:lnTo>
                      <a:pt x="1594" y="4944"/>
                    </a:lnTo>
                    <a:cubicBezTo>
                      <a:pt x="1593" y="4944"/>
                      <a:pt x="1593" y="4944"/>
                      <a:pt x="1593" y="4943"/>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sp>
        <p:nvSpPr>
          <p:cNvPr id="941" name="Google Shape;941;p39"/>
          <p:cNvSpPr/>
          <p:nvPr/>
        </p:nvSpPr>
        <p:spPr>
          <a:xfrm rot="-5400000">
            <a:off x="4657425" y="43725"/>
            <a:ext cx="3102900" cy="5883600"/>
          </a:xfrm>
          <a:prstGeom prst="round2Same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9"/>
          <p:cNvSpPr txBox="1">
            <a:spLocks noGrp="1"/>
          </p:cNvSpPr>
          <p:nvPr>
            <p:ph type="title" idx="8"/>
          </p:nvPr>
        </p:nvSpPr>
        <p:spPr>
          <a:xfrm>
            <a:off x="5367144" y="347869"/>
            <a:ext cx="31668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dirty="0"/>
              <a:t>DATA</a:t>
            </a:r>
            <a:endParaRPr dirty="0"/>
          </a:p>
        </p:txBody>
      </p:sp>
      <p:sp>
        <p:nvSpPr>
          <p:cNvPr id="943" name="Google Shape;943;p39"/>
          <p:cNvSpPr txBox="1">
            <a:spLocks noGrp="1"/>
          </p:cNvSpPr>
          <p:nvPr>
            <p:ph type="subTitle" idx="1"/>
          </p:nvPr>
        </p:nvSpPr>
        <p:spPr>
          <a:xfrm flipH="1">
            <a:off x="3853177" y="3236062"/>
            <a:ext cx="2148600" cy="875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dirty="0"/>
              <a:t>Demographic</a:t>
            </a:r>
          </a:p>
          <a:p>
            <a:pPr marL="0" lvl="0" indent="0" algn="r" rtl="0">
              <a:spcBef>
                <a:spcPts val="0"/>
              </a:spcBef>
              <a:spcAft>
                <a:spcPts val="0"/>
              </a:spcAft>
              <a:buNone/>
            </a:pPr>
            <a:r>
              <a:rPr lang="en-GB" dirty="0"/>
              <a:t>Academic</a:t>
            </a:r>
          </a:p>
          <a:p>
            <a:pPr marL="0" lvl="0" indent="0" algn="r" rtl="0">
              <a:spcBef>
                <a:spcPts val="0"/>
              </a:spcBef>
              <a:spcAft>
                <a:spcPts val="0"/>
              </a:spcAft>
              <a:buNone/>
            </a:pPr>
            <a:r>
              <a:rPr lang="en-GB" dirty="0"/>
              <a:t>Behavioural</a:t>
            </a:r>
            <a:endParaRPr dirty="0"/>
          </a:p>
        </p:txBody>
      </p:sp>
      <p:sp>
        <p:nvSpPr>
          <p:cNvPr id="944" name="Google Shape;944;p39"/>
          <p:cNvSpPr txBox="1">
            <a:spLocks noGrp="1"/>
          </p:cNvSpPr>
          <p:nvPr>
            <p:ph type="subTitle" idx="5"/>
          </p:nvPr>
        </p:nvSpPr>
        <p:spPr>
          <a:xfrm flipH="1">
            <a:off x="7148223" y="2129507"/>
            <a:ext cx="1377554" cy="623273"/>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dirty="0"/>
              <a:t>480 records</a:t>
            </a:r>
          </a:p>
          <a:p>
            <a:pPr marL="0" lvl="0" indent="0" algn="r" rtl="0">
              <a:spcBef>
                <a:spcPts val="0"/>
              </a:spcBef>
              <a:spcAft>
                <a:spcPts val="0"/>
              </a:spcAft>
              <a:buNone/>
            </a:pPr>
            <a:r>
              <a:rPr lang="en-GB" dirty="0"/>
              <a:t>16 features</a:t>
            </a:r>
            <a:endParaRPr dirty="0"/>
          </a:p>
        </p:txBody>
      </p:sp>
      <p:sp>
        <p:nvSpPr>
          <p:cNvPr id="945" name="Google Shape;945;p39"/>
          <p:cNvSpPr txBox="1">
            <a:spLocks noGrp="1"/>
          </p:cNvSpPr>
          <p:nvPr>
            <p:ph type="ctrTitle"/>
          </p:nvPr>
        </p:nvSpPr>
        <p:spPr>
          <a:xfrm flipH="1">
            <a:off x="4441165" y="2863542"/>
            <a:ext cx="15606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dirty="0"/>
              <a:t>CATEGORIE</a:t>
            </a:r>
            <a:endParaRPr dirty="0"/>
          </a:p>
        </p:txBody>
      </p:sp>
      <p:sp>
        <p:nvSpPr>
          <p:cNvPr id="946" name="Google Shape;946;p39"/>
          <p:cNvSpPr txBox="1">
            <a:spLocks noGrp="1"/>
          </p:cNvSpPr>
          <p:nvPr>
            <p:ph type="ctrTitle" idx="2"/>
          </p:nvPr>
        </p:nvSpPr>
        <p:spPr>
          <a:xfrm flipH="1">
            <a:off x="6965177" y="2847640"/>
            <a:ext cx="15606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dirty="0"/>
              <a:t>FOCUS</a:t>
            </a:r>
            <a:endParaRPr dirty="0"/>
          </a:p>
        </p:txBody>
      </p:sp>
      <p:sp>
        <p:nvSpPr>
          <p:cNvPr id="947" name="Google Shape;947;p39"/>
          <p:cNvSpPr txBox="1">
            <a:spLocks noGrp="1"/>
          </p:cNvSpPr>
          <p:nvPr>
            <p:ph type="subTitle" idx="3"/>
          </p:nvPr>
        </p:nvSpPr>
        <p:spPr>
          <a:xfrm flipH="1">
            <a:off x="6191377" y="3236062"/>
            <a:ext cx="2334400" cy="875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dirty="0"/>
              <a:t>Raised hand</a:t>
            </a:r>
          </a:p>
          <a:p>
            <a:pPr marL="0" lvl="0" indent="0" algn="r" rtl="0">
              <a:spcBef>
                <a:spcPts val="0"/>
              </a:spcBef>
              <a:spcAft>
                <a:spcPts val="0"/>
              </a:spcAft>
              <a:buNone/>
            </a:pPr>
            <a:r>
              <a:rPr lang="en-GB" dirty="0"/>
              <a:t>Visited resources</a:t>
            </a:r>
          </a:p>
          <a:p>
            <a:pPr marL="0" lvl="0" indent="0" algn="r" rtl="0">
              <a:spcBef>
                <a:spcPts val="0"/>
              </a:spcBef>
              <a:spcAft>
                <a:spcPts val="0"/>
              </a:spcAft>
              <a:buNone/>
            </a:pPr>
            <a:r>
              <a:rPr lang="en-GB" dirty="0"/>
              <a:t>Viewed announcement</a:t>
            </a:r>
          </a:p>
          <a:p>
            <a:pPr marL="0" lvl="0" indent="0" algn="r" rtl="0">
              <a:spcBef>
                <a:spcPts val="0"/>
              </a:spcBef>
              <a:spcAft>
                <a:spcPts val="0"/>
              </a:spcAft>
              <a:buNone/>
            </a:pPr>
            <a:r>
              <a:rPr lang="en-GB" dirty="0"/>
              <a:t>Participated discussion</a:t>
            </a:r>
            <a:endParaRPr dirty="0"/>
          </a:p>
        </p:txBody>
      </p:sp>
      <p:sp>
        <p:nvSpPr>
          <p:cNvPr id="948" name="Google Shape;948;p39"/>
          <p:cNvSpPr txBox="1">
            <a:spLocks noGrp="1"/>
          </p:cNvSpPr>
          <p:nvPr>
            <p:ph type="ctrTitle" idx="4"/>
          </p:nvPr>
        </p:nvSpPr>
        <p:spPr>
          <a:xfrm flipH="1">
            <a:off x="6834333" y="1750201"/>
            <a:ext cx="1691444"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dirty="0"/>
              <a:t>STRUCTURE</a:t>
            </a:r>
            <a:endParaRPr dirty="0"/>
          </a:p>
        </p:txBody>
      </p:sp>
      <p:sp>
        <p:nvSpPr>
          <p:cNvPr id="949" name="Google Shape;949;p39"/>
          <p:cNvSpPr txBox="1">
            <a:spLocks noGrp="1"/>
          </p:cNvSpPr>
          <p:nvPr>
            <p:ph type="ctrTitle" idx="6"/>
          </p:nvPr>
        </p:nvSpPr>
        <p:spPr>
          <a:xfrm flipH="1">
            <a:off x="4441165" y="1750214"/>
            <a:ext cx="15606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dirty="0"/>
              <a:t>SOURCE</a:t>
            </a:r>
            <a:endParaRPr dirty="0"/>
          </a:p>
        </p:txBody>
      </p:sp>
      <p:sp>
        <p:nvSpPr>
          <p:cNvPr id="950" name="Google Shape;950;p39"/>
          <p:cNvSpPr txBox="1">
            <a:spLocks noGrp="1"/>
          </p:cNvSpPr>
          <p:nvPr>
            <p:ph type="subTitle" idx="7"/>
          </p:nvPr>
        </p:nvSpPr>
        <p:spPr>
          <a:xfrm flipH="1">
            <a:off x="3975276" y="2129507"/>
            <a:ext cx="2026500" cy="875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dirty="0"/>
              <a:t>Learner activity tracker XAPI</a:t>
            </a:r>
            <a:endParaRPr dirty="0"/>
          </a:p>
        </p:txBody>
      </p:sp>
      <p:grpSp>
        <p:nvGrpSpPr>
          <p:cNvPr id="951" name="Google Shape;951;p39"/>
          <p:cNvGrpSpPr/>
          <p:nvPr/>
        </p:nvGrpSpPr>
        <p:grpSpPr>
          <a:xfrm>
            <a:off x="337220" y="757815"/>
            <a:ext cx="3334434" cy="3969432"/>
            <a:chOff x="1606150" y="238125"/>
            <a:chExt cx="4400150" cy="5238100"/>
          </a:xfrm>
        </p:grpSpPr>
        <p:sp>
          <p:nvSpPr>
            <p:cNvPr id="952" name="Google Shape;952;p39"/>
            <p:cNvSpPr/>
            <p:nvPr/>
          </p:nvSpPr>
          <p:spPr>
            <a:xfrm>
              <a:off x="5222200" y="3063275"/>
              <a:ext cx="784100" cy="452700"/>
            </a:xfrm>
            <a:custGeom>
              <a:avLst/>
              <a:gdLst/>
              <a:ahLst/>
              <a:cxnLst/>
              <a:rect l="l" t="t" r="r" b="b"/>
              <a:pathLst>
                <a:path w="31364" h="18108" extrusionOk="0">
                  <a:moveTo>
                    <a:pt x="15681" y="1"/>
                  </a:moveTo>
                  <a:cubicBezTo>
                    <a:pt x="11523" y="1"/>
                    <a:pt x="7535" y="955"/>
                    <a:pt x="4594" y="2653"/>
                  </a:cubicBezTo>
                  <a:cubicBezTo>
                    <a:pt x="1653" y="4350"/>
                    <a:pt x="1" y="6654"/>
                    <a:pt x="1" y="9054"/>
                  </a:cubicBezTo>
                  <a:cubicBezTo>
                    <a:pt x="1" y="11456"/>
                    <a:pt x="1653" y="13759"/>
                    <a:pt x="4594" y="15456"/>
                  </a:cubicBezTo>
                  <a:cubicBezTo>
                    <a:pt x="7535" y="17155"/>
                    <a:pt x="11523" y="18107"/>
                    <a:pt x="15681" y="18107"/>
                  </a:cubicBezTo>
                  <a:cubicBezTo>
                    <a:pt x="19841" y="18107"/>
                    <a:pt x="23829" y="17155"/>
                    <a:pt x="26770" y="15456"/>
                  </a:cubicBezTo>
                  <a:cubicBezTo>
                    <a:pt x="29711" y="13759"/>
                    <a:pt x="31363" y="11456"/>
                    <a:pt x="31363" y="9054"/>
                  </a:cubicBezTo>
                  <a:cubicBezTo>
                    <a:pt x="31363" y="6654"/>
                    <a:pt x="29711" y="4350"/>
                    <a:pt x="26770" y="2653"/>
                  </a:cubicBezTo>
                  <a:cubicBezTo>
                    <a:pt x="23829" y="955"/>
                    <a:pt x="19841" y="1"/>
                    <a:pt x="15681" y="1"/>
                  </a:cubicBezTo>
                  <a:close/>
                </a:path>
              </a:pathLst>
            </a:custGeom>
            <a:solidFill>
              <a:srgbClr val="90C4FE">
                <a:alpha val="4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9"/>
            <p:cNvSpPr/>
            <p:nvPr/>
          </p:nvSpPr>
          <p:spPr>
            <a:xfrm>
              <a:off x="5486975" y="1386275"/>
              <a:ext cx="287175" cy="313650"/>
            </a:xfrm>
            <a:custGeom>
              <a:avLst/>
              <a:gdLst/>
              <a:ahLst/>
              <a:cxnLst/>
              <a:rect l="l" t="t" r="r" b="b"/>
              <a:pathLst>
                <a:path w="11487" h="12546" extrusionOk="0">
                  <a:moveTo>
                    <a:pt x="2733" y="1"/>
                  </a:moveTo>
                  <a:cubicBezTo>
                    <a:pt x="2030" y="1"/>
                    <a:pt x="1385" y="390"/>
                    <a:pt x="1061" y="1013"/>
                  </a:cubicBezTo>
                  <a:cubicBezTo>
                    <a:pt x="736" y="1637"/>
                    <a:pt x="785" y="2389"/>
                    <a:pt x="1188" y="2964"/>
                  </a:cubicBezTo>
                  <a:cubicBezTo>
                    <a:pt x="642" y="3044"/>
                    <a:pt x="208" y="3461"/>
                    <a:pt x="103" y="4003"/>
                  </a:cubicBezTo>
                  <a:cubicBezTo>
                    <a:pt x="1" y="4545"/>
                    <a:pt x="253" y="5092"/>
                    <a:pt x="733" y="5366"/>
                  </a:cubicBezTo>
                  <a:cubicBezTo>
                    <a:pt x="933" y="5481"/>
                    <a:pt x="1154" y="5537"/>
                    <a:pt x="1375" y="5537"/>
                  </a:cubicBezTo>
                  <a:cubicBezTo>
                    <a:pt x="1681" y="5537"/>
                    <a:pt x="1985" y="5429"/>
                    <a:pt x="2226" y="5217"/>
                  </a:cubicBezTo>
                  <a:cubicBezTo>
                    <a:pt x="2641" y="4854"/>
                    <a:pt x="2781" y="4268"/>
                    <a:pt x="2572" y="3756"/>
                  </a:cubicBezTo>
                  <a:lnTo>
                    <a:pt x="2572" y="3756"/>
                  </a:lnTo>
                  <a:cubicBezTo>
                    <a:pt x="2626" y="3761"/>
                    <a:pt x="2678" y="3773"/>
                    <a:pt x="2733" y="3773"/>
                  </a:cubicBezTo>
                  <a:cubicBezTo>
                    <a:pt x="3582" y="3773"/>
                    <a:pt x="4292" y="3208"/>
                    <a:pt x="4528" y="2436"/>
                  </a:cubicBezTo>
                  <a:cubicBezTo>
                    <a:pt x="4783" y="2774"/>
                    <a:pt x="5167" y="2945"/>
                    <a:pt x="5551" y="2945"/>
                  </a:cubicBezTo>
                  <a:cubicBezTo>
                    <a:pt x="5908" y="2945"/>
                    <a:pt x="6266" y="2798"/>
                    <a:pt x="6522" y="2499"/>
                  </a:cubicBezTo>
                  <a:cubicBezTo>
                    <a:pt x="6726" y="2739"/>
                    <a:pt x="7026" y="2879"/>
                    <a:pt x="7342" y="2880"/>
                  </a:cubicBezTo>
                  <a:cubicBezTo>
                    <a:pt x="7365" y="2880"/>
                    <a:pt x="7386" y="2874"/>
                    <a:pt x="7408" y="2873"/>
                  </a:cubicBezTo>
                  <a:lnTo>
                    <a:pt x="7408" y="2873"/>
                  </a:lnTo>
                  <a:cubicBezTo>
                    <a:pt x="7199" y="3608"/>
                    <a:pt x="7493" y="4392"/>
                    <a:pt x="8134" y="4809"/>
                  </a:cubicBezTo>
                  <a:cubicBezTo>
                    <a:pt x="7521" y="5208"/>
                    <a:pt x="7152" y="5890"/>
                    <a:pt x="7152" y="6620"/>
                  </a:cubicBezTo>
                  <a:cubicBezTo>
                    <a:pt x="7152" y="7458"/>
                    <a:pt x="7633" y="8177"/>
                    <a:pt x="8328" y="8538"/>
                  </a:cubicBezTo>
                  <a:cubicBezTo>
                    <a:pt x="8290" y="8648"/>
                    <a:pt x="8267" y="8763"/>
                    <a:pt x="8258" y="8880"/>
                  </a:cubicBezTo>
                  <a:cubicBezTo>
                    <a:pt x="8218" y="8876"/>
                    <a:pt x="8180" y="8867"/>
                    <a:pt x="8138" y="8867"/>
                  </a:cubicBezTo>
                  <a:cubicBezTo>
                    <a:pt x="8132" y="8867"/>
                    <a:pt x="8126" y="8867"/>
                    <a:pt x="8120" y="8867"/>
                  </a:cubicBezTo>
                  <a:cubicBezTo>
                    <a:pt x="7351" y="8867"/>
                    <a:pt x="6661" y="9348"/>
                    <a:pt x="6394" y="10071"/>
                  </a:cubicBezTo>
                  <a:cubicBezTo>
                    <a:pt x="6126" y="10800"/>
                    <a:pt x="6345" y="11621"/>
                    <a:pt x="6942" y="12119"/>
                  </a:cubicBezTo>
                  <a:cubicBezTo>
                    <a:pt x="7281" y="12401"/>
                    <a:pt x="7699" y="12546"/>
                    <a:pt x="8120" y="12546"/>
                  </a:cubicBezTo>
                  <a:cubicBezTo>
                    <a:pt x="8442" y="12546"/>
                    <a:pt x="8764" y="12461"/>
                    <a:pt x="9054" y="12290"/>
                  </a:cubicBezTo>
                  <a:cubicBezTo>
                    <a:pt x="9725" y="11895"/>
                    <a:pt x="10073" y="11122"/>
                    <a:pt x="9926" y="10359"/>
                  </a:cubicBezTo>
                  <a:cubicBezTo>
                    <a:pt x="10903" y="10157"/>
                    <a:pt x="11358" y="9023"/>
                    <a:pt x="10791" y="8203"/>
                  </a:cubicBezTo>
                  <a:cubicBezTo>
                    <a:pt x="11234" y="7795"/>
                    <a:pt x="11485" y="7222"/>
                    <a:pt x="11486" y="6622"/>
                  </a:cubicBezTo>
                  <a:cubicBezTo>
                    <a:pt x="11486" y="5985"/>
                    <a:pt x="11204" y="5381"/>
                    <a:pt x="10716" y="4974"/>
                  </a:cubicBezTo>
                  <a:cubicBezTo>
                    <a:pt x="10889" y="4646"/>
                    <a:pt x="11044" y="4243"/>
                    <a:pt x="10996" y="3701"/>
                  </a:cubicBezTo>
                  <a:cubicBezTo>
                    <a:pt x="10926" y="2915"/>
                    <a:pt x="10393" y="1908"/>
                    <a:pt x="9203" y="1810"/>
                  </a:cubicBezTo>
                  <a:cubicBezTo>
                    <a:pt x="9120" y="1803"/>
                    <a:pt x="9022" y="1798"/>
                    <a:pt x="8920" y="1798"/>
                  </a:cubicBezTo>
                  <a:cubicBezTo>
                    <a:pt x="8715" y="1798"/>
                    <a:pt x="8494" y="1818"/>
                    <a:pt x="8350" y="1880"/>
                  </a:cubicBezTo>
                  <a:cubicBezTo>
                    <a:pt x="8461" y="1139"/>
                    <a:pt x="7905" y="713"/>
                    <a:pt x="7342" y="713"/>
                  </a:cubicBezTo>
                  <a:cubicBezTo>
                    <a:pt x="7087" y="713"/>
                    <a:pt x="6841" y="805"/>
                    <a:pt x="6648" y="970"/>
                  </a:cubicBezTo>
                  <a:cubicBezTo>
                    <a:pt x="6413" y="589"/>
                    <a:pt x="5998" y="357"/>
                    <a:pt x="5551" y="357"/>
                  </a:cubicBezTo>
                  <a:cubicBezTo>
                    <a:pt x="5537" y="357"/>
                    <a:pt x="5523" y="357"/>
                    <a:pt x="5508" y="358"/>
                  </a:cubicBezTo>
                  <a:cubicBezTo>
                    <a:pt x="5046" y="375"/>
                    <a:pt x="4628" y="636"/>
                    <a:pt x="4413" y="1047"/>
                  </a:cubicBezTo>
                  <a:cubicBezTo>
                    <a:pt x="4104" y="430"/>
                    <a:pt x="3471" y="1"/>
                    <a:pt x="2733" y="1"/>
                  </a:cubicBezTo>
                  <a:close/>
                </a:path>
              </a:pathLst>
            </a:custGeom>
            <a:solidFill>
              <a:srgbClr val="6D2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9"/>
            <p:cNvSpPr/>
            <p:nvPr/>
          </p:nvSpPr>
          <p:spPr>
            <a:xfrm>
              <a:off x="5342925" y="3112050"/>
              <a:ext cx="227250" cy="151325"/>
            </a:xfrm>
            <a:custGeom>
              <a:avLst/>
              <a:gdLst/>
              <a:ahLst/>
              <a:cxnLst/>
              <a:rect l="l" t="t" r="r" b="b"/>
              <a:pathLst>
                <a:path w="9090" h="6053" extrusionOk="0">
                  <a:moveTo>
                    <a:pt x="6182" y="1"/>
                  </a:moveTo>
                  <a:cubicBezTo>
                    <a:pt x="5528" y="1219"/>
                    <a:pt x="4225" y="1971"/>
                    <a:pt x="2274" y="3223"/>
                  </a:cubicBezTo>
                  <a:cubicBezTo>
                    <a:pt x="322" y="4475"/>
                    <a:pt x="1" y="4867"/>
                    <a:pt x="200" y="5241"/>
                  </a:cubicBezTo>
                  <a:cubicBezTo>
                    <a:pt x="399" y="5616"/>
                    <a:pt x="1402" y="5876"/>
                    <a:pt x="2295" y="6023"/>
                  </a:cubicBezTo>
                  <a:cubicBezTo>
                    <a:pt x="2415" y="6043"/>
                    <a:pt x="2545" y="6052"/>
                    <a:pt x="2681" y="6052"/>
                  </a:cubicBezTo>
                  <a:cubicBezTo>
                    <a:pt x="3555" y="6052"/>
                    <a:pt x="4683" y="5660"/>
                    <a:pt x="5164" y="5106"/>
                  </a:cubicBezTo>
                  <a:cubicBezTo>
                    <a:pt x="5553" y="4660"/>
                    <a:pt x="6582" y="4021"/>
                    <a:pt x="7232" y="3968"/>
                  </a:cubicBezTo>
                  <a:cubicBezTo>
                    <a:pt x="7881" y="3914"/>
                    <a:pt x="8867" y="3383"/>
                    <a:pt x="8979" y="2980"/>
                  </a:cubicBezTo>
                  <a:cubicBezTo>
                    <a:pt x="9089" y="2576"/>
                    <a:pt x="9013" y="1739"/>
                    <a:pt x="8903" y="1231"/>
                  </a:cubicBezTo>
                  <a:cubicBezTo>
                    <a:pt x="8791" y="722"/>
                    <a:pt x="8749" y="107"/>
                    <a:pt x="8749" y="107"/>
                  </a:cubicBezTo>
                  <a:lnTo>
                    <a:pt x="6182" y="1"/>
                  </a:ln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9"/>
            <p:cNvSpPr/>
            <p:nvPr/>
          </p:nvSpPr>
          <p:spPr>
            <a:xfrm>
              <a:off x="5681300" y="3187725"/>
              <a:ext cx="101150" cy="222725"/>
            </a:xfrm>
            <a:custGeom>
              <a:avLst/>
              <a:gdLst/>
              <a:ahLst/>
              <a:cxnLst/>
              <a:rect l="l" t="t" r="r" b="b"/>
              <a:pathLst>
                <a:path w="4046" h="8909" extrusionOk="0">
                  <a:moveTo>
                    <a:pt x="927" y="0"/>
                  </a:moveTo>
                  <a:cubicBezTo>
                    <a:pt x="927" y="0"/>
                    <a:pt x="632" y="573"/>
                    <a:pt x="422" y="1409"/>
                  </a:cubicBezTo>
                  <a:cubicBezTo>
                    <a:pt x="214" y="2246"/>
                    <a:pt x="635" y="3198"/>
                    <a:pt x="318" y="4447"/>
                  </a:cubicBezTo>
                  <a:cubicBezTo>
                    <a:pt x="1" y="5693"/>
                    <a:pt x="109" y="6739"/>
                    <a:pt x="561" y="7982"/>
                  </a:cubicBezTo>
                  <a:cubicBezTo>
                    <a:pt x="803" y="8642"/>
                    <a:pt x="1320" y="8909"/>
                    <a:pt x="1830" y="8909"/>
                  </a:cubicBezTo>
                  <a:cubicBezTo>
                    <a:pt x="2279" y="8909"/>
                    <a:pt x="2722" y="8703"/>
                    <a:pt x="2966" y="8377"/>
                  </a:cubicBezTo>
                  <a:cubicBezTo>
                    <a:pt x="3488" y="7680"/>
                    <a:pt x="4046" y="6182"/>
                    <a:pt x="3912" y="5090"/>
                  </a:cubicBezTo>
                  <a:cubicBezTo>
                    <a:pt x="3781" y="3999"/>
                    <a:pt x="3663" y="3465"/>
                    <a:pt x="3767" y="2129"/>
                  </a:cubicBezTo>
                  <a:cubicBezTo>
                    <a:pt x="3871" y="794"/>
                    <a:pt x="3496" y="509"/>
                    <a:pt x="3300" y="0"/>
                  </a:cubicBez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9"/>
            <p:cNvSpPr/>
            <p:nvPr/>
          </p:nvSpPr>
          <p:spPr>
            <a:xfrm>
              <a:off x="5435625" y="2244300"/>
              <a:ext cx="337175" cy="952050"/>
            </a:xfrm>
            <a:custGeom>
              <a:avLst/>
              <a:gdLst/>
              <a:ahLst/>
              <a:cxnLst/>
              <a:rect l="l" t="t" r="r" b="b"/>
              <a:pathLst>
                <a:path w="13487" h="38082" extrusionOk="0">
                  <a:moveTo>
                    <a:pt x="232" y="0"/>
                  </a:moveTo>
                  <a:cubicBezTo>
                    <a:pt x="232" y="0"/>
                    <a:pt x="1" y="17856"/>
                    <a:pt x="1" y="19209"/>
                  </a:cubicBezTo>
                  <a:cubicBezTo>
                    <a:pt x="1" y="21257"/>
                    <a:pt x="2476" y="34711"/>
                    <a:pt x="2476" y="34711"/>
                  </a:cubicBezTo>
                  <a:cubicBezTo>
                    <a:pt x="2990" y="35023"/>
                    <a:pt x="3469" y="35123"/>
                    <a:pt x="3871" y="35123"/>
                  </a:cubicBezTo>
                  <a:cubicBezTo>
                    <a:pt x="4575" y="35123"/>
                    <a:pt x="5041" y="34817"/>
                    <a:pt x="5041" y="34817"/>
                  </a:cubicBezTo>
                  <a:cubicBezTo>
                    <a:pt x="5041" y="34817"/>
                    <a:pt x="5594" y="24659"/>
                    <a:pt x="5326" y="22639"/>
                  </a:cubicBezTo>
                  <a:cubicBezTo>
                    <a:pt x="5089" y="20850"/>
                    <a:pt x="4701" y="19825"/>
                    <a:pt x="4701" y="19825"/>
                  </a:cubicBezTo>
                  <a:lnTo>
                    <a:pt x="5692" y="7430"/>
                  </a:lnTo>
                  <a:lnTo>
                    <a:pt x="6064" y="7410"/>
                  </a:lnTo>
                  <a:cubicBezTo>
                    <a:pt x="6064" y="7410"/>
                    <a:pt x="6993" y="18389"/>
                    <a:pt x="7423" y="20743"/>
                  </a:cubicBezTo>
                  <a:cubicBezTo>
                    <a:pt x="7780" y="22688"/>
                    <a:pt x="7896" y="24498"/>
                    <a:pt x="8584" y="27635"/>
                  </a:cubicBezTo>
                  <a:cubicBezTo>
                    <a:pt x="9272" y="30773"/>
                    <a:pt x="10754" y="37737"/>
                    <a:pt x="10754" y="37737"/>
                  </a:cubicBezTo>
                  <a:cubicBezTo>
                    <a:pt x="11198" y="37995"/>
                    <a:pt x="11610" y="38081"/>
                    <a:pt x="11962" y="38081"/>
                  </a:cubicBezTo>
                  <a:cubicBezTo>
                    <a:pt x="12665" y="38081"/>
                    <a:pt x="13127" y="37737"/>
                    <a:pt x="13127" y="37737"/>
                  </a:cubicBezTo>
                  <a:cubicBezTo>
                    <a:pt x="13127" y="37737"/>
                    <a:pt x="13487" y="29036"/>
                    <a:pt x="13127" y="26278"/>
                  </a:cubicBezTo>
                  <a:cubicBezTo>
                    <a:pt x="12767" y="23519"/>
                    <a:pt x="12211" y="21175"/>
                    <a:pt x="12211" y="21175"/>
                  </a:cubicBezTo>
                  <a:cubicBezTo>
                    <a:pt x="12211" y="21175"/>
                    <a:pt x="12255" y="17229"/>
                    <a:pt x="12450" y="14008"/>
                  </a:cubicBezTo>
                  <a:cubicBezTo>
                    <a:pt x="12644" y="10787"/>
                    <a:pt x="13454" y="6110"/>
                    <a:pt x="13180" y="2671"/>
                  </a:cubicBezTo>
                  <a:lnTo>
                    <a:pt x="2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9"/>
            <p:cNvSpPr/>
            <p:nvPr/>
          </p:nvSpPr>
          <p:spPr>
            <a:xfrm>
              <a:off x="5506250" y="2386525"/>
              <a:ext cx="80950" cy="289400"/>
            </a:xfrm>
            <a:custGeom>
              <a:avLst/>
              <a:gdLst/>
              <a:ahLst/>
              <a:cxnLst/>
              <a:rect l="l" t="t" r="r" b="b"/>
              <a:pathLst>
                <a:path w="3238" h="11576" extrusionOk="0">
                  <a:moveTo>
                    <a:pt x="0" y="1"/>
                  </a:moveTo>
                  <a:cubicBezTo>
                    <a:pt x="0" y="1"/>
                    <a:pt x="1132" y="1185"/>
                    <a:pt x="1689" y="1534"/>
                  </a:cubicBezTo>
                  <a:cubicBezTo>
                    <a:pt x="2247" y="1882"/>
                    <a:pt x="2080" y="11575"/>
                    <a:pt x="2080" y="11575"/>
                  </a:cubicBezTo>
                  <a:lnTo>
                    <a:pt x="2866" y="1741"/>
                  </a:lnTo>
                  <a:lnTo>
                    <a:pt x="3238" y="1719"/>
                  </a:lnTo>
                  <a:cubicBezTo>
                    <a:pt x="3238" y="1719"/>
                    <a:pt x="1132" y="872"/>
                    <a:pt x="0" y="1"/>
                  </a:cubicBezTo>
                  <a:close/>
                </a:path>
              </a:pathLst>
            </a:custGeom>
            <a:solidFill>
              <a:srgbClr val="6795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9"/>
            <p:cNvSpPr/>
            <p:nvPr/>
          </p:nvSpPr>
          <p:spPr>
            <a:xfrm>
              <a:off x="4903200" y="1679650"/>
              <a:ext cx="674325" cy="416375"/>
            </a:xfrm>
            <a:custGeom>
              <a:avLst/>
              <a:gdLst/>
              <a:ahLst/>
              <a:cxnLst/>
              <a:rect l="l" t="t" r="r" b="b"/>
              <a:pathLst>
                <a:path w="26973" h="16655" extrusionOk="0">
                  <a:moveTo>
                    <a:pt x="24631" y="0"/>
                  </a:moveTo>
                  <a:cubicBezTo>
                    <a:pt x="23985" y="0"/>
                    <a:pt x="23347" y="251"/>
                    <a:pt x="22587" y="1136"/>
                  </a:cubicBezTo>
                  <a:cubicBezTo>
                    <a:pt x="21543" y="2352"/>
                    <a:pt x="18898" y="6143"/>
                    <a:pt x="17421" y="7913"/>
                  </a:cubicBezTo>
                  <a:cubicBezTo>
                    <a:pt x="16548" y="8959"/>
                    <a:pt x="14190" y="10727"/>
                    <a:pt x="11940" y="11653"/>
                  </a:cubicBezTo>
                  <a:cubicBezTo>
                    <a:pt x="10196" y="12370"/>
                    <a:pt x="8135" y="13054"/>
                    <a:pt x="7270" y="13054"/>
                  </a:cubicBezTo>
                  <a:cubicBezTo>
                    <a:pt x="7188" y="13054"/>
                    <a:pt x="7118" y="13048"/>
                    <a:pt x="7059" y="13035"/>
                  </a:cubicBezTo>
                  <a:cubicBezTo>
                    <a:pt x="6372" y="12888"/>
                    <a:pt x="5927" y="12681"/>
                    <a:pt x="5259" y="12330"/>
                  </a:cubicBezTo>
                  <a:cubicBezTo>
                    <a:pt x="4502" y="11931"/>
                    <a:pt x="3929" y="11932"/>
                    <a:pt x="3373" y="11692"/>
                  </a:cubicBezTo>
                  <a:cubicBezTo>
                    <a:pt x="3002" y="11531"/>
                    <a:pt x="2875" y="11388"/>
                    <a:pt x="2774" y="11388"/>
                  </a:cubicBezTo>
                  <a:cubicBezTo>
                    <a:pt x="2723" y="11388"/>
                    <a:pt x="2679" y="11424"/>
                    <a:pt x="2614" y="11511"/>
                  </a:cubicBezTo>
                  <a:cubicBezTo>
                    <a:pt x="2419" y="11774"/>
                    <a:pt x="2718" y="12372"/>
                    <a:pt x="3213" y="12683"/>
                  </a:cubicBezTo>
                  <a:cubicBezTo>
                    <a:pt x="3729" y="13006"/>
                    <a:pt x="4141" y="13012"/>
                    <a:pt x="4224" y="13124"/>
                  </a:cubicBezTo>
                  <a:cubicBezTo>
                    <a:pt x="4283" y="13206"/>
                    <a:pt x="4038" y="13258"/>
                    <a:pt x="3632" y="13258"/>
                  </a:cubicBezTo>
                  <a:cubicBezTo>
                    <a:pt x="3479" y="13258"/>
                    <a:pt x="3302" y="13250"/>
                    <a:pt x="3110" y="13234"/>
                  </a:cubicBezTo>
                  <a:cubicBezTo>
                    <a:pt x="2151" y="13154"/>
                    <a:pt x="1589" y="12798"/>
                    <a:pt x="1104" y="12681"/>
                  </a:cubicBezTo>
                  <a:cubicBezTo>
                    <a:pt x="1036" y="12665"/>
                    <a:pt x="975" y="12657"/>
                    <a:pt x="921" y="12657"/>
                  </a:cubicBezTo>
                  <a:cubicBezTo>
                    <a:pt x="551" y="12657"/>
                    <a:pt x="517" y="13011"/>
                    <a:pt x="647" y="13177"/>
                  </a:cubicBezTo>
                  <a:cubicBezTo>
                    <a:pt x="794" y="13369"/>
                    <a:pt x="1033" y="13645"/>
                    <a:pt x="1765" y="13948"/>
                  </a:cubicBezTo>
                  <a:cubicBezTo>
                    <a:pt x="2497" y="14253"/>
                    <a:pt x="3407" y="14444"/>
                    <a:pt x="3407" y="14444"/>
                  </a:cubicBezTo>
                  <a:cubicBezTo>
                    <a:pt x="3407" y="14444"/>
                    <a:pt x="3249" y="14461"/>
                    <a:pt x="2990" y="14461"/>
                  </a:cubicBezTo>
                  <a:cubicBezTo>
                    <a:pt x="2749" y="14461"/>
                    <a:pt x="2421" y="14446"/>
                    <a:pt x="2050" y="14389"/>
                  </a:cubicBezTo>
                  <a:cubicBezTo>
                    <a:pt x="1203" y="14257"/>
                    <a:pt x="877" y="14102"/>
                    <a:pt x="434" y="14055"/>
                  </a:cubicBezTo>
                  <a:cubicBezTo>
                    <a:pt x="421" y="14054"/>
                    <a:pt x="408" y="14053"/>
                    <a:pt x="396" y="14053"/>
                  </a:cubicBezTo>
                  <a:cubicBezTo>
                    <a:pt x="1" y="14053"/>
                    <a:pt x="122" y="14745"/>
                    <a:pt x="555" y="14956"/>
                  </a:cubicBezTo>
                  <a:cubicBezTo>
                    <a:pt x="915" y="15130"/>
                    <a:pt x="1454" y="15311"/>
                    <a:pt x="2024" y="15409"/>
                  </a:cubicBezTo>
                  <a:cubicBezTo>
                    <a:pt x="2595" y="15507"/>
                    <a:pt x="3554" y="15584"/>
                    <a:pt x="3554" y="15584"/>
                  </a:cubicBezTo>
                  <a:cubicBezTo>
                    <a:pt x="3253" y="15640"/>
                    <a:pt x="2974" y="15660"/>
                    <a:pt x="2721" y="15660"/>
                  </a:cubicBezTo>
                  <a:cubicBezTo>
                    <a:pt x="2191" y="15660"/>
                    <a:pt x="1770" y="15571"/>
                    <a:pt x="1476" y="15533"/>
                  </a:cubicBezTo>
                  <a:cubicBezTo>
                    <a:pt x="1405" y="15524"/>
                    <a:pt x="1340" y="15519"/>
                    <a:pt x="1281" y="15519"/>
                  </a:cubicBezTo>
                  <a:cubicBezTo>
                    <a:pt x="975" y="15519"/>
                    <a:pt x="827" y="15643"/>
                    <a:pt x="865" y="15862"/>
                  </a:cubicBezTo>
                  <a:cubicBezTo>
                    <a:pt x="900" y="16069"/>
                    <a:pt x="1199" y="16299"/>
                    <a:pt x="2127" y="16530"/>
                  </a:cubicBezTo>
                  <a:cubicBezTo>
                    <a:pt x="2466" y="16615"/>
                    <a:pt x="2861" y="16655"/>
                    <a:pt x="3280" y="16655"/>
                  </a:cubicBezTo>
                  <a:cubicBezTo>
                    <a:pt x="4005" y="16655"/>
                    <a:pt x="4801" y="16536"/>
                    <a:pt x="5496" y="16331"/>
                  </a:cubicBezTo>
                  <a:cubicBezTo>
                    <a:pt x="6593" y="16009"/>
                    <a:pt x="7005" y="15789"/>
                    <a:pt x="7592" y="15689"/>
                  </a:cubicBezTo>
                  <a:cubicBezTo>
                    <a:pt x="9745" y="15323"/>
                    <a:pt x="11450" y="15017"/>
                    <a:pt x="13467" y="14178"/>
                  </a:cubicBezTo>
                  <a:cubicBezTo>
                    <a:pt x="16355" y="12975"/>
                    <a:pt x="18319" y="11514"/>
                    <a:pt x="19461" y="10502"/>
                  </a:cubicBezTo>
                  <a:cubicBezTo>
                    <a:pt x="21820" y="8411"/>
                    <a:pt x="24412" y="4789"/>
                    <a:pt x="25692" y="2865"/>
                  </a:cubicBezTo>
                  <a:cubicBezTo>
                    <a:pt x="26972" y="941"/>
                    <a:pt x="26449" y="300"/>
                    <a:pt x="25366" y="85"/>
                  </a:cubicBezTo>
                  <a:cubicBezTo>
                    <a:pt x="25115" y="35"/>
                    <a:pt x="24873" y="0"/>
                    <a:pt x="24631" y="0"/>
                  </a:cubicBezTo>
                  <a:close/>
                </a:path>
              </a:pathLst>
            </a:custGeom>
            <a:solidFill>
              <a:srgbClr val="B44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9"/>
            <p:cNvSpPr/>
            <p:nvPr/>
          </p:nvSpPr>
          <p:spPr>
            <a:xfrm>
              <a:off x="5384950" y="1677275"/>
              <a:ext cx="169650" cy="175950"/>
            </a:xfrm>
            <a:custGeom>
              <a:avLst/>
              <a:gdLst/>
              <a:ahLst/>
              <a:cxnLst/>
              <a:rect l="l" t="t" r="r" b="b"/>
              <a:pathLst>
                <a:path w="6786" h="7038" extrusionOk="0">
                  <a:moveTo>
                    <a:pt x="5337" y="0"/>
                  </a:moveTo>
                  <a:cubicBezTo>
                    <a:pt x="4471" y="0"/>
                    <a:pt x="3946" y="393"/>
                    <a:pt x="3151" y="1234"/>
                  </a:cubicBezTo>
                  <a:cubicBezTo>
                    <a:pt x="2336" y="2096"/>
                    <a:pt x="0" y="5241"/>
                    <a:pt x="0" y="5241"/>
                  </a:cubicBezTo>
                  <a:cubicBezTo>
                    <a:pt x="0" y="5241"/>
                    <a:pt x="1307" y="7038"/>
                    <a:pt x="3843" y="7038"/>
                  </a:cubicBezTo>
                  <a:cubicBezTo>
                    <a:pt x="3866" y="7038"/>
                    <a:pt x="3890" y="7038"/>
                    <a:pt x="3913" y="7037"/>
                  </a:cubicBezTo>
                  <a:lnTo>
                    <a:pt x="6785" y="427"/>
                  </a:lnTo>
                  <a:cubicBezTo>
                    <a:pt x="6785" y="427"/>
                    <a:pt x="6300" y="19"/>
                    <a:pt x="5397" y="1"/>
                  </a:cubicBezTo>
                  <a:cubicBezTo>
                    <a:pt x="5377" y="1"/>
                    <a:pt x="5357" y="0"/>
                    <a:pt x="5337" y="0"/>
                  </a:cubicBezTo>
                  <a:close/>
                </a:path>
              </a:pathLst>
            </a:custGeom>
            <a:solidFill>
              <a:srgbClr val="F5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9"/>
            <p:cNvSpPr/>
            <p:nvPr/>
          </p:nvSpPr>
          <p:spPr>
            <a:xfrm>
              <a:off x="5506700" y="1650075"/>
              <a:ext cx="223000" cy="206900"/>
            </a:xfrm>
            <a:custGeom>
              <a:avLst/>
              <a:gdLst/>
              <a:ahLst/>
              <a:cxnLst/>
              <a:rect l="l" t="t" r="r" b="b"/>
              <a:pathLst>
                <a:path w="8920" h="8276" extrusionOk="0">
                  <a:moveTo>
                    <a:pt x="6828" y="0"/>
                  </a:moveTo>
                  <a:lnTo>
                    <a:pt x="6828" y="0"/>
                  </a:lnTo>
                  <a:cubicBezTo>
                    <a:pt x="6828" y="0"/>
                    <a:pt x="1909" y="1703"/>
                    <a:pt x="1318" y="1787"/>
                  </a:cubicBezTo>
                  <a:cubicBezTo>
                    <a:pt x="726" y="1872"/>
                    <a:pt x="1" y="3460"/>
                    <a:pt x="68" y="5351"/>
                  </a:cubicBezTo>
                  <a:cubicBezTo>
                    <a:pt x="125" y="6967"/>
                    <a:pt x="2943" y="8275"/>
                    <a:pt x="4521" y="8275"/>
                  </a:cubicBezTo>
                  <a:cubicBezTo>
                    <a:pt x="4791" y="8275"/>
                    <a:pt x="5024" y="8237"/>
                    <a:pt x="5202" y="8156"/>
                  </a:cubicBezTo>
                  <a:cubicBezTo>
                    <a:pt x="6418" y="7598"/>
                    <a:pt x="8919" y="5132"/>
                    <a:pt x="8530" y="4811"/>
                  </a:cubicBezTo>
                  <a:cubicBezTo>
                    <a:pt x="8141" y="4491"/>
                    <a:pt x="6807" y="3595"/>
                    <a:pt x="6740" y="3325"/>
                  </a:cubicBezTo>
                  <a:cubicBezTo>
                    <a:pt x="6672" y="3054"/>
                    <a:pt x="6828" y="0"/>
                    <a:pt x="6828" y="0"/>
                  </a:cubicBezTo>
                  <a:close/>
                </a:path>
              </a:pathLst>
            </a:custGeom>
            <a:solidFill>
              <a:srgbClr val="B44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9"/>
            <p:cNvSpPr/>
            <p:nvPr/>
          </p:nvSpPr>
          <p:spPr>
            <a:xfrm>
              <a:off x="5541925" y="1650075"/>
              <a:ext cx="135500" cy="97825"/>
            </a:xfrm>
            <a:custGeom>
              <a:avLst/>
              <a:gdLst/>
              <a:ahLst/>
              <a:cxnLst/>
              <a:rect l="l" t="t" r="r" b="b"/>
              <a:pathLst>
                <a:path w="5420" h="3913" extrusionOk="0">
                  <a:moveTo>
                    <a:pt x="5419" y="0"/>
                  </a:moveTo>
                  <a:cubicBezTo>
                    <a:pt x="5419" y="0"/>
                    <a:pt x="2004" y="1392"/>
                    <a:pt x="742" y="1774"/>
                  </a:cubicBezTo>
                  <a:cubicBezTo>
                    <a:pt x="463" y="2331"/>
                    <a:pt x="1" y="3132"/>
                    <a:pt x="402" y="3495"/>
                  </a:cubicBezTo>
                  <a:cubicBezTo>
                    <a:pt x="749" y="3807"/>
                    <a:pt x="1155" y="3913"/>
                    <a:pt x="1554" y="3913"/>
                  </a:cubicBezTo>
                  <a:cubicBezTo>
                    <a:pt x="2223" y="3913"/>
                    <a:pt x="2871" y="3615"/>
                    <a:pt x="3185" y="3494"/>
                  </a:cubicBezTo>
                  <a:cubicBezTo>
                    <a:pt x="3753" y="3273"/>
                    <a:pt x="4205" y="2961"/>
                    <a:pt x="4548" y="2700"/>
                  </a:cubicBezTo>
                  <a:cubicBezTo>
                    <a:pt x="5003" y="2353"/>
                    <a:pt x="5364" y="1768"/>
                    <a:pt x="5364" y="1195"/>
                  </a:cubicBezTo>
                  <a:cubicBezTo>
                    <a:pt x="5386" y="705"/>
                    <a:pt x="5419" y="0"/>
                    <a:pt x="5419" y="0"/>
                  </a:cubicBezTo>
                  <a:close/>
                </a:path>
              </a:pathLst>
            </a:custGeom>
            <a:solidFill>
              <a:srgbClr val="912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9"/>
            <p:cNvSpPr/>
            <p:nvPr/>
          </p:nvSpPr>
          <p:spPr>
            <a:xfrm>
              <a:off x="5432000" y="1677275"/>
              <a:ext cx="349200" cy="695150"/>
            </a:xfrm>
            <a:custGeom>
              <a:avLst/>
              <a:gdLst/>
              <a:ahLst/>
              <a:cxnLst/>
              <a:rect l="l" t="t" r="r" b="b"/>
              <a:pathLst>
                <a:path w="13968" h="27806" extrusionOk="0">
                  <a:moveTo>
                    <a:pt x="3285" y="0"/>
                  </a:moveTo>
                  <a:cubicBezTo>
                    <a:pt x="3205" y="0"/>
                    <a:pt x="3126" y="8"/>
                    <a:pt x="3051" y="26"/>
                  </a:cubicBezTo>
                  <a:cubicBezTo>
                    <a:pt x="3051" y="26"/>
                    <a:pt x="1713" y="719"/>
                    <a:pt x="1143" y="2462"/>
                  </a:cubicBezTo>
                  <a:cubicBezTo>
                    <a:pt x="572" y="4204"/>
                    <a:pt x="0" y="6291"/>
                    <a:pt x="52" y="9531"/>
                  </a:cubicBezTo>
                  <a:cubicBezTo>
                    <a:pt x="105" y="12770"/>
                    <a:pt x="49" y="22670"/>
                    <a:pt x="49" y="22670"/>
                  </a:cubicBezTo>
                  <a:cubicBezTo>
                    <a:pt x="49" y="22670"/>
                    <a:pt x="484" y="24764"/>
                    <a:pt x="3280" y="26322"/>
                  </a:cubicBezTo>
                  <a:cubicBezTo>
                    <a:pt x="5216" y="27401"/>
                    <a:pt x="6809" y="27806"/>
                    <a:pt x="8235" y="27806"/>
                  </a:cubicBezTo>
                  <a:cubicBezTo>
                    <a:pt x="8868" y="27806"/>
                    <a:pt x="9468" y="27726"/>
                    <a:pt x="10051" y="27590"/>
                  </a:cubicBezTo>
                  <a:cubicBezTo>
                    <a:pt x="11616" y="27225"/>
                    <a:pt x="12909" y="26674"/>
                    <a:pt x="13448" y="25538"/>
                  </a:cubicBezTo>
                  <a:cubicBezTo>
                    <a:pt x="13308" y="23268"/>
                    <a:pt x="12295" y="17340"/>
                    <a:pt x="12673" y="14484"/>
                  </a:cubicBezTo>
                  <a:cubicBezTo>
                    <a:pt x="13051" y="11629"/>
                    <a:pt x="13655" y="9497"/>
                    <a:pt x="13811" y="7187"/>
                  </a:cubicBezTo>
                  <a:cubicBezTo>
                    <a:pt x="13967" y="4879"/>
                    <a:pt x="13508" y="4925"/>
                    <a:pt x="12350" y="4103"/>
                  </a:cubicBezTo>
                  <a:cubicBezTo>
                    <a:pt x="10792" y="2995"/>
                    <a:pt x="10163" y="2694"/>
                    <a:pt x="10163" y="2694"/>
                  </a:cubicBezTo>
                  <a:cubicBezTo>
                    <a:pt x="10163" y="2694"/>
                    <a:pt x="8535" y="5544"/>
                    <a:pt x="6448" y="5544"/>
                  </a:cubicBezTo>
                  <a:cubicBezTo>
                    <a:pt x="6109" y="5544"/>
                    <a:pt x="5758" y="5469"/>
                    <a:pt x="5399" y="5294"/>
                  </a:cubicBezTo>
                  <a:cubicBezTo>
                    <a:pt x="2921" y="4086"/>
                    <a:pt x="3790" y="1925"/>
                    <a:pt x="5140" y="833"/>
                  </a:cubicBezTo>
                  <a:cubicBezTo>
                    <a:pt x="5140" y="833"/>
                    <a:pt x="4110" y="0"/>
                    <a:pt x="3285" y="0"/>
                  </a:cubicBezTo>
                  <a:close/>
                </a:path>
              </a:pathLst>
            </a:custGeom>
            <a:solidFill>
              <a:srgbClr val="C4D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9"/>
            <p:cNvSpPr/>
            <p:nvPr/>
          </p:nvSpPr>
          <p:spPr>
            <a:xfrm>
              <a:off x="5518275" y="1694300"/>
              <a:ext cx="173900" cy="127575"/>
            </a:xfrm>
            <a:custGeom>
              <a:avLst/>
              <a:gdLst/>
              <a:ahLst/>
              <a:cxnLst/>
              <a:rect l="l" t="t" r="r" b="b"/>
              <a:pathLst>
                <a:path w="6956" h="5103" extrusionOk="0">
                  <a:moveTo>
                    <a:pt x="1467" y="0"/>
                  </a:moveTo>
                  <a:cubicBezTo>
                    <a:pt x="237" y="902"/>
                    <a:pt x="0" y="2265"/>
                    <a:pt x="161" y="3148"/>
                  </a:cubicBezTo>
                  <a:cubicBezTo>
                    <a:pt x="275" y="3759"/>
                    <a:pt x="1101" y="5103"/>
                    <a:pt x="2921" y="5103"/>
                  </a:cubicBezTo>
                  <a:cubicBezTo>
                    <a:pt x="3161" y="5103"/>
                    <a:pt x="3418" y="5080"/>
                    <a:pt x="3693" y="5028"/>
                  </a:cubicBezTo>
                  <a:cubicBezTo>
                    <a:pt x="6054" y="4587"/>
                    <a:pt x="6955" y="2143"/>
                    <a:pt x="6955" y="2143"/>
                  </a:cubicBezTo>
                  <a:lnTo>
                    <a:pt x="6436" y="1768"/>
                  </a:lnTo>
                  <a:cubicBezTo>
                    <a:pt x="6436" y="1768"/>
                    <a:pt x="6016" y="2840"/>
                    <a:pt x="4595" y="3896"/>
                  </a:cubicBezTo>
                  <a:cubicBezTo>
                    <a:pt x="4132" y="4240"/>
                    <a:pt x="3529" y="4434"/>
                    <a:pt x="2922" y="4434"/>
                  </a:cubicBezTo>
                  <a:cubicBezTo>
                    <a:pt x="2522" y="4434"/>
                    <a:pt x="2121" y="4350"/>
                    <a:pt x="1755" y="4169"/>
                  </a:cubicBezTo>
                  <a:cubicBezTo>
                    <a:pt x="833" y="3713"/>
                    <a:pt x="698" y="2821"/>
                    <a:pt x="813" y="1996"/>
                  </a:cubicBezTo>
                  <a:cubicBezTo>
                    <a:pt x="930" y="1170"/>
                    <a:pt x="1965" y="187"/>
                    <a:pt x="1965" y="187"/>
                  </a:cubicBezTo>
                  <a:lnTo>
                    <a:pt x="1467" y="0"/>
                  </a:lnTo>
                  <a:close/>
                </a:path>
              </a:pathLst>
            </a:custGeom>
            <a:solidFill>
              <a:srgbClr val="F5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9"/>
            <p:cNvSpPr/>
            <p:nvPr/>
          </p:nvSpPr>
          <p:spPr>
            <a:xfrm>
              <a:off x="5493225" y="1435275"/>
              <a:ext cx="239150" cy="279200"/>
            </a:xfrm>
            <a:custGeom>
              <a:avLst/>
              <a:gdLst/>
              <a:ahLst/>
              <a:cxnLst/>
              <a:rect l="l" t="t" r="r" b="b"/>
              <a:pathLst>
                <a:path w="9566" h="11168" extrusionOk="0">
                  <a:moveTo>
                    <a:pt x="4717" y="0"/>
                  </a:moveTo>
                  <a:cubicBezTo>
                    <a:pt x="2408" y="0"/>
                    <a:pt x="807" y="1752"/>
                    <a:pt x="455" y="4040"/>
                  </a:cubicBezTo>
                  <a:cubicBezTo>
                    <a:pt x="256" y="5212"/>
                    <a:pt x="0" y="7701"/>
                    <a:pt x="812" y="9562"/>
                  </a:cubicBezTo>
                  <a:cubicBezTo>
                    <a:pt x="1272" y="10615"/>
                    <a:pt x="1795" y="11018"/>
                    <a:pt x="2759" y="11156"/>
                  </a:cubicBezTo>
                  <a:cubicBezTo>
                    <a:pt x="2815" y="11164"/>
                    <a:pt x="2881" y="11168"/>
                    <a:pt x="2957" y="11168"/>
                  </a:cubicBezTo>
                  <a:cubicBezTo>
                    <a:pt x="3890" y="11168"/>
                    <a:pt x="6190" y="10564"/>
                    <a:pt x="6991" y="9627"/>
                  </a:cubicBezTo>
                  <a:cubicBezTo>
                    <a:pt x="7144" y="9447"/>
                    <a:pt x="7367" y="8591"/>
                    <a:pt x="7367" y="8591"/>
                  </a:cubicBezTo>
                  <a:cubicBezTo>
                    <a:pt x="8536" y="7793"/>
                    <a:pt x="9336" y="6500"/>
                    <a:pt x="9421" y="4979"/>
                  </a:cubicBezTo>
                  <a:cubicBezTo>
                    <a:pt x="9565" y="2378"/>
                    <a:pt x="7574" y="153"/>
                    <a:pt x="4974" y="7"/>
                  </a:cubicBezTo>
                  <a:cubicBezTo>
                    <a:pt x="4887" y="3"/>
                    <a:pt x="4801" y="0"/>
                    <a:pt x="4717" y="0"/>
                  </a:cubicBezTo>
                  <a:close/>
                </a:path>
              </a:pathLst>
            </a:custGeom>
            <a:solidFill>
              <a:srgbClr val="B44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9"/>
            <p:cNvSpPr/>
            <p:nvPr/>
          </p:nvSpPr>
          <p:spPr>
            <a:xfrm>
              <a:off x="5513525" y="1435275"/>
              <a:ext cx="223050" cy="214775"/>
            </a:xfrm>
            <a:custGeom>
              <a:avLst/>
              <a:gdLst/>
              <a:ahLst/>
              <a:cxnLst/>
              <a:rect l="l" t="t" r="r" b="b"/>
              <a:pathLst>
                <a:path w="8922" h="8591" extrusionOk="0">
                  <a:moveTo>
                    <a:pt x="3898" y="1"/>
                  </a:moveTo>
                  <a:cubicBezTo>
                    <a:pt x="2274" y="1"/>
                    <a:pt x="842" y="847"/>
                    <a:pt x="0" y="2129"/>
                  </a:cubicBezTo>
                  <a:cubicBezTo>
                    <a:pt x="234" y="2391"/>
                    <a:pt x="809" y="2709"/>
                    <a:pt x="1656" y="2888"/>
                  </a:cubicBezTo>
                  <a:cubicBezTo>
                    <a:pt x="2123" y="2987"/>
                    <a:pt x="2566" y="3025"/>
                    <a:pt x="2972" y="3025"/>
                  </a:cubicBezTo>
                  <a:cubicBezTo>
                    <a:pt x="4310" y="3025"/>
                    <a:pt x="5235" y="2611"/>
                    <a:pt x="5235" y="2611"/>
                  </a:cubicBezTo>
                  <a:lnTo>
                    <a:pt x="5235" y="2611"/>
                  </a:lnTo>
                  <a:cubicBezTo>
                    <a:pt x="5080" y="3218"/>
                    <a:pt x="5304" y="3760"/>
                    <a:pt x="5568" y="4150"/>
                  </a:cubicBezTo>
                  <a:cubicBezTo>
                    <a:pt x="5894" y="4634"/>
                    <a:pt x="6041" y="5213"/>
                    <a:pt x="5929" y="5786"/>
                  </a:cubicBezTo>
                  <a:cubicBezTo>
                    <a:pt x="5895" y="5956"/>
                    <a:pt x="5857" y="6145"/>
                    <a:pt x="5819" y="6350"/>
                  </a:cubicBezTo>
                  <a:cubicBezTo>
                    <a:pt x="5678" y="7088"/>
                    <a:pt x="6307" y="7148"/>
                    <a:pt x="6307" y="7148"/>
                  </a:cubicBezTo>
                  <a:cubicBezTo>
                    <a:pt x="6316" y="6774"/>
                    <a:pt x="6369" y="6414"/>
                    <a:pt x="6571" y="6181"/>
                  </a:cubicBezTo>
                  <a:lnTo>
                    <a:pt x="6571" y="6181"/>
                  </a:lnTo>
                  <a:cubicBezTo>
                    <a:pt x="7840" y="6589"/>
                    <a:pt x="6607" y="8431"/>
                    <a:pt x="6555" y="8591"/>
                  </a:cubicBezTo>
                  <a:cubicBezTo>
                    <a:pt x="7897" y="7670"/>
                    <a:pt x="8922" y="5941"/>
                    <a:pt x="8755" y="4120"/>
                  </a:cubicBezTo>
                  <a:cubicBezTo>
                    <a:pt x="8571" y="2095"/>
                    <a:pt x="6876" y="517"/>
                    <a:pt x="4884" y="104"/>
                  </a:cubicBezTo>
                  <a:cubicBezTo>
                    <a:pt x="4550" y="34"/>
                    <a:pt x="4220" y="1"/>
                    <a:pt x="3898" y="1"/>
                  </a:cubicBezTo>
                  <a:close/>
                </a:path>
              </a:pathLst>
            </a:custGeom>
            <a:solidFill>
              <a:srgbClr val="6D2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9"/>
            <p:cNvSpPr/>
            <p:nvPr/>
          </p:nvSpPr>
          <p:spPr>
            <a:xfrm>
              <a:off x="5677400" y="1580000"/>
              <a:ext cx="60550" cy="76550"/>
            </a:xfrm>
            <a:custGeom>
              <a:avLst/>
              <a:gdLst/>
              <a:ahLst/>
              <a:cxnLst/>
              <a:rect l="l" t="t" r="r" b="b"/>
              <a:pathLst>
                <a:path w="2422" h="3062" extrusionOk="0">
                  <a:moveTo>
                    <a:pt x="926" y="1"/>
                  </a:moveTo>
                  <a:cubicBezTo>
                    <a:pt x="556" y="1"/>
                    <a:pt x="188" y="172"/>
                    <a:pt x="16" y="392"/>
                  </a:cubicBezTo>
                  <a:lnTo>
                    <a:pt x="0" y="2786"/>
                  </a:lnTo>
                  <a:cubicBezTo>
                    <a:pt x="0" y="2786"/>
                    <a:pt x="111" y="3037"/>
                    <a:pt x="569" y="3060"/>
                  </a:cubicBezTo>
                  <a:cubicBezTo>
                    <a:pt x="580" y="3061"/>
                    <a:pt x="591" y="3061"/>
                    <a:pt x="603" y="3061"/>
                  </a:cubicBezTo>
                  <a:cubicBezTo>
                    <a:pt x="1453" y="3061"/>
                    <a:pt x="2422" y="1495"/>
                    <a:pt x="1739" y="428"/>
                  </a:cubicBezTo>
                  <a:cubicBezTo>
                    <a:pt x="1542" y="120"/>
                    <a:pt x="1234" y="1"/>
                    <a:pt x="926" y="1"/>
                  </a:cubicBezTo>
                  <a:close/>
                </a:path>
              </a:pathLst>
            </a:custGeom>
            <a:solidFill>
              <a:srgbClr val="B44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9"/>
            <p:cNvSpPr/>
            <p:nvPr/>
          </p:nvSpPr>
          <p:spPr>
            <a:xfrm>
              <a:off x="4737900" y="1997050"/>
              <a:ext cx="776975" cy="448600"/>
            </a:xfrm>
            <a:custGeom>
              <a:avLst/>
              <a:gdLst/>
              <a:ahLst/>
              <a:cxnLst/>
              <a:rect l="l" t="t" r="r" b="b"/>
              <a:pathLst>
                <a:path w="31079" h="17944" extrusionOk="0">
                  <a:moveTo>
                    <a:pt x="11168" y="0"/>
                  </a:moveTo>
                  <a:lnTo>
                    <a:pt x="1" y="6447"/>
                  </a:lnTo>
                  <a:lnTo>
                    <a:pt x="19913" y="17943"/>
                  </a:lnTo>
                  <a:lnTo>
                    <a:pt x="31079" y="11497"/>
                  </a:lnTo>
                  <a:lnTo>
                    <a:pt x="11168" y="0"/>
                  </a:lnTo>
                  <a:close/>
                </a:path>
              </a:pathLst>
            </a:custGeom>
            <a:solidFill>
              <a:srgbClr val="A5C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9"/>
            <p:cNvSpPr/>
            <p:nvPr/>
          </p:nvSpPr>
          <p:spPr>
            <a:xfrm>
              <a:off x="5041675" y="2186000"/>
              <a:ext cx="169725" cy="89300"/>
            </a:xfrm>
            <a:custGeom>
              <a:avLst/>
              <a:gdLst/>
              <a:ahLst/>
              <a:cxnLst/>
              <a:rect l="l" t="t" r="r" b="b"/>
              <a:pathLst>
                <a:path w="6789" h="3572" extrusionOk="0">
                  <a:moveTo>
                    <a:pt x="3359" y="1"/>
                  </a:moveTo>
                  <a:cubicBezTo>
                    <a:pt x="2567" y="1"/>
                    <a:pt x="1781" y="175"/>
                    <a:pt x="1187" y="523"/>
                  </a:cubicBezTo>
                  <a:cubicBezTo>
                    <a:pt x="0" y="1220"/>
                    <a:pt x="0" y="2350"/>
                    <a:pt x="1187" y="3049"/>
                  </a:cubicBezTo>
                  <a:cubicBezTo>
                    <a:pt x="1781" y="3397"/>
                    <a:pt x="2567" y="3572"/>
                    <a:pt x="3359" y="3572"/>
                  </a:cubicBezTo>
                  <a:cubicBezTo>
                    <a:pt x="4150" y="3572"/>
                    <a:pt x="4946" y="3397"/>
                    <a:pt x="5560" y="3049"/>
                  </a:cubicBezTo>
                  <a:cubicBezTo>
                    <a:pt x="6788" y="2350"/>
                    <a:pt x="6788" y="1220"/>
                    <a:pt x="5560" y="523"/>
                  </a:cubicBezTo>
                  <a:cubicBezTo>
                    <a:pt x="4946" y="175"/>
                    <a:pt x="4150" y="1"/>
                    <a:pt x="3359" y="1"/>
                  </a:cubicBezTo>
                  <a:close/>
                </a:path>
              </a:pathLst>
            </a:custGeom>
            <a:solidFill>
              <a:srgbClr val="E747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9"/>
            <p:cNvSpPr/>
            <p:nvPr/>
          </p:nvSpPr>
          <p:spPr>
            <a:xfrm>
              <a:off x="4737900" y="2158225"/>
              <a:ext cx="497850" cy="330025"/>
            </a:xfrm>
            <a:custGeom>
              <a:avLst/>
              <a:gdLst/>
              <a:ahLst/>
              <a:cxnLst/>
              <a:rect l="l" t="t" r="r" b="b"/>
              <a:pathLst>
                <a:path w="19914" h="13201" extrusionOk="0">
                  <a:moveTo>
                    <a:pt x="1" y="0"/>
                  </a:moveTo>
                  <a:lnTo>
                    <a:pt x="1" y="1705"/>
                  </a:lnTo>
                  <a:lnTo>
                    <a:pt x="19913" y="13201"/>
                  </a:lnTo>
                  <a:lnTo>
                    <a:pt x="19913" y="11496"/>
                  </a:lnTo>
                  <a:lnTo>
                    <a:pt x="1" y="0"/>
                  </a:ln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9"/>
            <p:cNvSpPr/>
            <p:nvPr/>
          </p:nvSpPr>
          <p:spPr>
            <a:xfrm>
              <a:off x="5235725" y="2284450"/>
              <a:ext cx="279150" cy="203800"/>
            </a:xfrm>
            <a:custGeom>
              <a:avLst/>
              <a:gdLst/>
              <a:ahLst/>
              <a:cxnLst/>
              <a:rect l="l" t="t" r="r" b="b"/>
              <a:pathLst>
                <a:path w="11166" h="8152" extrusionOk="0">
                  <a:moveTo>
                    <a:pt x="11166" y="1"/>
                  </a:moveTo>
                  <a:lnTo>
                    <a:pt x="0" y="6447"/>
                  </a:lnTo>
                  <a:lnTo>
                    <a:pt x="0" y="8152"/>
                  </a:lnTo>
                  <a:lnTo>
                    <a:pt x="11166" y="1705"/>
                  </a:lnTo>
                  <a:lnTo>
                    <a:pt x="11166" y="1"/>
                  </a:lnTo>
                  <a:close/>
                </a:path>
              </a:pathLst>
            </a:custGeom>
            <a:solidFill>
              <a:srgbClr val="6F8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9"/>
            <p:cNvSpPr/>
            <p:nvPr/>
          </p:nvSpPr>
          <p:spPr>
            <a:xfrm>
              <a:off x="5317000" y="1801425"/>
              <a:ext cx="475600" cy="625150"/>
            </a:xfrm>
            <a:custGeom>
              <a:avLst/>
              <a:gdLst/>
              <a:ahLst/>
              <a:cxnLst/>
              <a:rect l="l" t="t" r="r" b="b"/>
              <a:pathLst>
                <a:path w="19024" h="25006" extrusionOk="0">
                  <a:moveTo>
                    <a:pt x="17430" y="0"/>
                  </a:moveTo>
                  <a:cubicBezTo>
                    <a:pt x="17299" y="0"/>
                    <a:pt x="17165" y="18"/>
                    <a:pt x="17029" y="53"/>
                  </a:cubicBezTo>
                  <a:cubicBezTo>
                    <a:pt x="16120" y="282"/>
                    <a:pt x="15392" y="650"/>
                    <a:pt x="14972" y="2197"/>
                  </a:cubicBezTo>
                  <a:cubicBezTo>
                    <a:pt x="14553" y="3744"/>
                    <a:pt x="13879" y="7663"/>
                    <a:pt x="12995" y="10285"/>
                  </a:cubicBezTo>
                  <a:cubicBezTo>
                    <a:pt x="12562" y="11576"/>
                    <a:pt x="11151" y="14395"/>
                    <a:pt x="9518" y="16199"/>
                  </a:cubicBezTo>
                  <a:cubicBezTo>
                    <a:pt x="8134" y="17729"/>
                    <a:pt x="6498" y="19201"/>
                    <a:pt x="5783" y="19463"/>
                  </a:cubicBezTo>
                  <a:cubicBezTo>
                    <a:pt x="5297" y="19641"/>
                    <a:pt x="5000" y="19688"/>
                    <a:pt x="4575" y="19688"/>
                  </a:cubicBezTo>
                  <a:cubicBezTo>
                    <a:pt x="4423" y="19688"/>
                    <a:pt x="4256" y="19682"/>
                    <a:pt x="4058" y="19674"/>
                  </a:cubicBezTo>
                  <a:cubicBezTo>
                    <a:pt x="3992" y="19671"/>
                    <a:pt x="3927" y="19670"/>
                    <a:pt x="3865" y="19670"/>
                  </a:cubicBezTo>
                  <a:cubicBezTo>
                    <a:pt x="3121" y="19670"/>
                    <a:pt x="2627" y="19849"/>
                    <a:pt x="2067" y="19870"/>
                  </a:cubicBezTo>
                  <a:cubicBezTo>
                    <a:pt x="1462" y="19893"/>
                    <a:pt x="1468" y="19832"/>
                    <a:pt x="1404" y="20153"/>
                  </a:cubicBezTo>
                  <a:cubicBezTo>
                    <a:pt x="1341" y="20473"/>
                    <a:pt x="1870" y="20885"/>
                    <a:pt x="2447" y="20953"/>
                  </a:cubicBezTo>
                  <a:cubicBezTo>
                    <a:pt x="2554" y="20965"/>
                    <a:pt x="2654" y="20970"/>
                    <a:pt x="2746" y="20970"/>
                  </a:cubicBezTo>
                  <a:cubicBezTo>
                    <a:pt x="3090" y="20970"/>
                    <a:pt x="3332" y="20902"/>
                    <a:pt x="3468" y="20902"/>
                  </a:cubicBezTo>
                  <a:cubicBezTo>
                    <a:pt x="3503" y="20902"/>
                    <a:pt x="3531" y="20907"/>
                    <a:pt x="3551" y="20918"/>
                  </a:cubicBezTo>
                  <a:cubicBezTo>
                    <a:pt x="3674" y="20984"/>
                    <a:pt x="3246" y="21248"/>
                    <a:pt x="2592" y="21495"/>
                  </a:cubicBezTo>
                  <a:cubicBezTo>
                    <a:pt x="1693" y="21837"/>
                    <a:pt x="1032" y="21757"/>
                    <a:pt x="545" y="21860"/>
                  </a:cubicBezTo>
                  <a:cubicBezTo>
                    <a:pt x="1" y="21973"/>
                    <a:pt x="130" y="22396"/>
                    <a:pt x="344" y="22504"/>
                  </a:cubicBezTo>
                  <a:cubicBezTo>
                    <a:pt x="535" y="22601"/>
                    <a:pt x="818" y="22726"/>
                    <a:pt x="1429" y="22726"/>
                  </a:cubicBezTo>
                  <a:cubicBezTo>
                    <a:pt x="1509" y="22726"/>
                    <a:pt x="1594" y="22723"/>
                    <a:pt x="1686" y="22719"/>
                  </a:cubicBezTo>
                  <a:cubicBezTo>
                    <a:pt x="2477" y="22679"/>
                    <a:pt x="3381" y="22460"/>
                    <a:pt x="3381" y="22460"/>
                  </a:cubicBezTo>
                  <a:lnTo>
                    <a:pt x="3381" y="22460"/>
                  </a:lnTo>
                  <a:cubicBezTo>
                    <a:pt x="3381" y="22460"/>
                    <a:pt x="2879" y="22771"/>
                    <a:pt x="2133" y="22995"/>
                  </a:cubicBezTo>
                  <a:cubicBezTo>
                    <a:pt x="1312" y="23240"/>
                    <a:pt x="951" y="23240"/>
                    <a:pt x="529" y="23388"/>
                  </a:cubicBezTo>
                  <a:cubicBezTo>
                    <a:pt x="113" y="23535"/>
                    <a:pt x="528" y="24145"/>
                    <a:pt x="1026" y="24148"/>
                  </a:cubicBezTo>
                  <a:cubicBezTo>
                    <a:pt x="1038" y="24148"/>
                    <a:pt x="1051" y="24148"/>
                    <a:pt x="1064" y="24148"/>
                  </a:cubicBezTo>
                  <a:cubicBezTo>
                    <a:pt x="1462" y="24148"/>
                    <a:pt x="2009" y="24079"/>
                    <a:pt x="2548" y="23927"/>
                  </a:cubicBezTo>
                  <a:cubicBezTo>
                    <a:pt x="3105" y="23770"/>
                    <a:pt x="4004" y="23427"/>
                    <a:pt x="4005" y="23426"/>
                  </a:cubicBezTo>
                  <a:lnTo>
                    <a:pt x="4005" y="23426"/>
                  </a:lnTo>
                  <a:cubicBezTo>
                    <a:pt x="3239" y="23982"/>
                    <a:pt x="2523" y="24139"/>
                    <a:pt x="2105" y="24273"/>
                  </a:cubicBezTo>
                  <a:cubicBezTo>
                    <a:pt x="1687" y="24410"/>
                    <a:pt x="1543" y="24616"/>
                    <a:pt x="1696" y="24834"/>
                  </a:cubicBezTo>
                  <a:cubicBezTo>
                    <a:pt x="1768" y="24936"/>
                    <a:pt x="1927" y="25005"/>
                    <a:pt x="2240" y="25005"/>
                  </a:cubicBezTo>
                  <a:cubicBezTo>
                    <a:pt x="2454" y="25005"/>
                    <a:pt x="2741" y="24973"/>
                    <a:pt x="3122" y="24895"/>
                  </a:cubicBezTo>
                  <a:cubicBezTo>
                    <a:pt x="4060" y="24705"/>
                    <a:pt x="5227" y="24030"/>
                    <a:pt x="6078" y="23266"/>
                  </a:cubicBezTo>
                  <a:cubicBezTo>
                    <a:pt x="6930" y="22503"/>
                    <a:pt x="7207" y="22128"/>
                    <a:pt x="7694" y="21785"/>
                  </a:cubicBezTo>
                  <a:cubicBezTo>
                    <a:pt x="9480" y="20527"/>
                    <a:pt x="10888" y="19518"/>
                    <a:pt x="12349" y="17893"/>
                  </a:cubicBezTo>
                  <a:cubicBezTo>
                    <a:pt x="14438" y="15565"/>
                    <a:pt x="15583" y="13402"/>
                    <a:pt x="16179" y="11996"/>
                  </a:cubicBezTo>
                  <a:cubicBezTo>
                    <a:pt x="17409" y="9095"/>
                    <a:pt x="18408" y="5122"/>
                    <a:pt x="18737" y="2835"/>
                  </a:cubicBezTo>
                  <a:cubicBezTo>
                    <a:pt x="19023" y="838"/>
                    <a:pt x="18324" y="0"/>
                    <a:pt x="17430" y="0"/>
                  </a:cubicBezTo>
                  <a:close/>
                </a:path>
              </a:pathLst>
            </a:custGeom>
            <a:solidFill>
              <a:srgbClr val="B44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9"/>
            <p:cNvSpPr/>
            <p:nvPr/>
          </p:nvSpPr>
          <p:spPr>
            <a:xfrm>
              <a:off x="5647350" y="1795300"/>
              <a:ext cx="156000" cy="228450"/>
            </a:xfrm>
            <a:custGeom>
              <a:avLst/>
              <a:gdLst/>
              <a:ahLst/>
              <a:cxnLst/>
              <a:rect l="l" t="t" r="r" b="b"/>
              <a:pathLst>
                <a:path w="6240" h="9138" extrusionOk="0">
                  <a:moveTo>
                    <a:pt x="3706" y="1"/>
                  </a:moveTo>
                  <a:cubicBezTo>
                    <a:pt x="2606" y="1"/>
                    <a:pt x="1861" y="952"/>
                    <a:pt x="1564" y="1976"/>
                  </a:cubicBezTo>
                  <a:cubicBezTo>
                    <a:pt x="1199" y="3229"/>
                    <a:pt x="0" y="8077"/>
                    <a:pt x="0" y="8077"/>
                  </a:cubicBezTo>
                  <a:cubicBezTo>
                    <a:pt x="1089" y="8921"/>
                    <a:pt x="2248" y="9138"/>
                    <a:pt x="3153" y="9138"/>
                  </a:cubicBezTo>
                  <a:cubicBezTo>
                    <a:pt x="4114" y="9138"/>
                    <a:pt x="4788" y="8893"/>
                    <a:pt x="4788" y="8893"/>
                  </a:cubicBezTo>
                  <a:cubicBezTo>
                    <a:pt x="4788" y="8893"/>
                    <a:pt x="5512" y="6256"/>
                    <a:pt x="5872" y="4052"/>
                  </a:cubicBezTo>
                  <a:cubicBezTo>
                    <a:pt x="6240" y="1803"/>
                    <a:pt x="5653" y="589"/>
                    <a:pt x="4501" y="155"/>
                  </a:cubicBezTo>
                  <a:cubicBezTo>
                    <a:pt x="4219" y="49"/>
                    <a:pt x="3954" y="1"/>
                    <a:pt x="3706" y="1"/>
                  </a:cubicBezTo>
                  <a:close/>
                </a:path>
              </a:pathLst>
            </a:custGeom>
            <a:solidFill>
              <a:srgbClr val="F5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9"/>
            <p:cNvSpPr/>
            <p:nvPr/>
          </p:nvSpPr>
          <p:spPr>
            <a:xfrm>
              <a:off x="1606150" y="3089100"/>
              <a:ext cx="4147475" cy="2387125"/>
            </a:xfrm>
            <a:custGeom>
              <a:avLst/>
              <a:gdLst/>
              <a:ahLst/>
              <a:cxnLst/>
              <a:rect l="l" t="t" r="r" b="b"/>
              <a:pathLst>
                <a:path w="165899" h="95485" extrusionOk="0">
                  <a:moveTo>
                    <a:pt x="100388" y="0"/>
                  </a:moveTo>
                  <a:cubicBezTo>
                    <a:pt x="99678" y="0"/>
                    <a:pt x="98968" y="157"/>
                    <a:pt x="98426" y="470"/>
                  </a:cubicBezTo>
                  <a:lnTo>
                    <a:pt x="1085" y="56669"/>
                  </a:lnTo>
                  <a:cubicBezTo>
                    <a:pt x="1" y="57296"/>
                    <a:pt x="1" y="58310"/>
                    <a:pt x="1085" y="58936"/>
                  </a:cubicBezTo>
                  <a:lnTo>
                    <a:pt x="63549" y="95015"/>
                  </a:lnTo>
                  <a:cubicBezTo>
                    <a:pt x="64091" y="95328"/>
                    <a:pt x="64801" y="95485"/>
                    <a:pt x="65512" y="95485"/>
                  </a:cubicBezTo>
                  <a:cubicBezTo>
                    <a:pt x="66222" y="95485"/>
                    <a:pt x="66932" y="95328"/>
                    <a:pt x="67474" y="95015"/>
                  </a:cubicBezTo>
                  <a:lnTo>
                    <a:pt x="164814" y="38815"/>
                  </a:lnTo>
                  <a:cubicBezTo>
                    <a:pt x="165898" y="38189"/>
                    <a:pt x="165898" y="37175"/>
                    <a:pt x="164814" y="36549"/>
                  </a:cubicBezTo>
                  <a:lnTo>
                    <a:pt x="102350" y="470"/>
                  </a:lnTo>
                  <a:cubicBezTo>
                    <a:pt x="101809" y="157"/>
                    <a:pt x="101099" y="0"/>
                    <a:pt x="1003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9"/>
            <p:cNvSpPr/>
            <p:nvPr/>
          </p:nvSpPr>
          <p:spPr>
            <a:xfrm>
              <a:off x="3242325" y="3684175"/>
              <a:ext cx="2404925" cy="1675775"/>
            </a:xfrm>
            <a:custGeom>
              <a:avLst/>
              <a:gdLst/>
              <a:ahLst/>
              <a:cxnLst/>
              <a:rect l="l" t="t" r="r" b="b"/>
              <a:pathLst>
                <a:path w="96197" h="67031" extrusionOk="0">
                  <a:moveTo>
                    <a:pt x="92274" y="0"/>
                  </a:moveTo>
                  <a:cubicBezTo>
                    <a:pt x="90752" y="0"/>
                    <a:pt x="88888" y="557"/>
                    <a:pt x="86874" y="1718"/>
                  </a:cubicBezTo>
                  <a:lnTo>
                    <a:pt x="9322" y="46501"/>
                  </a:lnTo>
                  <a:cubicBezTo>
                    <a:pt x="4178" y="49472"/>
                    <a:pt x="1" y="55274"/>
                    <a:pt x="1" y="59451"/>
                  </a:cubicBezTo>
                  <a:lnTo>
                    <a:pt x="1" y="67030"/>
                  </a:lnTo>
                  <a:lnTo>
                    <a:pt x="96197" y="11482"/>
                  </a:lnTo>
                  <a:lnTo>
                    <a:pt x="96197" y="3914"/>
                  </a:lnTo>
                  <a:cubicBezTo>
                    <a:pt x="96197" y="2245"/>
                    <a:pt x="95530" y="1083"/>
                    <a:pt x="94409" y="479"/>
                  </a:cubicBezTo>
                  <a:cubicBezTo>
                    <a:pt x="93817" y="162"/>
                    <a:pt x="93095" y="0"/>
                    <a:pt x="92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9"/>
            <p:cNvSpPr/>
            <p:nvPr/>
          </p:nvSpPr>
          <p:spPr>
            <a:xfrm>
              <a:off x="1711800" y="2800675"/>
              <a:ext cx="3890800" cy="2559275"/>
            </a:xfrm>
            <a:custGeom>
              <a:avLst/>
              <a:gdLst/>
              <a:ahLst/>
              <a:cxnLst/>
              <a:rect l="l" t="t" r="r" b="b"/>
              <a:pathLst>
                <a:path w="155632" h="102371" extrusionOk="0">
                  <a:moveTo>
                    <a:pt x="92269" y="0"/>
                  </a:moveTo>
                  <a:cubicBezTo>
                    <a:pt x="90746" y="0"/>
                    <a:pt x="88885" y="557"/>
                    <a:pt x="86875" y="1716"/>
                  </a:cubicBezTo>
                  <a:lnTo>
                    <a:pt x="9322" y="46499"/>
                  </a:lnTo>
                  <a:cubicBezTo>
                    <a:pt x="4177" y="49470"/>
                    <a:pt x="1" y="55272"/>
                    <a:pt x="1" y="59449"/>
                  </a:cubicBezTo>
                  <a:lnTo>
                    <a:pt x="1" y="67029"/>
                  </a:lnTo>
                  <a:lnTo>
                    <a:pt x="61222" y="102370"/>
                  </a:lnTo>
                  <a:lnTo>
                    <a:pt x="61222" y="94791"/>
                  </a:lnTo>
                  <a:cubicBezTo>
                    <a:pt x="61222" y="90614"/>
                    <a:pt x="65399" y="84812"/>
                    <a:pt x="70543" y="81841"/>
                  </a:cubicBezTo>
                  <a:lnTo>
                    <a:pt x="148096" y="37058"/>
                  </a:lnTo>
                  <a:cubicBezTo>
                    <a:pt x="150110" y="35897"/>
                    <a:pt x="151973" y="35340"/>
                    <a:pt x="153496" y="35340"/>
                  </a:cubicBezTo>
                  <a:cubicBezTo>
                    <a:pt x="154317" y="35340"/>
                    <a:pt x="155039" y="35502"/>
                    <a:pt x="155632" y="35819"/>
                  </a:cubicBezTo>
                  <a:lnTo>
                    <a:pt x="94646" y="618"/>
                  </a:lnTo>
                  <a:lnTo>
                    <a:pt x="94518" y="543"/>
                  </a:lnTo>
                  <a:lnTo>
                    <a:pt x="94507" y="532"/>
                  </a:lnTo>
                  <a:cubicBezTo>
                    <a:pt x="93893" y="181"/>
                    <a:pt x="93136" y="0"/>
                    <a:pt x="92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9"/>
            <p:cNvSpPr/>
            <p:nvPr/>
          </p:nvSpPr>
          <p:spPr>
            <a:xfrm>
              <a:off x="3514850" y="3182900"/>
              <a:ext cx="874575" cy="757400"/>
            </a:xfrm>
            <a:custGeom>
              <a:avLst/>
              <a:gdLst/>
              <a:ahLst/>
              <a:cxnLst/>
              <a:rect l="l" t="t" r="r" b="b"/>
              <a:pathLst>
                <a:path w="34983" h="30296" extrusionOk="0">
                  <a:moveTo>
                    <a:pt x="0" y="0"/>
                  </a:moveTo>
                  <a:lnTo>
                    <a:pt x="0" y="10098"/>
                  </a:lnTo>
                  <a:lnTo>
                    <a:pt x="34982" y="30296"/>
                  </a:lnTo>
                  <a:lnTo>
                    <a:pt x="34982" y="20198"/>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9"/>
            <p:cNvSpPr/>
            <p:nvPr/>
          </p:nvSpPr>
          <p:spPr>
            <a:xfrm>
              <a:off x="4389400" y="3309100"/>
              <a:ext cx="655925" cy="631200"/>
            </a:xfrm>
            <a:custGeom>
              <a:avLst/>
              <a:gdLst/>
              <a:ahLst/>
              <a:cxnLst/>
              <a:rect l="l" t="t" r="r" b="b"/>
              <a:pathLst>
                <a:path w="26237" h="25248" extrusionOk="0">
                  <a:moveTo>
                    <a:pt x="26237" y="1"/>
                  </a:moveTo>
                  <a:lnTo>
                    <a:pt x="0" y="15150"/>
                  </a:lnTo>
                  <a:lnTo>
                    <a:pt x="0" y="25248"/>
                  </a:lnTo>
                  <a:lnTo>
                    <a:pt x="26237" y="10100"/>
                  </a:lnTo>
                  <a:lnTo>
                    <a:pt x="262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9"/>
            <p:cNvSpPr/>
            <p:nvPr/>
          </p:nvSpPr>
          <p:spPr>
            <a:xfrm>
              <a:off x="3514850" y="2804200"/>
              <a:ext cx="1530475" cy="883650"/>
            </a:xfrm>
            <a:custGeom>
              <a:avLst/>
              <a:gdLst/>
              <a:ahLst/>
              <a:cxnLst/>
              <a:rect l="l" t="t" r="r" b="b"/>
              <a:pathLst>
                <a:path w="61219" h="35346" extrusionOk="0">
                  <a:moveTo>
                    <a:pt x="26237" y="1"/>
                  </a:moveTo>
                  <a:lnTo>
                    <a:pt x="0" y="15148"/>
                  </a:lnTo>
                  <a:lnTo>
                    <a:pt x="34982" y="35346"/>
                  </a:lnTo>
                  <a:lnTo>
                    <a:pt x="61219" y="20197"/>
                  </a:lnTo>
                  <a:lnTo>
                    <a:pt x="262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9"/>
            <p:cNvSpPr/>
            <p:nvPr/>
          </p:nvSpPr>
          <p:spPr>
            <a:xfrm>
              <a:off x="3891625" y="2979125"/>
              <a:ext cx="776925" cy="448550"/>
            </a:xfrm>
            <a:custGeom>
              <a:avLst/>
              <a:gdLst/>
              <a:ahLst/>
              <a:cxnLst/>
              <a:rect l="l" t="t" r="r" b="b"/>
              <a:pathLst>
                <a:path w="31077" h="17942" extrusionOk="0">
                  <a:moveTo>
                    <a:pt x="11166" y="0"/>
                  </a:moveTo>
                  <a:lnTo>
                    <a:pt x="0" y="6447"/>
                  </a:lnTo>
                  <a:lnTo>
                    <a:pt x="19911" y="17941"/>
                  </a:lnTo>
                  <a:lnTo>
                    <a:pt x="31077" y="11495"/>
                  </a:lnTo>
                  <a:lnTo>
                    <a:pt x="11166" y="0"/>
                  </a:lnTo>
                  <a:close/>
                </a:path>
              </a:pathLst>
            </a:custGeom>
            <a:solidFill>
              <a:srgbClr val="A5C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9"/>
            <p:cNvSpPr/>
            <p:nvPr/>
          </p:nvSpPr>
          <p:spPr>
            <a:xfrm>
              <a:off x="3891625" y="3140275"/>
              <a:ext cx="497800" cy="330025"/>
            </a:xfrm>
            <a:custGeom>
              <a:avLst/>
              <a:gdLst/>
              <a:ahLst/>
              <a:cxnLst/>
              <a:rect l="l" t="t" r="r" b="b"/>
              <a:pathLst>
                <a:path w="19912" h="13201" extrusionOk="0">
                  <a:moveTo>
                    <a:pt x="0" y="1"/>
                  </a:moveTo>
                  <a:lnTo>
                    <a:pt x="0" y="1705"/>
                  </a:lnTo>
                  <a:lnTo>
                    <a:pt x="19911" y="13200"/>
                  </a:lnTo>
                  <a:lnTo>
                    <a:pt x="19911" y="11495"/>
                  </a:lnTo>
                  <a:lnTo>
                    <a:pt x="0" y="1"/>
                  </a:ln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9"/>
            <p:cNvSpPr/>
            <p:nvPr/>
          </p:nvSpPr>
          <p:spPr>
            <a:xfrm>
              <a:off x="4389400" y="3266475"/>
              <a:ext cx="279150" cy="203825"/>
            </a:xfrm>
            <a:custGeom>
              <a:avLst/>
              <a:gdLst/>
              <a:ahLst/>
              <a:cxnLst/>
              <a:rect l="l" t="t" r="r" b="b"/>
              <a:pathLst>
                <a:path w="11166" h="8153" extrusionOk="0">
                  <a:moveTo>
                    <a:pt x="11166" y="1"/>
                  </a:moveTo>
                  <a:lnTo>
                    <a:pt x="0" y="6447"/>
                  </a:lnTo>
                  <a:lnTo>
                    <a:pt x="0" y="8152"/>
                  </a:lnTo>
                  <a:lnTo>
                    <a:pt x="11166" y="1706"/>
                  </a:lnTo>
                  <a:lnTo>
                    <a:pt x="11166" y="1"/>
                  </a:lnTo>
                  <a:close/>
                </a:path>
              </a:pathLst>
            </a:custGeom>
            <a:solidFill>
              <a:srgbClr val="6F8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9"/>
            <p:cNvSpPr/>
            <p:nvPr/>
          </p:nvSpPr>
          <p:spPr>
            <a:xfrm>
              <a:off x="3504700" y="1882225"/>
              <a:ext cx="975075" cy="765075"/>
            </a:xfrm>
            <a:custGeom>
              <a:avLst/>
              <a:gdLst/>
              <a:ahLst/>
              <a:cxnLst/>
              <a:rect l="l" t="t" r="r" b="b"/>
              <a:pathLst>
                <a:path w="39003" h="30603" extrusionOk="0">
                  <a:moveTo>
                    <a:pt x="1" y="20541"/>
                  </a:moveTo>
                  <a:cubicBezTo>
                    <a:pt x="5" y="20548"/>
                    <a:pt x="9" y="20556"/>
                    <a:pt x="14" y="20564"/>
                  </a:cubicBezTo>
                  <a:lnTo>
                    <a:pt x="14" y="20564"/>
                  </a:lnTo>
                  <a:lnTo>
                    <a:pt x="1" y="20541"/>
                  </a:lnTo>
                  <a:close/>
                  <a:moveTo>
                    <a:pt x="33523" y="0"/>
                  </a:moveTo>
                  <a:lnTo>
                    <a:pt x="33523" y="0"/>
                  </a:lnTo>
                  <a:cubicBezTo>
                    <a:pt x="34148" y="938"/>
                    <a:pt x="34524" y="2023"/>
                    <a:pt x="34632" y="3229"/>
                  </a:cubicBezTo>
                  <a:cubicBezTo>
                    <a:pt x="34762" y="4575"/>
                    <a:pt x="34557" y="6082"/>
                    <a:pt x="33998" y="7675"/>
                  </a:cubicBezTo>
                  <a:cubicBezTo>
                    <a:pt x="33702" y="8487"/>
                    <a:pt x="33345" y="9276"/>
                    <a:pt x="32932" y="10034"/>
                  </a:cubicBezTo>
                  <a:cubicBezTo>
                    <a:pt x="32391" y="11026"/>
                    <a:pt x="31772" y="11973"/>
                    <a:pt x="31080" y="12866"/>
                  </a:cubicBezTo>
                  <a:cubicBezTo>
                    <a:pt x="26805" y="18432"/>
                    <a:pt x="19496" y="22919"/>
                    <a:pt x="12607" y="24212"/>
                  </a:cubicBezTo>
                  <a:cubicBezTo>
                    <a:pt x="11501" y="24422"/>
                    <a:pt x="10383" y="24544"/>
                    <a:pt x="9259" y="24578"/>
                  </a:cubicBezTo>
                  <a:cubicBezTo>
                    <a:pt x="9099" y="24582"/>
                    <a:pt x="8939" y="24585"/>
                    <a:pt x="8779" y="24585"/>
                  </a:cubicBezTo>
                  <a:cubicBezTo>
                    <a:pt x="8188" y="24585"/>
                    <a:pt x="7598" y="24554"/>
                    <a:pt x="7009" y="24492"/>
                  </a:cubicBezTo>
                  <a:cubicBezTo>
                    <a:pt x="5190" y="24308"/>
                    <a:pt x="3650" y="23803"/>
                    <a:pt x="2433" y="23028"/>
                  </a:cubicBezTo>
                  <a:cubicBezTo>
                    <a:pt x="1386" y="22387"/>
                    <a:pt x="572" y="21556"/>
                    <a:pt x="14" y="20564"/>
                  </a:cubicBezTo>
                  <a:lnTo>
                    <a:pt x="14" y="20564"/>
                  </a:lnTo>
                  <a:lnTo>
                    <a:pt x="3218" y="26278"/>
                  </a:lnTo>
                  <a:cubicBezTo>
                    <a:pt x="3293" y="26419"/>
                    <a:pt x="3370" y="26558"/>
                    <a:pt x="3445" y="26687"/>
                  </a:cubicBezTo>
                  <a:cubicBezTo>
                    <a:pt x="3451" y="26693"/>
                    <a:pt x="3454" y="26701"/>
                    <a:pt x="3456" y="26708"/>
                  </a:cubicBezTo>
                  <a:cubicBezTo>
                    <a:pt x="4938" y="29125"/>
                    <a:pt x="7970" y="30602"/>
                    <a:pt x="12212" y="30602"/>
                  </a:cubicBezTo>
                  <a:cubicBezTo>
                    <a:pt x="12374" y="30602"/>
                    <a:pt x="12538" y="30600"/>
                    <a:pt x="12704" y="30596"/>
                  </a:cubicBezTo>
                  <a:cubicBezTo>
                    <a:pt x="13877" y="30563"/>
                    <a:pt x="15072" y="30423"/>
                    <a:pt x="16288" y="30187"/>
                  </a:cubicBezTo>
                  <a:cubicBezTo>
                    <a:pt x="23166" y="28840"/>
                    <a:pt x="30444" y="24383"/>
                    <a:pt x="34750" y="18840"/>
                  </a:cubicBezTo>
                  <a:cubicBezTo>
                    <a:pt x="35514" y="17860"/>
                    <a:pt x="36182" y="16859"/>
                    <a:pt x="36741" y="15826"/>
                  </a:cubicBezTo>
                  <a:cubicBezTo>
                    <a:pt x="38949" y="11757"/>
                    <a:pt x="39003" y="8128"/>
                    <a:pt x="37303" y="5609"/>
                  </a:cubicBezTo>
                  <a:lnTo>
                    <a:pt x="37313" y="5609"/>
                  </a:lnTo>
                  <a:lnTo>
                    <a:pt x="335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9"/>
            <p:cNvSpPr/>
            <p:nvPr/>
          </p:nvSpPr>
          <p:spPr>
            <a:xfrm>
              <a:off x="3977575" y="2464350"/>
              <a:ext cx="550925" cy="443350"/>
            </a:xfrm>
            <a:custGeom>
              <a:avLst/>
              <a:gdLst/>
              <a:ahLst/>
              <a:cxnLst/>
              <a:rect l="l" t="t" r="r" b="b"/>
              <a:pathLst>
                <a:path w="22037" h="17734" extrusionOk="0">
                  <a:moveTo>
                    <a:pt x="1" y="11164"/>
                  </a:moveTo>
                  <a:cubicBezTo>
                    <a:pt x="8" y="11177"/>
                    <a:pt x="16" y="11189"/>
                    <a:pt x="24" y="11201"/>
                  </a:cubicBezTo>
                  <a:lnTo>
                    <a:pt x="24" y="11201"/>
                  </a:lnTo>
                  <a:lnTo>
                    <a:pt x="1" y="11164"/>
                  </a:lnTo>
                  <a:close/>
                  <a:moveTo>
                    <a:pt x="18559" y="0"/>
                  </a:moveTo>
                  <a:cubicBezTo>
                    <a:pt x="18958" y="722"/>
                    <a:pt x="19109" y="1595"/>
                    <a:pt x="18990" y="2573"/>
                  </a:cubicBezTo>
                  <a:cubicBezTo>
                    <a:pt x="18882" y="3403"/>
                    <a:pt x="18591" y="4307"/>
                    <a:pt x="18065" y="5254"/>
                  </a:cubicBezTo>
                  <a:cubicBezTo>
                    <a:pt x="17755" y="5826"/>
                    <a:pt x="17394" y="6372"/>
                    <a:pt x="16988" y="6880"/>
                  </a:cubicBezTo>
                  <a:cubicBezTo>
                    <a:pt x="14641" y="9905"/>
                    <a:pt x="10679" y="12337"/>
                    <a:pt x="6922" y="13059"/>
                  </a:cubicBezTo>
                  <a:cubicBezTo>
                    <a:pt x="6291" y="13183"/>
                    <a:pt x="5649" y="13255"/>
                    <a:pt x="5006" y="13275"/>
                  </a:cubicBezTo>
                  <a:cubicBezTo>
                    <a:pt x="4935" y="13276"/>
                    <a:pt x="4864" y="13277"/>
                    <a:pt x="4793" y="13277"/>
                  </a:cubicBezTo>
                  <a:cubicBezTo>
                    <a:pt x="3804" y="13277"/>
                    <a:pt x="2931" y="13137"/>
                    <a:pt x="2196" y="12876"/>
                  </a:cubicBezTo>
                  <a:cubicBezTo>
                    <a:pt x="1222" y="12527"/>
                    <a:pt x="488" y="11948"/>
                    <a:pt x="24" y="11201"/>
                  </a:cubicBezTo>
                  <a:lnTo>
                    <a:pt x="24" y="11201"/>
                  </a:lnTo>
                  <a:lnTo>
                    <a:pt x="2735" y="15621"/>
                  </a:lnTo>
                  <a:lnTo>
                    <a:pt x="2735" y="15632"/>
                  </a:lnTo>
                  <a:lnTo>
                    <a:pt x="2745" y="15632"/>
                  </a:lnTo>
                  <a:cubicBezTo>
                    <a:pt x="3554" y="16937"/>
                    <a:pt x="5181" y="17734"/>
                    <a:pt x="7481" y="17734"/>
                  </a:cubicBezTo>
                  <a:cubicBezTo>
                    <a:pt x="7570" y="17734"/>
                    <a:pt x="7660" y="17733"/>
                    <a:pt x="7751" y="17730"/>
                  </a:cubicBezTo>
                  <a:cubicBezTo>
                    <a:pt x="12638" y="17601"/>
                    <a:pt x="18484" y="14007"/>
                    <a:pt x="20809" y="9711"/>
                  </a:cubicBezTo>
                  <a:cubicBezTo>
                    <a:pt x="21972" y="7559"/>
                    <a:pt x="22036" y="5641"/>
                    <a:pt x="21207" y="4286"/>
                  </a:cubicBezTo>
                  <a:lnTo>
                    <a:pt x="185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9"/>
            <p:cNvSpPr/>
            <p:nvPr/>
          </p:nvSpPr>
          <p:spPr>
            <a:xfrm>
              <a:off x="2827050" y="725250"/>
              <a:ext cx="1546700" cy="1771600"/>
            </a:xfrm>
            <a:custGeom>
              <a:avLst/>
              <a:gdLst/>
              <a:ahLst/>
              <a:cxnLst/>
              <a:rect l="l" t="t" r="r" b="b"/>
              <a:pathLst>
                <a:path w="61868" h="70864" extrusionOk="0">
                  <a:moveTo>
                    <a:pt x="29356" y="0"/>
                  </a:moveTo>
                  <a:lnTo>
                    <a:pt x="0" y="18042"/>
                  </a:lnTo>
                  <a:lnTo>
                    <a:pt x="27108" y="66820"/>
                  </a:lnTo>
                  <a:cubicBezTo>
                    <a:pt x="27667" y="67821"/>
                    <a:pt x="28486" y="68661"/>
                    <a:pt x="29540" y="69307"/>
                  </a:cubicBezTo>
                  <a:cubicBezTo>
                    <a:pt x="30756" y="70082"/>
                    <a:pt x="32296" y="70587"/>
                    <a:pt x="34117" y="70771"/>
                  </a:cubicBezTo>
                  <a:cubicBezTo>
                    <a:pt x="34705" y="70833"/>
                    <a:pt x="35295" y="70864"/>
                    <a:pt x="35887" y="70864"/>
                  </a:cubicBezTo>
                  <a:cubicBezTo>
                    <a:pt x="36047" y="70864"/>
                    <a:pt x="36207" y="70861"/>
                    <a:pt x="36367" y="70857"/>
                  </a:cubicBezTo>
                  <a:cubicBezTo>
                    <a:pt x="37491" y="70823"/>
                    <a:pt x="38609" y="70701"/>
                    <a:pt x="39715" y="70491"/>
                  </a:cubicBezTo>
                  <a:cubicBezTo>
                    <a:pt x="46604" y="69198"/>
                    <a:pt x="53913" y="64711"/>
                    <a:pt x="58187" y="59145"/>
                  </a:cubicBezTo>
                  <a:cubicBezTo>
                    <a:pt x="58880" y="58252"/>
                    <a:pt x="59498" y="57305"/>
                    <a:pt x="60038" y="56313"/>
                  </a:cubicBezTo>
                  <a:cubicBezTo>
                    <a:pt x="60451" y="55555"/>
                    <a:pt x="60806" y="54767"/>
                    <a:pt x="61104" y="53956"/>
                  </a:cubicBezTo>
                  <a:cubicBezTo>
                    <a:pt x="61663" y="52363"/>
                    <a:pt x="61868" y="50856"/>
                    <a:pt x="61739" y="49509"/>
                  </a:cubicBezTo>
                  <a:cubicBezTo>
                    <a:pt x="61630" y="48304"/>
                    <a:pt x="61254" y="47217"/>
                    <a:pt x="60630" y="46279"/>
                  </a:cubicBezTo>
                  <a:lnTo>
                    <a:pt x="293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9"/>
            <p:cNvSpPr/>
            <p:nvPr/>
          </p:nvSpPr>
          <p:spPr>
            <a:xfrm>
              <a:off x="3911925" y="2353225"/>
              <a:ext cx="543400" cy="443050"/>
            </a:xfrm>
            <a:custGeom>
              <a:avLst/>
              <a:gdLst/>
              <a:ahLst/>
              <a:cxnLst/>
              <a:rect l="l" t="t" r="r" b="b"/>
              <a:pathLst>
                <a:path w="21736" h="17722" extrusionOk="0">
                  <a:moveTo>
                    <a:pt x="18462" y="0"/>
                  </a:moveTo>
                  <a:cubicBezTo>
                    <a:pt x="14155" y="5543"/>
                    <a:pt x="6879" y="10000"/>
                    <a:pt x="0" y="11347"/>
                  </a:cubicBezTo>
                  <a:lnTo>
                    <a:pt x="2627" y="15609"/>
                  </a:lnTo>
                  <a:cubicBezTo>
                    <a:pt x="3089" y="16373"/>
                    <a:pt x="3832" y="16966"/>
                    <a:pt x="4822" y="17321"/>
                  </a:cubicBezTo>
                  <a:cubicBezTo>
                    <a:pt x="5557" y="17582"/>
                    <a:pt x="6430" y="17722"/>
                    <a:pt x="7419" y="17722"/>
                  </a:cubicBezTo>
                  <a:cubicBezTo>
                    <a:pt x="7490" y="17722"/>
                    <a:pt x="7561" y="17721"/>
                    <a:pt x="7632" y="17720"/>
                  </a:cubicBezTo>
                  <a:cubicBezTo>
                    <a:pt x="8275" y="17700"/>
                    <a:pt x="8917" y="17628"/>
                    <a:pt x="9548" y="17504"/>
                  </a:cubicBezTo>
                  <a:cubicBezTo>
                    <a:pt x="13305" y="16782"/>
                    <a:pt x="17267" y="14350"/>
                    <a:pt x="19614" y="11325"/>
                  </a:cubicBezTo>
                  <a:cubicBezTo>
                    <a:pt x="20020" y="10817"/>
                    <a:pt x="20381" y="10271"/>
                    <a:pt x="20691" y="9699"/>
                  </a:cubicBezTo>
                  <a:cubicBezTo>
                    <a:pt x="21217" y="8752"/>
                    <a:pt x="21508" y="7848"/>
                    <a:pt x="21616" y="7018"/>
                  </a:cubicBezTo>
                  <a:cubicBezTo>
                    <a:pt x="21735" y="6038"/>
                    <a:pt x="21584" y="5167"/>
                    <a:pt x="21185" y="4445"/>
                  </a:cubicBezTo>
                  <a:lnTo>
                    <a:pt x="21164" y="4413"/>
                  </a:lnTo>
                  <a:lnTo>
                    <a:pt x="21121" y="4338"/>
                  </a:lnTo>
                  <a:lnTo>
                    <a:pt x="21089" y="4274"/>
                  </a:lnTo>
                  <a:lnTo>
                    <a:pt x="184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9"/>
            <p:cNvSpPr/>
            <p:nvPr/>
          </p:nvSpPr>
          <p:spPr>
            <a:xfrm>
              <a:off x="3023500" y="3776125"/>
              <a:ext cx="546625" cy="826475"/>
            </a:xfrm>
            <a:custGeom>
              <a:avLst/>
              <a:gdLst/>
              <a:ahLst/>
              <a:cxnLst/>
              <a:rect l="l" t="t" r="r" b="b"/>
              <a:pathLst>
                <a:path w="21865" h="33059" extrusionOk="0">
                  <a:moveTo>
                    <a:pt x="15817" y="0"/>
                  </a:moveTo>
                  <a:cubicBezTo>
                    <a:pt x="14350" y="0"/>
                    <a:pt x="12694" y="482"/>
                    <a:pt x="10938" y="1495"/>
                  </a:cubicBezTo>
                  <a:cubicBezTo>
                    <a:pt x="4899" y="4983"/>
                    <a:pt x="1" y="13466"/>
                    <a:pt x="1" y="20431"/>
                  </a:cubicBezTo>
                  <a:lnTo>
                    <a:pt x="1" y="33059"/>
                  </a:lnTo>
                  <a:lnTo>
                    <a:pt x="21864" y="20431"/>
                  </a:lnTo>
                  <a:lnTo>
                    <a:pt x="21864" y="7815"/>
                  </a:lnTo>
                  <a:cubicBezTo>
                    <a:pt x="21864" y="4370"/>
                    <a:pt x="20670" y="1926"/>
                    <a:pt x="18732" y="774"/>
                  </a:cubicBezTo>
                  <a:cubicBezTo>
                    <a:pt x="17889" y="265"/>
                    <a:pt x="16905" y="0"/>
                    <a:pt x="15817" y="0"/>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9"/>
            <p:cNvSpPr/>
            <p:nvPr/>
          </p:nvSpPr>
          <p:spPr>
            <a:xfrm>
              <a:off x="2367675" y="3397500"/>
              <a:ext cx="1116075" cy="1205100"/>
            </a:xfrm>
            <a:custGeom>
              <a:avLst/>
              <a:gdLst/>
              <a:ahLst/>
              <a:cxnLst/>
              <a:rect l="l" t="t" r="r" b="b"/>
              <a:pathLst>
                <a:path w="44643" h="48204" extrusionOk="0">
                  <a:moveTo>
                    <a:pt x="15824" y="1"/>
                  </a:moveTo>
                  <a:cubicBezTo>
                    <a:pt x="14354" y="1"/>
                    <a:pt x="12693" y="481"/>
                    <a:pt x="10938" y="1494"/>
                  </a:cubicBezTo>
                  <a:cubicBezTo>
                    <a:pt x="4899" y="4982"/>
                    <a:pt x="0" y="13455"/>
                    <a:pt x="0" y="20430"/>
                  </a:cubicBezTo>
                  <a:lnTo>
                    <a:pt x="0" y="33058"/>
                  </a:lnTo>
                  <a:lnTo>
                    <a:pt x="26235" y="48204"/>
                  </a:lnTo>
                  <a:lnTo>
                    <a:pt x="26235" y="35576"/>
                  </a:lnTo>
                  <a:cubicBezTo>
                    <a:pt x="26235" y="28611"/>
                    <a:pt x="31133" y="20128"/>
                    <a:pt x="37173" y="16640"/>
                  </a:cubicBezTo>
                  <a:cubicBezTo>
                    <a:pt x="38931" y="15627"/>
                    <a:pt x="40590" y="15145"/>
                    <a:pt x="42058" y="15145"/>
                  </a:cubicBezTo>
                  <a:cubicBezTo>
                    <a:pt x="43008" y="15145"/>
                    <a:pt x="43877" y="15346"/>
                    <a:pt x="44642" y="15735"/>
                  </a:cubicBezTo>
                  <a:lnTo>
                    <a:pt x="18806" y="816"/>
                  </a:lnTo>
                  <a:lnTo>
                    <a:pt x="18634" y="707"/>
                  </a:lnTo>
                  <a:cubicBezTo>
                    <a:pt x="17816" y="243"/>
                    <a:pt x="16868" y="1"/>
                    <a:pt x="15824" y="1"/>
                  </a:cubicBez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9"/>
            <p:cNvSpPr/>
            <p:nvPr/>
          </p:nvSpPr>
          <p:spPr>
            <a:xfrm>
              <a:off x="3187500" y="4004575"/>
              <a:ext cx="218675" cy="282350"/>
            </a:xfrm>
            <a:custGeom>
              <a:avLst/>
              <a:gdLst/>
              <a:ahLst/>
              <a:cxnLst/>
              <a:rect l="l" t="t" r="r" b="b"/>
              <a:pathLst>
                <a:path w="8747" h="11294" extrusionOk="0">
                  <a:moveTo>
                    <a:pt x="6326" y="1"/>
                  </a:moveTo>
                  <a:cubicBezTo>
                    <a:pt x="5738" y="1"/>
                    <a:pt x="5075" y="193"/>
                    <a:pt x="4373" y="597"/>
                  </a:cubicBezTo>
                  <a:cubicBezTo>
                    <a:pt x="1958" y="1993"/>
                    <a:pt x="1" y="5384"/>
                    <a:pt x="1" y="8171"/>
                  </a:cubicBezTo>
                  <a:cubicBezTo>
                    <a:pt x="1" y="10150"/>
                    <a:pt x="986" y="11294"/>
                    <a:pt x="2421" y="11294"/>
                  </a:cubicBezTo>
                  <a:cubicBezTo>
                    <a:pt x="3008" y="11294"/>
                    <a:pt x="3672" y="11102"/>
                    <a:pt x="4373" y="10697"/>
                  </a:cubicBezTo>
                  <a:cubicBezTo>
                    <a:pt x="6789" y="9303"/>
                    <a:pt x="8746" y="5912"/>
                    <a:pt x="8746" y="3123"/>
                  </a:cubicBezTo>
                  <a:cubicBezTo>
                    <a:pt x="8746" y="1144"/>
                    <a:pt x="7761" y="1"/>
                    <a:pt x="6326" y="1"/>
                  </a:cubicBezTo>
                  <a:close/>
                </a:path>
              </a:pathLst>
            </a:custGeom>
            <a:solidFill>
              <a:srgbClr val="E747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9"/>
            <p:cNvSpPr/>
            <p:nvPr/>
          </p:nvSpPr>
          <p:spPr>
            <a:xfrm>
              <a:off x="2586475" y="1602900"/>
              <a:ext cx="788025" cy="2620825"/>
            </a:xfrm>
            <a:custGeom>
              <a:avLst/>
              <a:gdLst/>
              <a:ahLst/>
              <a:cxnLst/>
              <a:rect l="l" t="t" r="r" b="b"/>
              <a:pathLst>
                <a:path w="31521" h="104833" extrusionOk="0">
                  <a:moveTo>
                    <a:pt x="19334" y="0"/>
                  </a:moveTo>
                  <a:cubicBezTo>
                    <a:pt x="18764" y="636"/>
                    <a:pt x="14887" y="5048"/>
                    <a:pt x="10764" y="12585"/>
                  </a:cubicBezTo>
                  <a:lnTo>
                    <a:pt x="10764" y="12596"/>
                  </a:lnTo>
                  <a:cubicBezTo>
                    <a:pt x="9635" y="14651"/>
                    <a:pt x="8493" y="16934"/>
                    <a:pt x="7384" y="19442"/>
                  </a:cubicBezTo>
                  <a:cubicBezTo>
                    <a:pt x="3423" y="28453"/>
                    <a:pt x="0" y="40294"/>
                    <a:pt x="0" y="54343"/>
                  </a:cubicBezTo>
                  <a:cubicBezTo>
                    <a:pt x="0" y="63882"/>
                    <a:pt x="1066" y="72084"/>
                    <a:pt x="2595" y="78942"/>
                  </a:cubicBezTo>
                  <a:cubicBezTo>
                    <a:pt x="6330" y="95756"/>
                    <a:pt x="12821" y="104444"/>
                    <a:pt x="13101" y="104822"/>
                  </a:cubicBezTo>
                  <a:lnTo>
                    <a:pt x="13112" y="104833"/>
                  </a:lnTo>
                  <a:cubicBezTo>
                    <a:pt x="13112" y="97867"/>
                    <a:pt x="18010" y="89383"/>
                    <a:pt x="24049" y="85896"/>
                  </a:cubicBezTo>
                  <a:cubicBezTo>
                    <a:pt x="25807" y="84883"/>
                    <a:pt x="27466" y="84402"/>
                    <a:pt x="28935" y="84402"/>
                  </a:cubicBezTo>
                  <a:cubicBezTo>
                    <a:pt x="29885" y="84402"/>
                    <a:pt x="30755" y="84603"/>
                    <a:pt x="31521" y="84992"/>
                  </a:cubicBezTo>
                  <a:cubicBezTo>
                    <a:pt x="31519" y="84991"/>
                    <a:pt x="18398" y="73439"/>
                    <a:pt x="18398" y="50736"/>
                  </a:cubicBezTo>
                  <a:cubicBezTo>
                    <a:pt x="18398" y="41876"/>
                    <a:pt x="21358" y="34297"/>
                    <a:pt x="24974" y="28355"/>
                  </a:cubicBezTo>
                  <a:lnTo>
                    <a:pt x="24974" y="28355"/>
                  </a:lnTo>
                  <a:cubicBezTo>
                    <a:pt x="24888" y="28358"/>
                    <a:pt x="24801" y="28359"/>
                    <a:pt x="24715" y="28359"/>
                  </a:cubicBezTo>
                  <a:cubicBezTo>
                    <a:pt x="23473" y="28359"/>
                    <a:pt x="22345" y="28069"/>
                    <a:pt x="21369" y="27505"/>
                  </a:cubicBezTo>
                  <a:lnTo>
                    <a:pt x="21369" y="27515"/>
                  </a:lnTo>
                  <a:lnTo>
                    <a:pt x="21153" y="27387"/>
                  </a:lnTo>
                  <a:lnTo>
                    <a:pt x="16782" y="24857"/>
                  </a:lnTo>
                  <a:cubicBezTo>
                    <a:pt x="14511" y="23446"/>
                    <a:pt x="13112" y="20551"/>
                    <a:pt x="13112" y="16471"/>
                  </a:cubicBezTo>
                  <a:cubicBezTo>
                    <a:pt x="13112" y="14135"/>
                    <a:pt x="13564" y="11659"/>
                    <a:pt x="14382" y="9214"/>
                  </a:cubicBezTo>
                  <a:cubicBezTo>
                    <a:pt x="15469" y="5964"/>
                    <a:pt x="17202" y="2755"/>
                    <a:pt x="19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9"/>
            <p:cNvSpPr/>
            <p:nvPr/>
          </p:nvSpPr>
          <p:spPr>
            <a:xfrm>
              <a:off x="2376579" y="1086225"/>
              <a:ext cx="673675" cy="669000"/>
            </a:xfrm>
            <a:custGeom>
              <a:avLst/>
              <a:gdLst/>
              <a:ahLst/>
              <a:cxnLst/>
              <a:rect l="l" t="t" r="r" b="b"/>
              <a:pathLst>
                <a:path w="26947" h="26760" extrusionOk="0">
                  <a:moveTo>
                    <a:pt x="26596" y="3304"/>
                  </a:moveTo>
                  <a:lnTo>
                    <a:pt x="26946" y="3507"/>
                  </a:lnTo>
                  <a:cubicBezTo>
                    <a:pt x="26832" y="3435"/>
                    <a:pt x="26714" y="3368"/>
                    <a:pt x="26596" y="3304"/>
                  </a:cubicBezTo>
                  <a:close/>
                  <a:moveTo>
                    <a:pt x="18988" y="0"/>
                  </a:moveTo>
                  <a:cubicBezTo>
                    <a:pt x="17223" y="0"/>
                    <a:pt x="15229" y="577"/>
                    <a:pt x="13124" y="1795"/>
                  </a:cubicBezTo>
                  <a:cubicBezTo>
                    <a:pt x="5879" y="5984"/>
                    <a:pt x="1" y="16157"/>
                    <a:pt x="1" y="24521"/>
                  </a:cubicBezTo>
                  <a:cubicBezTo>
                    <a:pt x="1" y="25317"/>
                    <a:pt x="56" y="26060"/>
                    <a:pt x="163" y="26760"/>
                  </a:cubicBezTo>
                  <a:cubicBezTo>
                    <a:pt x="4922" y="17028"/>
                    <a:pt x="9938" y="11291"/>
                    <a:pt x="10595" y="10569"/>
                  </a:cubicBezTo>
                  <a:cubicBezTo>
                    <a:pt x="10620" y="10548"/>
                    <a:pt x="10641" y="10522"/>
                    <a:pt x="10659" y="10494"/>
                  </a:cubicBezTo>
                  <a:cubicBezTo>
                    <a:pt x="12650" y="7932"/>
                    <a:pt x="14986" y="5768"/>
                    <a:pt x="17495" y="4325"/>
                  </a:cubicBezTo>
                  <a:cubicBezTo>
                    <a:pt x="18829" y="3561"/>
                    <a:pt x="20111" y="3044"/>
                    <a:pt x="21316" y="2764"/>
                  </a:cubicBezTo>
                  <a:cubicBezTo>
                    <a:pt x="22005" y="2611"/>
                    <a:pt x="22671" y="2534"/>
                    <a:pt x="23308" y="2534"/>
                  </a:cubicBezTo>
                  <a:cubicBezTo>
                    <a:pt x="23658" y="2534"/>
                    <a:pt x="23999" y="2557"/>
                    <a:pt x="24331" y="2603"/>
                  </a:cubicBezTo>
                  <a:cubicBezTo>
                    <a:pt x="25125" y="2690"/>
                    <a:pt x="25894" y="2927"/>
                    <a:pt x="26596" y="3304"/>
                  </a:cubicBezTo>
                  <a:lnTo>
                    <a:pt x="26596" y="3304"/>
                  </a:lnTo>
                  <a:lnTo>
                    <a:pt x="22577" y="977"/>
                  </a:lnTo>
                  <a:lnTo>
                    <a:pt x="22414" y="880"/>
                  </a:lnTo>
                  <a:cubicBezTo>
                    <a:pt x="21421" y="302"/>
                    <a:pt x="20264" y="0"/>
                    <a:pt x="18988" y="0"/>
                  </a:cubicBez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9"/>
            <p:cNvSpPr/>
            <p:nvPr/>
          </p:nvSpPr>
          <p:spPr>
            <a:xfrm>
              <a:off x="2158079" y="1149575"/>
              <a:ext cx="1329525" cy="3073850"/>
            </a:xfrm>
            <a:custGeom>
              <a:avLst/>
              <a:gdLst/>
              <a:ahLst/>
              <a:cxnLst/>
              <a:rect l="l" t="t" r="r" b="b"/>
              <a:pathLst>
                <a:path w="53181" h="122954" extrusionOk="0">
                  <a:moveTo>
                    <a:pt x="52834" y="10871"/>
                  </a:moveTo>
                  <a:lnTo>
                    <a:pt x="53180" y="11071"/>
                  </a:lnTo>
                  <a:cubicBezTo>
                    <a:pt x="53067" y="11001"/>
                    <a:pt x="52952" y="10934"/>
                    <a:pt x="52834" y="10871"/>
                  </a:cubicBezTo>
                  <a:close/>
                  <a:moveTo>
                    <a:pt x="32053" y="1"/>
                  </a:moveTo>
                  <a:cubicBezTo>
                    <a:pt x="31414" y="1"/>
                    <a:pt x="30746" y="77"/>
                    <a:pt x="30056" y="230"/>
                  </a:cubicBezTo>
                  <a:cubicBezTo>
                    <a:pt x="28851" y="510"/>
                    <a:pt x="27569" y="1027"/>
                    <a:pt x="26235" y="1791"/>
                  </a:cubicBezTo>
                  <a:cubicBezTo>
                    <a:pt x="23726" y="3234"/>
                    <a:pt x="21390" y="5398"/>
                    <a:pt x="19399" y="7960"/>
                  </a:cubicBezTo>
                  <a:cubicBezTo>
                    <a:pt x="19381" y="7988"/>
                    <a:pt x="19360" y="8014"/>
                    <a:pt x="19335" y="8035"/>
                  </a:cubicBezTo>
                  <a:cubicBezTo>
                    <a:pt x="18678" y="8757"/>
                    <a:pt x="13660" y="14494"/>
                    <a:pt x="8903" y="24226"/>
                  </a:cubicBezTo>
                  <a:cubicBezTo>
                    <a:pt x="4339" y="33559"/>
                    <a:pt x="0" y="46574"/>
                    <a:pt x="0" y="62377"/>
                  </a:cubicBezTo>
                  <a:cubicBezTo>
                    <a:pt x="0" y="95845"/>
                    <a:pt x="13112" y="112877"/>
                    <a:pt x="13112" y="112877"/>
                  </a:cubicBezTo>
                  <a:lnTo>
                    <a:pt x="30595" y="122953"/>
                  </a:lnTo>
                  <a:cubicBezTo>
                    <a:pt x="30315" y="122577"/>
                    <a:pt x="23823" y="113889"/>
                    <a:pt x="20089" y="97074"/>
                  </a:cubicBezTo>
                  <a:cubicBezTo>
                    <a:pt x="18559" y="90217"/>
                    <a:pt x="17494" y="82013"/>
                    <a:pt x="17494" y="72476"/>
                  </a:cubicBezTo>
                  <a:cubicBezTo>
                    <a:pt x="17494" y="58428"/>
                    <a:pt x="20917" y="46586"/>
                    <a:pt x="24878" y="37575"/>
                  </a:cubicBezTo>
                  <a:cubicBezTo>
                    <a:pt x="25987" y="35068"/>
                    <a:pt x="27128" y="32784"/>
                    <a:pt x="28258" y="30729"/>
                  </a:cubicBezTo>
                  <a:lnTo>
                    <a:pt x="28258" y="30718"/>
                  </a:lnTo>
                  <a:cubicBezTo>
                    <a:pt x="32381" y="23183"/>
                    <a:pt x="36258" y="18769"/>
                    <a:pt x="36828" y="18133"/>
                  </a:cubicBezTo>
                  <a:cubicBezTo>
                    <a:pt x="36852" y="18112"/>
                    <a:pt x="36875" y="18086"/>
                    <a:pt x="36892" y="18058"/>
                  </a:cubicBezTo>
                  <a:cubicBezTo>
                    <a:pt x="37269" y="17563"/>
                    <a:pt x="37667" y="17078"/>
                    <a:pt x="38087" y="16615"/>
                  </a:cubicBezTo>
                  <a:cubicBezTo>
                    <a:pt x="39788" y="14689"/>
                    <a:pt x="41704" y="13053"/>
                    <a:pt x="43729" y="11890"/>
                  </a:cubicBezTo>
                  <a:cubicBezTo>
                    <a:pt x="45839" y="10673"/>
                    <a:pt x="47830" y="10096"/>
                    <a:pt x="49594" y="10096"/>
                  </a:cubicBezTo>
                  <a:cubicBezTo>
                    <a:pt x="50789" y="10096"/>
                    <a:pt x="51880" y="10360"/>
                    <a:pt x="52834" y="10871"/>
                  </a:cubicBezTo>
                  <a:lnTo>
                    <a:pt x="52834" y="10871"/>
                  </a:lnTo>
                  <a:lnTo>
                    <a:pt x="35686" y="973"/>
                  </a:lnTo>
                  <a:cubicBezTo>
                    <a:pt x="34893" y="478"/>
                    <a:pt x="34000" y="170"/>
                    <a:pt x="33071" y="69"/>
                  </a:cubicBezTo>
                  <a:cubicBezTo>
                    <a:pt x="32740" y="23"/>
                    <a:pt x="32401" y="1"/>
                    <a:pt x="32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9"/>
            <p:cNvSpPr/>
            <p:nvPr/>
          </p:nvSpPr>
          <p:spPr>
            <a:xfrm>
              <a:off x="2914275" y="1401925"/>
              <a:ext cx="671750" cy="885625"/>
            </a:xfrm>
            <a:custGeom>
              <a:avLst/>
              <a:gdLst/>
              <a:ahLst/>
              <a:cxnLst/>
              <a:rect l="l" t="t" r="r" b="b"/>
              <a:pathLst>
                <a:path w="26870" h="35425" extrusionOk="0">
                  <a:moveTo>
                    <a:pt x="18987" y="0"/>
                  </a:moveTo>
                  <a:cubicBezTo>
                    <a:pt x="17222" y="0"/>
                    <a:pt x="15231" y="578"/>
                    <a:pt x="13123" y="1795"/>
                  </a:cubicBezTo>
                  <a:cubicBezTo>
                    <a:pt x="11098" y="2957"/>
                    <a:pt x="9182" y="4595"/>
                    <a:pt x="7482" y="6521"/>
                  </a:cubicBezTo>
                  <a:cubicBezTo>
                    <a:pt x="7061" y="6984"/>
                    <a:pt x="6663" y="7468"/>
                    <a:pt x="6286" y="7964"/>
                  </a:cubicBezTo>
                  <a:cubicBezTo>
                    <a:pt x="6269" y="7992"/>
                    <a:pt x="6246" y="8016"/>
                    <a:pt x="6222" y="8039"/>
                  </a:cubicBezTo>
                  <a:cubicBezTo>
                    <a:pt x="4090" y="10794"/>
                    <a:pt x="2357" y="14003"/>
                    <a:pt x="1270" y="17253"/>
                  </a:cubicBezTo>
                  <a:cubicBezTo>
                    <a:pt x="452" y="19698"/>
                    <a:pt x="0" y="22174"/>
                    <a:pt x="0" y="24510"/>
                  </a:cubicBezTo>
                  <a:cubicBezTo>
                    <a:pt x="0" y="28590"/>
                    <a:pt x="1399" y="31485"/>
                    <a:pt x="3670" y="32896"/>
                  </a:cubicBezTo>
                  <a:lnTo>
                    <a:pt x="8041" y="35424"/>
                  </a:lnTo>
                  <a:cubicBezTo>
                    <a:pt x="7373" y="35015"/>
                    <a:pt x="6782" y="34467"/>
                    <a:pt x="6275" y="33799"/>
                  </a:cubicBezTo>
                  <a:cubicBezTo>
                    <a:pt x="5070" y="32206"/>
                    <a:pt x="4370" y="29914"/>
                    <a:pt x="4370" y="27039"/>
                  </a:cubicBezTo>
                  <a:cubicBezTo>
                    <a:pt x="4370" y="18675"/>
                    <a:pt x="10248" y="8502"/>
                    <a:pt x="17493" y="4314"/>
                  </a:cubicBezTo>
                  <a:cubicBezTo>
                    <a:pt x="19587" y="3110"/>
                    <a:pt x="21569" y="2535"/>
                    <a:pt x="23325" y="2535"/>
                  </a:cubicBezTo>
                  <a:cubicBezTo>
                    <a:pt x="23672" y="2535"/>
                    <a:pt x="24010" y="2557"/>
                    <a:pt x="24339" y="2602"/>
                  </a:cubicBezTo>
                  <a:cubicBezTo>
                    <a:pt x="25266" y="2709"/>
                    <a:pt x="26105" y="3000"/>
                    <a:pt x="26858" y="3464"/>
                  </a:cubicBezTo>
                  <a:lnTo>
                    <a:pt x="26869" y="3453"/>
                  </a:lnTo>
                  <a:lnTo>
                    <a:pt x="22574" y="977"/>
                  </a:lnTo>
                  <a:cubicBezTo>
                    <a:pt x="21541" y="335"/>
                    <a:pt x="20329" y="0"/>
                    <a:pt x="18987" y="0"/>
                  </a:cubicBez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9"/>
            <p:cNvSpPr/>
            <p:nvPr/>
          </p:nvSpPr>
          <p:spPr>
            <a:xfrm>
              <a:off x="3023500" y="1465275"/>
              <a:ext cx="656175" cy="846600"/>
            </a:xfrm>
            <a:custGeom>
              <a:avLst/>
              <a:gdLst/>
              <a:ahLst/>
              <a:cxnLst/>
              <a:rect l="l" t="t" r="r" b="b"/>
              <a:pathLst>
                <a:path w="26247" h="33864" extrusionOk="0">
                  <a:moveTo>
                    <a:pt x="18956" y="1"/>
                  </a:moveTo>
                  <a:cubicBezTo>
                    <a:pt x="17200" y="1"/>
                    <a:pt x="15218" y="575"/>
                    <a:pt x="13124" y="1779"/>
                  </a:cubicBezTo>
                  <a:cubicBezTo>
                    <a:pt x="5879" y="5968"/>
                    <a:pt x="1" y="16141"/>
                    <a:pt x="1" y="24505"/>
                  </a:cubicBezTo>
                  <a:cubicBezTo>
                    <a:pt x="1" y="27380"/>
                    <a:pt x="701" y="29672"/>
                    <a:pt x="1906" y="31265"/>
                  </a:cubicBezTo>
                  <a:cubicBezTo>
                    <a:pt x="2413" y="31933"/>
                    <a:pt x="3004" y="32481"/>
                    <a:pt x="3672" y="32890"/>
                  </a:cubicBezTo>
                  <a:cubicBezTo>
                    <a:pt x="3739" y="32936"/>
                    <a:pt x="3811" y="32976"/>
                    <a:pt x="3888" y="33010"/>
                  </a:cubicBezTo>
                  <a:cubicBezTo>
                    <a:pt x="4864" y="33573"/>
                    <a:pt x="5993" y="33864"/>
                    <a:pt x="7235" y="33864"/>
                  </a:cubicBezTo>
                  <a:cubicBezTo>
                    <a:pt x="7321" y="33864"/>
                    <a:pt x="7407" y="33863"/>
                    <a:pt x="7493" y="33860"/>
                  </a:cubicBezTo>
                  <a:cubicBezTo>
                    <a:pt x="9195" y="33817"/>
                    <a:pt x="11111" y="33235"/>
                    <a:pt x="13124" y="32072"/>
                  </a:cubicBezTo>
                  <a:cubicBezTo>
                    <a:pt x="20368" y="27896"/>
                    <a:pt x="26246" y="17723"/>
                    <a:pt x="26246" y="9359"/>
                  </a:cubicBezTo>
                  <a:cubicBezTo>
                    <a:pt x="26246" y="5236"/>
                    <a:pt x="24814" y="2318"/>
                    <a:pt x="22489" y="929"/>
                  </a:cubicBezTo>
                  <a:cubicBezTo>
                    <a:pt x="21736" y="466"/>
                    <a:pt x="20897" y="177"/>
                    <a:pt x="19970" y="68"/>
                  </a:cubicBezTo>
                  <a:cubicBezTo>
                    <a:pt x="19641" y="23"/>
                    <a:pt x="19303" y="1"/>
                    <a:pt x="18956" y="1"/>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9"/>
            <p:cNvSpPr/>
            <p:nvPr/>
          </p:nvSpPr>
          <p:spPr>
            <a:xfrm>
              <a:off x="3219450" y="1717950"/>
              <a:ext cx="264300" cy="341275"/>
            </a:xfrm>
            <a:custGeom>
              <a:avLst/>
              <a:gdLst/>
              <a:ahLst/>
              <a:cxnLst/>
              <a:rect l="l" t="t" r="r" b="b"/>
              <a:pathLst>
                <a:path w="10572" h="13651" extrusionOk="0">
                  <a:moveTo>
                    <a:pt x="7647" y="0"/>
                  </a:moveTo>
                  <a:cubicBezTo>
                    <a:pt x="6936" y="0"/>
                    <a:pt x="6134" y="232"/>
                    <a:pt x="5286" y="722"/>
                  </a:cubicBezTo>
                  <a:cubicBezTo>
                    <a:pt x="2366" y="2408"/>
                    <a:pt x="0" y="6505"/>
                    <a:pt x="0" y="9876"/>
                  </a:cubicBezTo>
                  <a:cubicBezTo>
                    <a:pt x="0" y="12268"/>
                    <a:pt x="1191" y="13650"/>
                    <a:pt x="2925" y="13650"/>
                  </a:cubicBezTo>
                  <a:cubicBezTo>
                    <a:pt x="3636" y="13650"/>
                    <a:pt x="4437" y="13418"/>
                    <a:pt x="5286" y="12929"/>
                  </a:cubicBezTo>
                  <a:cubicBezTo>
                    <a:pt x="8205" y="11243"/>
                    <a:pt x="10571" y="7144"/>
                    <a:pt x="10571" y="3773"/>
                  </a:cubicBezTo>
                  <a:cubicBezTo>
                    <a:pt x="10571" y="1382"/>
                    <a:pt x="9381" y="0"/>
                    <a:pt x="7647" y="0"/>
                  </a:cubicBezTo>
                  <a:close/>
                </a:path>
              </a:pathLst>
            </a:custGeom>
            <a:solidFill>
              <a:srgbClr val="E747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9"/>
            <p:cNvSpPr/>
            <p:nvPr/>
          </p:nvSpPr>
          <p:spPr>
            <a:xfrm>
              <a:off x="2763375" y="520050"/>
              <a:ext cx="861400" cy="861400"/>
            </a:xfrm>
            <a:custGeom>
              <a:avLst/>
              <a:gdLst/>
              <a:ahLst/>
              <a:cxnLst/>
              <a:rect l="l" t="t" r="r" b="b"/>
              <a:pathLst>
                <a:path w="34456" h="34456" extrusionOk="0">
                  <a:moveTo>
                    <a:pt x="17228" y="0"/>
                  </a:moveTo>
                  <a:cubicBezTo>
                    <a:pt x="12659" y="0"/>
                    <a:pt x="8277" y="1815"/>
                    <a:pt x="5047" y="5047"/>
                  </a:cubicBezTo>
                  <a:cubicBezTo>
                    <a:pt x="1817" y="8277"/>
                    <a:pt x="0" y="12659"/>
                    <a:pt x="0" y="17228"/>
                  </a:cubicBezTo>
                  <a:cubicBezTo>
                    <a:pt x="0" y="21797"/>
                    <a:pt x="1817" y="26178"/>
                    <a:pt x="5047" y="29410"/>
                  </a:cubicBezTo>
                  <a:cubicBezTo>
                    <a:pt x="8277" y="32640"/>
                    <a:pt x="12659" y="34455"/>
                    <a:pt x="17228" y="34455"/>
                  </a:cubicBezTo>
                  <a:cubicBezTo>
                    <a:pt x="21798" y="34455"/>
                    <a:pt x="26180" y="32640"/>
                    <a:pt x="29410" y="29410"/>
                  </a:cubicBezTo>
                  <a:cubicBezTo>
                    <a:pt x="32640" y="26178"/>
                    <a:pt x="34455" y="21797"/>
                    <a:pt x="34455" y="17228"/>
                  </a:cubicBezTo>
                  <a:cubicBezTo>
                    <a:pt x="34455" y="12659"/>
                    <a:pt x="32640" y="8277"/>
                    <a:pt x="29410" y="5047"/>
                  </a:cubicBezTo>
                  <a:cubicBezTo>
                    <a:pt x="26180" y="1815"/>
                    <a:pt x="21798" y="0"/>
                    <a:pt x="172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9"/>
            <p:cNvSpPr/>
            <p:nvPr/>
          </p:nvSpPr>
          <p:spPr>
            <a:xfrm>
              <a:off x="2677250" y="275600"/>
              <a:ext cx="568975" cy="607225"/>
            </a:xfrm>
            <a:custGeom>
              <a:avLst/>
              <a:gdLst/>
              <a:ahLst/>
              <a:cxnLst/>
              <a:rect l="l" t="t" r="r" b="b"/>
              <a:pathLst>
                <a:path w="22759" h="24289" extrusionOk="0">
                  <a:moveTo>
                    <a:pt x="13113" y="0"/>
                  </a:moveTo>
                  <a:lnTo>
                    <a:pt x="1" y="8055"/>
                  </a:lnTo>
                  <a:lnTo>
                    <a:pt x="9051" y="22788"/>
                  </a:lnTo>
                  <a:cubicBezTo>
                    <a:pt x="9624" y="23721"/>
                    <a:pt x="10790" y="24288"/>
                    <a:pt x="12423" y="24288"/>
                  </a:cubicBezTo>
                  <a:cubicBezTo>
                    <a:pt x="12486" y="24288"/>
                    <a:pt x="12550" y="24287"/>
                    <a:pt x="12615" y="24286"/>
                  </a:cubicBezTo>
                  <a:cubicBezTo>
                    <a:pt x="16084" y="24191"/>
                    <a:pt x="20235" y="21641"/>
                    <a:pt x="21886" y="18590"/>
                  </a:cubicBezTo>
                  <a:cubicBezTo>
                    <a:pt x="22714" y="17064"/>
                    <a:pt x="22759" y="15702"/>
                    <a:pt x="22163" y="14735"/>
                  </a:cubicBezTo>
                  <a:lnTo>
                    <a:pt x="131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9"/>
            <p:cNvSpPr/>
            <p:nvPr/>
          </p:nvSpPr>
          <p:spPr>
            <a:xfrm>
              <a:off x="2677250" y="275600"/>
              <a:ext cx="385100" cy="307875"/>
            </a:xfrm>
            <a:custGeom>
              <a:avLst/>
              <a:gdLst/>
              <a:ahLst/>
              <a:cxnLst/>
              <a:rect l="l" t="t" r="r" b="b"/>
              <a:pathLst>
                <a:path w="15404" h="12315" extrusionOk="0">
                  <a:moveTo>
                    <a:pt x="13113" y="0"/>
                  </a:moveTo>
                  <a:lnTo>
                    <a:pt x="1" y="8055"/>
                  </a:lnTo>
                  <a:cubicBezTo>
                    <a:pt x="1" y="8055"/>
                    <a:pt x="1102" y="9847"/>
                    <a:pt x="1698" y="10815"/>
                  </a:cubicBezTo>
                  <a:cubicBezTo>
                    <a:pt x="2269" y="11746"/>
                    <a:pt x="3434" y="12314"/>
                    <a:pt x="5064" y="12314"/>
                  </a:cubicBezTo>
                  <a:cubicBezTo>
                    <a:pt x="5129" y="12314"/>
                    <a:pt x="5195" y="12313"/>
                    <a:pt x="5262" y="12312"/>
                  </a:cubicBezTo>
                  <a:cubicBezTo>
                    <a:pt x="8729" y="12217"/>
                    <a:pt x="12880" y="9668"/>
                    <a:pt x="14532" y="6617"/>
                  </a:cubicBezTo>
                  <a:cubicBezTo>
                    <a:pt x="15358" y="5092"/>
                    <a:pt x="15404" y="3728"/>
                    <a:pt x="14808" y="2760"/>
                  </a:cubicBezTo>
                  <a:cubicBezTo>
                    <a:pt x="14212" y="1792"/>
                    <a:pt x="13113" y="0"/>
                    <a:pt x="131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9"/>
            <p:cNvSpPr/>
            <p:nvPr/>
          </p:nvSpPr>
          <p:spPr>
            <a:xfrm>
              <a:off x="2643650" y="238125"/>
              <a:ext cx="395025" cy="276350"/>
            </a:xfrm>
            <a:custGeom>
              <a:avLst/>
              <a:gdLst/>
              <a:ahLst/>
              <a:cxnLst/>
              <a:rect l="l" t="t" r="r" b="b"/>
              <a:pathLst>
                <a:path w="15801" h="11054" extrusionOk="0">
                  <a:moveTo>
                    <a:pt x="11090" y="0"/>
                  </a:moveTo>
                  <a:cubicBezTo>
                    <a:pt x="11025" y="0"/>
                    <a:pt x="10959" y="1"/>
                    <a:pt x="10893" y="3"/>
                  </a:cubicBezTo>
                  <a:cubicBezTo>
                    <a:pt x="7425" y="96"/>
                    <a:pt x="3274" y="2647"/>
                    <a:pt x="1622" y="5698"/>
                  </a:cubicBezTo>
                  <a:cubicBezTo>
                    <a:pt x="0" y="8691"/>
                    <a:pt x="1388" y="11053"/>
                    <a:pt x="4716" y="11053"/>
                  </a:cubicBezTo>
                  <a:cubicBezTo>
                    <a:pt x="4780" y="11053"/>
                    <a:pt x="4845" y="11052"/>
                    <a:pt x="4910" y="11051"/>
                  </a:cubicBezTo>
                  <a:cubicBezTo>
                    <a:pt x="8378" y="10956"/>
                    <a:pt x="12530" y="8405"/>
                    <a:pt x="14181" y="5355"/>
                  </a:cubicBezTo>
                  <a:cubicBezTo>
                    <a:pt x="15800" y="2364"/>
                    <a:pt x="14417" y="0"/>
                    <a:pt x="11090" y="0"/>
                  </a:cubicBezTo>
                  <a:close/>
                </a:path>
              </a:pathLst>
            </a:custGeom>
            <a:solidFill>
              <a:srgbClr val="FF6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9"/>
            <p:cNvSpPr/>
            <p:nvPr/>
          </p:nvSpPr>
          <p:spPr>
            <a:xfrm>
              <a:off x="2742900" y="307550"/>
              <a:ext cx="196575" cy="137500"/>
            </a:xfrm>
            <a:custGeom>
              <a:avLst/>
              <a:gdLst/>
              <a:ahLst/>
              <a:cxnLst/>
              <a:rect l="l" t="t" r="r" b="b"/>
              <a:pathLst>
                <a:path w="7863" h="5500" extrusionOk="0">
                  <a:moveTo>
                    <a:pt x="5516" y="0"/>
                  </a:moveTo>
                  <a:cubicBezTo>
                    <a:pt x="5484" y="0"/>
                    <a:pt x="5452" y="0"/>
                    <a:pt x="5420" y="1"/>
                  </a:cubicBezTo>
                  <a:cubicBezTo>
                    <a:pt x="3694" y="47"/>
                    <a:pt x="1629" y="1317"/>
                    <a:pt x="807" y="2835"/>
                  </a:cubicBezTo>
                  <a:cubicBezTo>
                    <a:pt x="0" y="4323"/>
                    <a:pt x="689" y="5500"/>
                    <a:pt x="2344" y="5500"/>
                  </a:cubicBezTo>
                  <a:cubicBezTo>
                    <a:pt x="2376" y="5500"/>
                    <a:pt x="2409" y="5499"/>
                    <a:pt x="2443" y="5498"/>
                  </a:cubicBezTo>
                  <a:cubicBezTo>
                    <a:pt x="4169" y="5452"/>
                    <a:pt x="6235" y="4183"/>
                    <a:pt x="7057" y="2665"/>
                  </a:cubicBezTo>
                  <a:cubicBezTo>
                    <a:pt x="7863" y="1175"/>
                    <a:pt x="7174" y="0"/>
                    <a:pt x="5516" y="0"/>
                  </a:cubicBezTo>
                  <a:close/>
                </a:path>
              </a:pathLst>
            </a:custGeom>
            <a:solidFill>
              <a:srgbClr val="122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1"/>
          <p:cNvSpPr txBox="1">
            <a:spLocks noGrp="1"/>
          </p:cNvSpPr>
          <p:nvPr>
            <p:ph type="title"/>
          </p:nvPr>
        </p:nvSpPr>
        <p:spPr>
          <a:xfrm>
            <a:off x="311700" y="368825"/>
            <a:ext cx="85206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400"/>
              <a:buNone/>
            </a:pPr>
            <a:r>
              <a:rPr lang="en"/>
              <a:t>RAISED HANDS</a:t>
            </a:r>
            <a:endParaRPr/>
          </a:p>
        </p:txBody>
      </p:sp>
      <p:pic>
        <p:nvPicPr>
          <p:cNvPr id="3" name="Picture 2" descr="Chart, scatter chart&#10;&#10;Description automatically generated">
            <a:extLst>
              <a:ext uri="{FF2B5EF4-FFF2-40B4-BE49-F238E27FC236}">
                <a16:creationId xmlns:a16="http://schemas.microsoft.com/office/drawing/2014/main" id="{D2B29A30-A263-6F45-8B87-D1D727088AB0}"/>
              </a:ext>
            </a:extLst>
          </p:cNvPr>
          <p:cNvPicPr>
            <a:picLocks noChangeAspect="1"/>
          </p:cNvPicPr>
          <p:nvPr/>
        </p:nvPicPr>
        <p:blipFill>
          <a:blip r:embed="rId3"/>
          <a:stretch>
            <a:fillRect/>
          </a:stretch>
        </p:blipFill>
        <p:spPr>
          <a:xfrm>
            <a:off x="788504" y="941525"/>
            <a:ext cx="7566991" cy="378349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12"/>
          <p:cNvSpPr txBox="1">
            <a:spLocks noGrp="1"/>
          </p:cNvSpPr>
          <p:nvPr>
            <p:ph type="title"/>
          </p:nvPr>
        </p:nvSpPr>
        <p:spPr>
          <a:xfrm>
            <a:off x="311700" y="368825"/>
            <a:ext cx="85206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400"/>
              <a:buNone/>
            </a:pPr>
            <a:r>
              <a:rPr lang="en"/>
              <a:t>VISITED RESOURCES</a:t>
            </a:r>
            <a:endParaRPr/>
          </a:p>
        </p:txBody>
      </p:sp>
      <p:pic>
        <p:nvPicPr>
          <p:cNvPr id="3" name="Picture 2" descr="Chart, scatter chart&#10;&#10;Description automatically generated">
            <a:extLst>
              <a:ext uri="{FF2B5EF4-FFF2-40B4-BE49-F238E27FC236}">
                <a16:creationId xmlns:a16="http://schemas.microsoft.com/office/drawing/2014/main" id="{7EC9A85F-2C6A-D941-B982-85A3D3DADA68}"/>
              </a:ext>
            </a:extLst>
          </p:cNvPr>
          <p:cNvPicPr>
            <a:picLocks noChangeAspect="1"/>
          </p:cNvPicPr>
          <p:nvPr/>
        </p:nvPicPr>
        <p:blipFill>
          <a:blip r:embed="rId3"/>
          <a:stretch>
            <a:fillRect/>
          </a:stretch>
        </p:blipFill>
        <p:spPr>
          <a:xfrm>
            <a:off x="834887" y="1037562"/>
            <a:ext cx="7474226" cy="373711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13"/>
          <p:cNvSpPr txBox="1">
            <a:spLocks noGrp="1"/>
          </p:cNvSpPr>
          <p:nvPr>
            <p:ph type="title"/>
          </p:nvPr>
        </p:nvSpPr>
        <p:spPr>
          <a:xfrm>
            <a:off x="311700" y="368825"/>
            <a:ext cx="85206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400"/>
              <a:buNone/>
            </a:pPr>
            <a:r>
              <a:rPr lang="en" dirty="0"/>
              <a:t>VIEW ANNOUNCEMENTS</a:t>
            </a:r>
            <a:endParaRPr dirty="0"/>
          </a:p>
        </p:txBody>
      </p:sp>
      <p:pic>
        <p:nvPicPr>
          <p:cNvPr id="7" name="Picture 6" descr="Chart, scatter chart&#10;&#10;Description automatically generated">
            <a:extLst>
              <a:ext uri="{FF2B5EF4-FFF2-40B4-BE49-F238E27FC236}">
                <a16:creationId xmlns:a16="http://schemas.microsoft.com/office/drawing/2014/main" id="{304DD95F-C089-CB46-91E6-135688C59DA7}"/>
              </a:ext>
            </a:extLst>
          </p:cNvPr>
          <p:cNvPicPr>
            <a:picLocks noChangeAspect="1"/>
          </p:cNvPicPr>
          <p:nvPr/>
        </p:nvPicPr>
        <p:blipFill>
          <a:blip r:embed="rId3"/>
          <a:stretch>
            <a:fillRect/>
          </a:stretch>
        </p:blipFill>
        <p:spPr>
          <a:xfrm>
            <a:off x="806726" y="1062452"/>
            <a:ext cx="7530547" cy="376527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4"/>
          <p:cNvSpPr txBox="1">
            <a:spLocks noGrp="1"/>
          </p:cNvSpPr>
          <p:nvPr>
            <p:ph type="title"/>
          </p:nvPr>
        </p:nvSpPr>
        <p:spPr>
          <a:xfrm>
            <a:off x="311700" y="368825"/>
            <a:ext cx="85206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400"/>
              <a:buNone/>
            </a:pPr>
            <a:r>
              <a:rPr lang="en"/>
              <a:t>DISCUSSION</a:t>
            </a:r>
            <a:endParaRPr/>
          </a:p>
        </p:txBody>
      </p:sp>
      <p:pic>
        <p:nvPicPr>
          <p:cNvPr id="3" name="Picture 2" descr="Chart, scatter chart&#10;&#10;Description automatically generated">
            <a:extLst>
              <a:ext uri="{FF2B5EF4-FFF2-40B4-BE49-F238E27FC236}">
                <a16:creationId xmlns:a16="http://schemas.microsoft.com/office/drawing/2014/main" id="{A422A5BF-487B-9C4C-BE8F-270D32A1DFBE}"/>
              </a:ext>
            </a:extLst>
          </p:cNvPr>
          <p:cNvPicPr>
            <a:picLocks noChangeAspect="1"/>
          </p:cNvPicPr>
          <p:nvPr/>
        </p:nvPicPr>
        <p:blipFill>
          <a:blip r:embed="rId3"/>
          <a:stretch>
            <a:fillRect/>
          </a:stretch>
        </p:blipFill>
        <p:spPr>
          <a:xfrm>
            <a:off x="876300" y="1003024"/>
            <a:ext cx="7391400" cy="36957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15"/>
          <p:cNvSpPr/>
          <p:nvPr/>
        </p:nvSpPr>
        <p:spPr>
          <a:xfrm>
            <a:off x="4919450" y="4031475"/>
            <a:ext cx="3767575" cy="6981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15"/>
          <p:cNvSpPr/>
          <p:nvPr/>
        </p:nvSpPr>
        <p:spPr>
          <a:xfrm>
            <a:off x="4886588" y="3121140"/>
            <a:ext cx="3799487" cy="6981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15"/>
          <p:cNvSpPr/>
          <p:nvPr/>
        </p:nvSpPr>
        <p:spPr>
          <a:xfrm>
            <a:off x="4853727" y="2166892"/>
            <a:ext cx="3833298" cy="698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15"/>
          <p:cNvSpPr/>
          <p:nvPr/>
        </p:nvSpPr>
        <p:spPr>
          <a:xfrm>
            <a:off x="4853727" y="1234600"/>
            <a:ext cx="3833298" cy="698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15"/>
          <p:cNvSpPr txBox="1"/>
          <p:nvPr/>
        </p:nvSpPr>
        <p:spPr>
          <a:xfrm>
            <a:off x="2406487" y="3777872"/>
            <a:ext cx="2058300" cy="28804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200" b="0" i="0" u="none" strike="noStrike" cap="none">
                <a:solidFill>
                  <a:schemeClr val="dk1"/>
                </a:solidFill>
                <a:latin typeface="Raleway Light"/>
                <a:ea typeface="Raleway Light"/>
                <a:cs typeface="Raleway Light"/>
                <a:sym typeface="Raleway Light"/>
              </a:rPr>
              <a:t>Increased 4.710 points</a:t>
            </a:r>
            <a:endParaRPr sz="1200" b="0" i="0" u="none" strike="noStrike" cap="none">
              <a:solidFill>
                <a:srgbClr val="000000"/>
              </a:solidFill>
              <a:latin typeface="Roboto"/>
              <a:ea typeface="Roboto"/>
              <a:cs typeface="Roboto"/>
              <a:sym typeface="Roboto"/>
            </a:endParaRPr>
          </a:p>
        </p:txBody>
      </p:sp>
      <p:sp>
        <p:nvSpPr>
          <p:cNvPr id="362" name="Google Shape;362;p15"/>
          <p:cNvSpPr txBox="1"/>
          <p:nvPr/>
        </p:nvSpPr>
        <p:spPr>
          <a:xfrm>
            <a:off x="2385441" y="3515775"/>
            <a:ext cx="2057400" cy="241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chemeClr val="accent3"/>
                </a:solidFill>
                <a:latin typeface="Fira Sans Extra Condensed"/>
                <a:ea typeface="Fira Sans Extra Condensed"/>
                <a:cs typeface="Fira Sans Extra Condensed"/>
                <a:sym typeface="Fira Sans Extra Condensed"/>
              </a:rPr>
              <a:t>Viewed Announcements</a:t>
            </a:r>
            <a:endParaRPr sz="1600" b="1" i="0" u="none" strike="noStrike" cap="none">
              <a:solidFill>
                <a:schemeClr val="accent3"/>
              </a:solidFill>
              <a:latin typeface="Fira Sans Extra Condensed"/>
              <a:ea typeface="Fira Sans Extra Condensed"/>
              <a:cs typeface="Fira Sans Extra Condensed"/>
              <a:sym typeface="Fira Sans Extra Condensed"/>
            </a:endParaRPr>
          </a:p>
        </p:txBody>
      </p:sp>
      <p:sp>
        <p:nvSpPr>
          <p:cNvPr id="363" name="Google Shape;363;p15"/>
          <p:cNvSpPr txBox="1"/>
          <p:nvPr/>
        </p:nvSpPr>
        <p:spPr>
          <a:xfrm>
            <a:off x="457925" y="4407091"/>
            <a:ext cx="2058300" cy="385182"/>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200" b="0" i="0" u="none" strike="noStrike" cap="none">
                <a:solidFill>
                  <a:schemeClr val="dk1"/>
                </a:solidFill>
                <a:latin typeface="Raleway Light"/>
                <a:ea typeface="Raleway Light"/>
                <a:cs typeface="Raleway Light"/>
                <a:sym typeface="Raleway Light"/>
              </a:rPr>
              <a:t>Increased 11.212 points</a:t>
            </a:r>
            <a:endParaRPr sz="1200" b="0" i="0" u="none" strike="noStrike" cap="none">
              <a:solidFill>
                <a:srgbClr val="000000"/>
              </a:solidFill>
              <a:latin typeface="Roboto"/>
              <a:ea typeface="Roboto"/>
              <a:cs typeface="Roboto"/>
              <a:sym typeface="Roboto"/>
            </a:endParaRPr>
          </a:p>
        </p:txBody>
      </p:sp>
      <p:sp>
        <p:nvSpPr>
          <p:cNvPr id="364" name="Google Shape;364;p15"/>
          <p:cNvSpPr txBox="1"/>
          <p:nvPr/>
        </p:nvSpPr>
        <p:spPr>
          <a:xfrm>
            <a:off x="457899" y="4154036"/>
            <a:ext cx="1626273" cy="241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chemeClr val="accent2"/>
                </a:solidFill>
                <a:latin typeface="Fira Sans Extra Condensed"/>
                <a:ea typeface="Fira Sans Extra Condensed"/>
                <a:cs typeface="Fira Sans Extra Condensed"/>
                <a:sym typeface="Fira Sans Extra Condensed"/>
              </a:rPr>
              <a:t>Visited Resources</a:t>
            </a:r>
            <a:endParaRPr sz="1600" b="1" i="0" u="none" strike="noStrike" cap="none">
              <a:solidFill>
                <a:schemeClr val="accent2"/>
              </a:solidFill>
              <a:latin typeface="Fira Sans Extra Condensed"/>
              <a:ea typeface="Fira Sans Extra Condensed"/>
              <a:cs typeface="Fira Sans Extra Condensed"/>
              <a:sym typeface="Fira Sans Extra Condensed"/>
            </a:endParaRPr>
          </a:p>
        </p:txBody>
      </p:sp>
      <p:sp>
        <p:nvSpPr>
          <p:cNvPr id="365" name="Google Shape;365;p15"/>
          <p:cNvSpPr txBox="1"/>
          <p:nvPr/>
        </p:nvSpPr>
        <p:spPr>
          <a:xfrm>
            <a:off x="457925" y="3743413"/>
            <a:ext cx="2058300" cy="322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200" b="0" i="0" u="none" strike="noStrike" cap="none" dirty="0">
                <a:solidFill>
                  <a:schemeClr val="dk1"/>
                </a:solidFill>
                <a:latin typeface="Raleway Light"/>
                <a:ea typeface="Raleway Light"/>
                <a:cs typeface="Raleway Light"/>
                <a:sym typeface="Raleway Light"/>
              </a:rPr>
              <a:t>Increased 6.638 points</a:t>
            </a:r>
            <a:endParaRPr sz="1200" b="0" i="0" u="none" strike="noStrike" cap="none" dirty="0">
              <a:solidFill>
                <a:srgbClr val="000000"/>
              </a:solidFill>
              <a:latin typeface="Roboto"/>
              <a:ea typeface="Roboto"/>
              <a:cs typeface="Roboto"/>
              <a:sym typeface="Roboto"/>
            </a:endParaRPr>
          </a:p>
        </p:txBody>
      </p:sp>
      <p:sp>
        <p:nvSpPr>
          <p:cNvPr id="366" name="Google Shape;366;p15"/>
          <p:cNvSpPr txBox="1"/>
          <p:nvPr/>
        </p:nvSpPr>
        <p:spPr>
          <a:xfrm>
            <a:off x="457900" y="3515775"/>
            <a:ext cx="1175466" cy="241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chemeClr val="accent1"/>
                </a:solidFill>
                <a:latin typeface="Fira Sans Extra Condensed"/>
                <a:ea typeface="Fira Sans Extra Condensed"/>
                <a:cs typeface="Fira Sans Extra Condensed"/>
                <a:sym typeface="Fira Sans Extra Condensed"/>
              </a:rPr>
              <a:t>Raised Hand</a:t>
            </a:r>
            <a:endParaRPr sz="1600" b="1" i="0" u="none" strike="noStrike" cap="none">
              <a:solidFill>
                <a:schemeClr val="accent1"/>
              </a:solidFill>
              <a:latin typeface="Fira Sans Extra Condensed"/>
              <a:ea typeface="Fira Sans Extra Condensed"/>
              <a:cs typeface="Fira Sans Extra Condensed"/>
              <a:sym typeface="Fira Sans Extra Condensed"/>
            </a:endParaRPr>
          </a:p>
        </p:txBody>
      </p:sp>
      <p:sp>
        <p:nvSpPr>
          <p:cNvPr id="367" name="Google Shape;367;p15"/>
          <p:cNvSpPr txBox="1"/>
          <p:nvPr/>
        </p:nvSpPr>
        <p:spPr>
          <a:xfrm>
            <a:off x="2406487" y="4448709"/>
            <a:ext cx="2058300" cy="322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200" b="0" i="0" u="none" strike="noStrike" cap="none">
                <a:solidFill>
                  <a:schemeClr val="dk1"/>
                </a:solidFill>
                <a:latin typeface="Raleway Light"/>
                <a:ea typeface="Raleway Light"/>
                <a:cs typeface="Raleway Light"/>
                <a:sym typeface="Raleway Light"/>
              </a:rPr>
              <a:t>Increased 6.683 points</a:t>
            </a:r>
            <a:endParaRPr sz="1200" b="0" i="0" u="none" strike="noStrike" cap="none">
              <a:solidFill>
                <a:srgbClr val="000000"/>
              </a:solidFill>
              <a:latin typeface="Roboto"/>
              <a:ea typeface="Roboto"/>
              <a:cs typeface="Roboto"/>
              <a:sym typeface="Roboto"/>
            </a:endParaRPr>
          </a:p>
        </p:txBody>
      </p:sp>
      <p:sp>
        <p:nvSpPr>
          <p:cNvPr id="368" name="Google Shape;368;p15"/>
          <p:cNvSpPr txBox="1"/>
          <p:nvPr/>
        </p:nvSpPr>
        <p:spPr>
          <a:xfrm>
            <a:off x="2385441" y="4154012"/>
            <a:ext cx="2057400" cy="241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chemeClr val="accent4"/>
                </a:solidFill>
                <a:latin typeface="Fira Sans Extra Condensed"/>
                <a:ea typeface="Fira Sans Extra Condensed"/>
                <a:cs typeface="Fira Sans Extra Condensed"/>
                <a:sym typeface="Fira Sans Extra Condensed"/>
              </a:rPr>
              <a:t>Participated Discussion</a:t>
            </a:r>
            <a:endParaRPr sz="1600" b="1" i="0" u="none" strike="noStrike" cap="none">
              <a:solidFill>
                <a:schemeClr val="accent4"/>
              </a:solidFill>
              <a:latin typeface="Fira Sans Extra Condensed"/>
              <a:ea typeface="Fira Sans Extra Condensed"/>
              <a:cs typeface="Fira Sans Extra Condensed"/>
              <a:sym typeface="Fira Sans Extra Condensed"/>
            </a:endParaRPr>
          </a:p>
        </p:txBody>
      </p:sp>
      <p:sp>
        <p:nvSpPr>
          <p:cNvPr id="369" name="Google Shape;369;p15"/>
          <p:cNvSpPr txBox="1"/>
          <p:nvPr/>
        </p:nvSpPr>
        <p:spPr>
          <a:xfrm>
            <a:off x="5022707" y="3290962"/>
            <a:ext cx="1460471" cy="36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chemeClr val="dk1"/>
                </a:solidFill>
                <a:latin typeface="Fira Sans Extra Condensed"/>
                <a:ea typeface="Fira Sans Extra Condensed"/>
                <a:cs typeface="Fira Sans Extra Condensed"/>
                <a:sym typeface="Fira Sans Extra Condensed"/>
              </a:rPr>
              <a:t>Viewed Announcements</a:t>
            </a:r>
            <a:endParaRPr sz="1600" b="1" i="0" u="none" strike="noStrike" cap="none">
              <a:solidFill>
                <a:schemeClr val="dk1"/>
              </a:solidFill>
              <a:latin typeface="Fira Sans Extra Condensed"/>
              <a:ea typeface="Fira Sans Extra Condensed"/>
              <a:cs typeface="Fira Sans Extra Condensed"/>
              <a:sym typeface="Fira Sans Extra Condensed"/>
            </a:endParaRPr>
          </a:p>
        </p:txBody>
      </p:sp>
      <p:sp>
        <p:nvSpPr>
          <p:cNvPr id="370" name="Google Shape;370;p15"/>
          <p:cNvSpPr txBox="1"/>
          <p:nvPr/>
        </p:nvSpPr>
        <p:spPr>
          <a:xfrm>
            <a:off x="6774734" y="3224409"/>
            <a:ext cx="735900" cy="459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 sz="2100" b="1" i="0" u="none" strike="noStrike" cap="none">
                <a:solidFill>
                  <a:schemeClr val="dk1"/>
                </a:solidFill>
                <a:latin typeface="Fira Sans Extra Condensed"/>
                <a:ea typeface="Fira Sans Extra Condensed"/>
                <a:cs typeface="Fira Sans Extra Condensed"/>
                <a:sym typeface="Fira Sans Extra Condensed"/>
              </a:rPr>
              <a:t>4.710</a:t>
            </a:r>
            <a:endParaRPr sz="2100" b="1" i="0" u="none" strike="noStrike" cap="none">
              <a:solidFill>
                <a:schemeClr val="dk1"/>
              </a:solidFill>
              <a:latin typeface="Fira Sans Extra Condensed"/>
              <a:ea typeface="Fira Sans Extra Condensed"/>
              <a:cs typeface="Fira Sans Extra Condensed"/>
              <a:sym typeface="Fira Sans Extra Condensed"/>
            </a:endParaRPr>
          </a:p>
        </p:txBody>
      </p:sp>
      <p:sp>
        <p:nvSpPr>
          <p:cNvPr id="371" name="Google Shape;371;p15"/>
          <p:cNvSpPr txBox="1"/>
          <p:nvPr/>
        </p:nvSpPr>
        <p:spPr>
          <a:xfrm>
            <a:off x="5022707" y="1426523"/>
            <a:ext cx="1023866" cy="36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chemeClr val="dk1"/>
                </a:solidFill>
                <a:latin typeface="Fira Sans Extra Condensed"/>
                <a:ea typeface="Fira Sans Extra Condensed"/>
                <a:cs typeface="Fira Sans Extra Condensed"/>
                <a:sym typeface="Fira Sans Extra Condensed"/>
              </a:rPr>
              <a:t>Raised Hand</a:t>
            </a:r>
            <a:endParaRPr sz="1600" b="1" i="0" u="none" strike="noStrike" cap="none">
              <a:solidFill>
                <a:schemeClr val="dk1"/>
              </a:solidFill>
              <a:latin typeface="Fira Sans Extra Condensed"/>
              <a:ea typeface="Fira Sans Extra Condensed"/>
              <a:cs typeface="Fira Sans Extra Condensed"/>
              <a:sym typeface="Fira Sans Extra Condensed"/>
            </a:endParaRPr>
          </a:p>
        </p:txBody>
      </p:sp>
      <p:sp>
        <p:nvSpPr>
          <p:cNvPr id="372" name="Google Shape;372;p15"/>
          <p:cNvSpPr txBox="1"/>
          <p:nvPr/>
        </p:nvSpPr>
        <p:spPr>
          <a:xfrm>
            <a:off x="6712970" y="1371276"/>
            <a:ext cx="775093" cy="459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 sz="2100" b="1" i="0" u="none" strike="noStrike" cap="none">
                <a:solidFill>
                  <a:schemeClr val="dk1"/>
                </a:solidFill>
                <a:latin typeface="Fira Sans Extra Condensed"/>
                <a:ea typeface="Fira Sans Extra Condensed"/>
                <a:cs typeface="Fira Sans Extra Condensed"/>
                <a:sym typeface="Fira Sans Extra Condensed"/>
              </a:rPr>
              <a:t>6.638</a:t>
            </a:r>
            <a:endParaRPr sz="2100" b="1" i="0" u="none" strike="noStrike" cap="none">
              <a:solidFill>
                <a:schemeClr val="dk1"/>
              </a:solidFill>
              <a:latin typeface="Fira Sans Extra Condensed"/>
              <a:ea typeface="Fira Sans Extra Condensed"/>
              <a:cs typeface="Fira Sans Extra Condensed"/>
              <a:sym typeface="Fira Sans Extra Condensed"/>
            </a:endParaRPr>
          </a:p>
        </p:txBody>
      </p:sp>
      <p:sp>
        <p:nvSpPr>
          <p:cNvPr id="373" name="Google Shape;373;p15"/>
          <p:cNvSpPr txBox="1"/>
          <p:nvPr/>
        </p:nvSpPr>
        <p:spPr>
          <a:xfrm>
            <a:off x="5022707" y="2354047"/>
            <a:ext cx="1209501" cy="36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chemeClr val="dk1"/>
                </a:solidFill>
                <a:latin typeface="Fira Sans Extra Condensed"/>
                <a:ea typeface="Fira Sans Extra Condensed"/>
                <a:cs typeface="Fira Sans Extra Condensed"/>
                <a:sym typeface="Fira Sans Extra Condensed"/>
              </a:rPr>
              <a:t>Visited Resources</a:t>
            </a:r>
            <a:endParaRPr sz="1600" b="1" i="0" u="none" strike="noStrike" cap="none">
              <a:solidFill>
                <a:schemeClr val="dk1"/>
              </a:solidFill>
              <a:latin typeface="Fira Sans Extra Condensed"/>
              <a:ea typeface="Fira Sans Extra Condensed"/>
              <a:cs typeface="Fira Sans Extra Condensed"/>
              <a:sym typeface="Fira Sans Extra Condensed"/>
            </a:endParaRPr>
          </a:p>
        </p:txBody>
      </p:sp>
      <p:sp>
        <p:nvSpPr>
          <p:cNvPr id="374" name="Google Shape;374;p15"/>
          <p:cNvSpPr txBox="1"/>
          <p:nvPr/>
        </p:nvSpPr>
        <p:spPr>
          <a:xfrm>
            <a:off x="6626796" y="2272066"/>
            <a:ext cx="855098" cy="459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 sz="2100" b="1" i="0" u="none" strike="noStrike" cap="none">
                <a:solidFill>
                  <a:schemeClr val="dk1"/>
                </a:solidFill>
                <a:latin typeface="Fira Sans Extra Condensed"/>
                <a:ea typeface="Fira Sans Extra Condensed"/>
                <a:cs typeface="Fira Sans Extra Condensed"/>
                <a:sym typeface="Fira Sans Extra Condensed"/>
              </a:rPr>
              <a:t>11.212</a:t>
            </a:r>
            <a:endParaRPr sz="2100" b="1" i="0" u="none" strike="noStrike" cap="none">
              <a:solidFill>
                <a:schemeClr val="dk1"/>
              </a:solidFill>
              <a:latin typeface="Fira Sans Extra Condensed"/>
              <a:ea typeface="Fira Sans Extra Condensed"/>
              <a:cs typeface="Fira Sans Extra Condensed"/>
              <a:sym typeface="Fira Sans Extra Condensed"/>
            </a:endParaRPr>
          </a:p>
        </p:txBody>
      </p:sp>
      <p:sp>
        <p:nvSpPr>
          <p:cNvPr id="375" name="Google Shape;375;p15"/>
          <p:cNvSpPr txBox="1"/>
          <p:nvPr/>
        </p:nvSpPr>
        <p:spPr>
          <a:xfrm>
            <a:off x="5022707" y="4215812"/>
            <a:ext cx="1225496" cy="36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 sz="1600" b="1" i="0" u="none" strike="noStrike" cap="none">
                <a:solidFill>
                  <a:schemeClr val="dk1"/>
                </a:solidFill>
                <a:latin typeface="Fira Sans Extra Condensed"/>
                <a:ea typeface="Fira Sans Extra Condensed"/>
                <a:cs typeface="Fira Sans Extra Condensed"/>
                <a:sym typeface="Fira Sans Extra Condensed"/>
              </a:rPr>
              <a:t>Participated Discussion</a:t>
            </a:r>
            <a:endParaRPr/>
          </a:p>
        </p:txBody>
      </p:sp>
      <p:sp>
        <p:nvSpPr>
          <p:cNvPr id="376" name="Google Shape;376;p15"/>
          <p:cNvSpPr txBox="1"/>
          <p:nvPr/>
        </p:nvSpPr>
        <p:spPr>
          <a:xfrm>
            <a:off x="6723904" y="4154012"/>
            <a:ext cx="798327" cy="459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 sz="2100" b="1" i="0" u="none" strike="noStrike" cap="none">
                <a:solidFill>
                  <a:schemeClr val="dk1"/>
                </a:solidFill>
                <a:latin typeface="Fira Sans Extra Condensed"/>
                <a:ea typeface="Fira Sans Extra Condensed"/>
                <a:cs typeface="Fira Sans Extra Condensed"/>
                <a:sym typeface="Fira Sans Extra Condensed"/>
              </a:rPr>
              <a:t>6.683</a:t>
            </a:r>
            <a:endParaRPr sz="2100" b="1" i="0" u="none" strike="noStrike" cap="none">
              <a:solidFill>
                <a:schemeClr val="dk1"/>
              </a:solidFill>
              <a:latin typeface="Fira Sans Extra Condensed"/>
              <a:ea typeface="Fira Sans Extra Condensed"/>
              <a:cs typeface="Fira Sans Extra Condensed"/>
              <a:sym typeface="Fira Sans Extra Condensed"/>
            </a:endParaRPr>
          </a:p>
        </p:txBody>
      </p:sp>
      <p:sp>
        <p:nvSpPr>
          <p:cNvPr id="377" name="Google Shape;377;p15"/>
          <p:cNvSpPr txBox="1"/>
          <p:nvPr/>
        </p:nvSpPr>
        <p:spPr>
          <a:xfrm>
            <a:off x="7523813" y="819014"/>
            <a:ext cx="1162262" cy="286513"/>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 sz="2100" b="1" i="0" u="none" strike="noStrike" cap="none">
                <a:solidFill>
                  <a:schemeClr val="dk1"/>
                </a:solidFill>
                <a:latin typeface="Fira Sans Extra Condensed"/>
                <a:ea typeface="Fira Sans Extra Condensed"/>
                <a:cs typeface="Fira Sans Extra Condensed"/>
                <a:sym typeface="Fira Sans Extra Condensed"/>
              </a:rPr>
              <a:t>P-value</a:t>
            </a:r>
            <a:endParaRPr sz="2100" b="1" i="0" u="none" strike="noStrike" cap="none">
              <a:solidFill>
                <a:schemeClr val="dk1"/>
              </a:solidFill>
              <a:latin typeface="Fira Sans Extra Condensed"/>
              <a:ea typeface="Fira Sans Extra Condensed"/>
              <a:cs typeface="Fira Sans Extra Condensed"/>
              <a:sym typeface="Fira Sans Extra Condensed"/>
            </a:endParaRPr>
          </a:p>
        </p:txBody>
      </p:sp>
      <p:sp>
        <p:nvSpPr>
          <p:cNvPr id="378" name="Google Shape;378;p15"/>
          <p:cNvSpPr txBox="1"/>
          <p:nvPr/>
        </p:nvSpPr>
        <p:spPr>
          <a:xfrm>
            <a:off x="6654701" y="819014"/>
            <a:ext cx="799287" cy="286513"/>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 sz="2100" b="1" i="0" u="none" strike="noStrike" cap="none">
                <a:solidFill>
                  <a:schemeClr val="dk1"/>
                </a:solidFill>
                <a:latin typeface="Fira Sans Extra Condensed"/>
                <a:ea typeface="Fira Sans Extra Condensed"/>
                <a:cs typeface="Fira Sans Extra Condensed"/>
                <a:sym typeface="Fira Sans Extra Condensed"/>
              </a:rPr>
              <a:t>Coef</a:t>
            </a:r>
            <a:endParaRPr sz="2100" b="1" i="0" u="none" strike="noStrike" cap="none">
              <a:solidFill>
                <a:schemeClr val="dk1"/>
              </a:solidFill>
              <a:latin typeface="Fira Sans Extra Condensed"/>
              <a:ea typeface="Fira Sans Extra Condensed"/>
              <a:cs typeface="Fira Sans Extra Condensed"/>
              <a:sym typeface="Fira Sans Extra Condensed"/>
            </a:endParaRPr>
          </a:p>
        </p:txBody>
      </p:sp>
      <p:sp>
        <p:nvSpPr>
          <p:cNvPr id="380" name="Google Shape;380;p15"/>
          <p:cNvSpPr txBox="1"/>
          <p:nvPr/>
        </p:nvSpPr>
        <p:spPr>
          <a:xfrm>
            <a:off x="7618099" y="1378936"/>
            <a:ext cx="775093" cy="459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 sz="2100" b="1" i="0" u="none" strike="noStrike" cap="none">
                <a:solidFill>
                  <a:schemeClr val="dk1"/>
                </a:solidFill>
                <a:latin typeface="Fira Sans Extra Condensed"/>
                <a:ea typeface="Fira Sans Extra Condensed"/>
                <a:cs typeface="Fira Sans Extra Condensed"/>
                <a:sym typeface="Fira Sans Extra Condensed"/>
              </a:rPr>
              <a:t>0.122</a:t>
            </a:r>
            <a:endParaRPr sz="2100" b="1" i="0" u="none" strike="noStrike" cap="none">
              <a:solidFill>
                <a:schemeClr val="dk1"/>
              </a:solidFill>
              <a:latin typeface="Fira Sans Extra Condensed"/>
              <a:ea typeface="Fira Sans Extra Condensed"/>
              <a:cs typeface="Fira Sans Extra Condensed"/>
              <a:sym typeface="Fira Sans Extra Condensed"/>
            </a:endParaRPr>
          </a:p>
        </p:txBody>
      </p:sp>
      <p:sp>
        <p:nvSpPr>
          <p:cNvPr id="381" name="Google Shape;381;p15"/>
          <p:cNvSpPr txBox="1"/>
          <p:nvPr/>
        </p:nvSpPr>
        <p:spPr>
          <a:xfrm>
            <a:off x="7613399" y="2266249"/>
            <a:ext cx="855098" cy="459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 sz="2100" b="1" i="0" u="none" strike="noStrike" cap="none">
                <a:solidFill>
                  <a:schemeClr val="dk1"/>
                </a:solidFill>
                <a:latin typeface="Fira Sans Extra Condensed"/>
                <a:ea typeface="Fira Sans Extra Condensed"/>
                <a:cs typeface="Fira Sans Extra Condensed"/>
                <a:sym typeface="Fira Sans Extra Condensed"/>
              </a:rPr>
              <a:t>0.006</a:t>
            </a:r>
            <a:endParaRPr sz="2100" b="1" i="0" u="none" strike="noStrike" cap="none">
              <a:solidFill>
                <a:schemeClr val="dk1"/>
              </a:solidFill>
              <a:latin typeface="Fira Sans Extra Condensed"/>
              <a:ea typeface="Fira Sans Extra Condensed"/>
              <a:cs typeface="Fira Sans Extra Condensed"/>
              <a:sym typeface="Fira Sans Extra Condensed"/>
            </a:endParaRPr>
          </a:p>
        </p:txBody>
      </p:sp>
      <p:sp>
        <p:nvSpPr>
          <p:cNvPr id="382" name="Google Shape;382;p15"/>
          <p:cNvSpPr txBox="1"/>
          <p:nvPr/>
        </p:nvSpPr>
        <p:spPr>
          <a:xfrm>
            <a:off x="7637695" y="3231585"/>
            <a:ext cx="735900" cy="459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 sz="2100" b="1" i="0" u="none" strike="noStrike" cap="none">
                <a:solidFill>
                  <a:schemeClr val="dk1"/>
                </a:solidFill>
                <a:latin typeface="Fira Sans Extra Condensed"/>
                <a:ea typeface="Fira Sans Extra Condensed"/>
                <a:cs typeface="Fira Sans Extra Condensed"/>
                <a:sym typeface="Fira Sans Extra Condensed"/>
              </a:rPr>
              <a:t>0.233</a:t>
            </a:r>
            <a:endParaRPr sz="2100" b="1" i="0" u="none" strike="noStrike" cap="none">
              <a:solidFill>
                <a:schemeClr val="dk1"/>
              </a:solidFill>
              <a:latin typeface="Fira Sans Extra Condensed"/>
              <a:ea typeface="Fira Sans Extra Condensed"/>
              <a:cs typeface="Fira Sans Extra Condensed"/>
              <a:sym typeface="Fira Sans Extra Condensed"/>
            </a:endParaRPr>
          </a:p>
        </p:txBody>
      </p:sp>
      <p:sp>
        <p:nvSpPr>
          <p:cNvPr id="383" name="Google Shape;383;p15"/>
          <p:cNvSpPr txBox="1"/>
          <p:nvPr/>
        </p:nvSpPr>
        <p:spPr>
          <a:xfrm>
            <a:off x="7654757" y="4150875"/>
            <a:ext cx="811204" cy="459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 sz="2100" b="1" i="0" u="none" strike="noStrike" cap="none">
                <a:solidFill>
                  <a:schemeClr val="dk1"/>
                </a:solidFill>
                <a:latin typeface="Fira Sans Extra Condensed"/>
                <a:ea typeface="Fira Sans Extra Condensed"/>
                <a:cs typeface="Fira Sans Extra Condensed"/>
                <a:sym typeface="Fira Sans Extra Condensed"/>
              </a:rPr>
              <a:t>0.034</a:t>
            </a:r>
            <a:endParaRPr sz="2100" b="1" i="0" u="none" strike="noStrike" cap="none">
              <a:solidFill>
                <a:schemeClr val="dk1"/>
              </a:solidFill>
              <a:latin typeface="Fira Sans Extra Condensed"/>
              <a:ea typeface="Fira Sans Extra Condensed"/>
              <a:cs typeface="Fira Sans Extra Condensed"/>
              <a:sym typeface="Fira Sans Extra Condensed"/>
            </a:endParaRPr>
          </a:p>
        </p:txBody>
      </p:sp>
      <p:sp>
        <p:nvSpPr>
          <p:cNvPr id="384" name="Google Shape;384;p15"/>
          <p:cNvSpPr txBox="1"/>
          <p:nvPr/>
        </p:nvSpPr>
        <p:spPr>
          <a:xfrm>
            <a:off x="2232875" y="183618"/>
            <a:ext cx="4114800" cy="583918"/>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400"/>
              <a:buFont typeface="Dosis SemiBold"/>
              <a:buNone/>
            </a:pPr>
            <a:r>
              <a:rPr lang="en" sz="3600" b="0" i="0" u="none" strike="noStrike" cap="none">
                <a:solidFill>
                  <a:schemeClr val="accent2"/>
                </a:solidFill>
                <a:latin typeface="Dosis SemiBold"/>
                <a:ea typeface="Dosis SemiBold"/>
                <a:cs typeface="Dosis SemiBold"/>
                <a:sym typeface="Dosis SemiBold"/>
              </a:rPr>
              <a:t>LINEAR REGRESSION</a:t>
            </a:r>
            <a:endParaRPr/>
          </a:p>
        </p:txBody>
      </p:sp>
      <p:pic>
        <p:nvPicPr>
          <p:cNvPr id="7" name="Picture 6" descr="Chart&#10;&#10;Description automatically generated">
            <a:extLst>
              <a:ext uri="{FF2B5EF4-FFF2-40B4-BE49-F238E27FC236}">
                <a16:creationId xmlns:a16="http://schemas.microsoft.com/office/drawing/2014/main" id="{40135F49-4AFA-E942-9CCE-58A564786922}"/>
              </a:ext>
            </a:extLst>
          </p:cNvPr>
          <p:cNvPicPr>
            <a:picLocks noChangeAspect="1"/>
          </p:cNvPicPr>
          <p:nvPr/>
        </p:nvPicPr>
        <p:blipFill>
          <a:blip r:embed="rId3"/>
          <a:stretch>
            <a:fillRect/>
          </a:stretch>
        </p:blipFill>
        <p:spPr>
          <a:xfrm>
            <a:off x="515270" y="935451"/>
            <a:ext cx="3331996" cy="2425166"/>
          </a:xfrm>
          <a:prstGeom prst="rect">
            <a:avLst/>
          </a:prstGeom>
        </p:spPr>
      </p:pic>
    </p:spTree>
  </p:cSld>
  <p:clrMapOvr>
    <a:masterClrMapping/>
  </p:clrMapOvr>
</p:sld>
</file>

<file path=ppt/theme/theme1.xml><?xml version="1.0" encoding="utf-8"?>
<a:theme xmlns:a="http://schemas.openxmlformats.org/drawingml/2006/main" name="College Newsletter by Slidesgo">
  <a:themeElements>
    <a:clrScheme name="Simple Light">
      <a:dk1>
        <a:srgbClr val="324788"/>
      </a:dk1>
      <a:lt1>
        <a:srgbClr val="F5FBFB"/>
      </a:lt1>
      <a:dk2>
        <a:srgbClr val="595959"/>
      </a:dk2>
      <a:lt2>
        <a:srgbClr val="E2ECFF"/>
      </a:lt2>
      <a:accent1>
        <a:srgbClr val="FF66A7"/>
      </a:accent1>
      <a:accent2>
        <a:srgbClr val="90C4FE"/>
      </a:accent2>
      <a:accent3>
        <a:srgbClr val="706EDC"/>
      </a:accent3>
      <a:accent4>
        <a:srgbClr val="FFDB4C"/>
      </a:accent4>
      <a:accent5>
        <a:srgbClr val="EE478E"/>
      </a:accent5>
      <a:accent6>
        <a:srgbClr val="90C4FE"/>
      </a:accent6>
      <a:hlink>
        <a:srgbClr val="32478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820</Words>
  <Application>Microsoft Macintosh PowerPoint</Application>
  <PresentationFormat>On-screen Show (16:9)</PresentationFormat>
  <Paragraphs>117</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Roboto</vt:lpstr>
      <vt:lpstr>Fira Sans Extra Condensed</vt:lpstr>
      <vt:lpstr>Arial</vt:lpstr>
      <vt:lpstr>Fira Sans Extra Condensed Medium</vt:lpstr>
      <vt:lpstr>Raleway Light</vt:lpstr>
      <vt:lpstr>Dosis SemiBold</vt:lpstr>
      <vt:lpstr>College Newsletter by Slidesgo</vt:lpstr>
      <vt:lpstr>Data Analytics in Student Success</vt:lpstr>
      <vt:lpstr>ABOUT ME</vt:lpstr>
      <vt:lpstr>Purpose</vt:lpstr>
      <vt:lpstr>DATA</vt:lpstr>
      <vt:lpstr>RAISED HANDS</vt:lpstr>
      <vt:lpstr>VISITED RESOURCES</vt:lpstr>
      <vt:lpstr>VIEW ANNOUNCEMENTS</vt:lpstr>
      <vt:lpstr>DISCUSSION</vt:lpstr>
      <vt:lpstr>PowerPoint Presentation</vt:lpstr>
      <vt:lpstr>PowerPoint Presentation</vt:lpstr>
      <vt:lpstr>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in Student Success</dc:title>
  <cp:lastModifiedBy>Microsoft Office User</cp:lastModifiedBy>
  <cp:revision>6</cp:revision>
  <dcterms:modified xsi:type="dcterms:W3CDTF">2022-01-06T17:24:27Z</dcterms:modified>
</cp:coreProperties>
</file>