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21"/>
  </p:notesMasterIdLst>
  <p:sldIdLst>
    <p:sldId id="256" r:id="rId2"/>
    <p:sldId id="291" r:id="rId3"/>
    <p:sldId id="258" r:id="rId4"/>
    <p:sldId id="257" r:id="rId5"/>
    <p:sldId id="292" r:id="rId6"/>
    <p:sldId id="293" r:id="rId7"/>
    <p:sldId id="294" r:id="rId8"/>
    <p:sldId id="295" r:id="rId9"/>
    <p:sldId id="296" r:id="rId10"/>
    <p:sldId id="298" r:id="rId11"/>
    <p:sldId id="300" r:id="rId12"/>
    <p:sldId id="301" r:id="rId13"/>
    <p:sldId id="309" r:id="rId14"/>
    <p:sldId id="310" r:id="rId15"/>
    <p:sldId id="304" r:id="rId16"/>
    <p:sldId id="305" r:id="rId17"/>
    <p:sldId id="306" r:id="rId18"/>
    <p:sldId id="307" r:id="rId19"/>
    <p:sldId id="308" r:id="rId2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Kulim Park" panose="020B0604020202020204" charset="0"/>
      <p:regular r:id="rId26"/>
      <p:bold r:id="rId27"/>
      <p:italic r:id="rId28"/>
      <p:boldItalic r:id="rId29"/>
    </p:embeddedFont>
    <p:embeddedFont>
      <p:font typeface="Kulim Park SemiBold" panose="020B0604020202020204" charset="0"/>
      <p:regular r:id="rId30"/>
      <p:bold r:id="rId31"/>
      <p:italic r:id="rId32"/>
      <p:boldItalic r:id="rId33"/>
    </p:embeddedFont>
    <p:embeddedFont>
      <p:font typeface="Manrope" panose="020B0604020202020204" charset="0"/>
      <p:regular r:id="rId34"/>
      <p:bold r:id="rId35"/>
    </p:embeddedFont>
    <p:embeddedFont>
      <p:font typeface="Nunito Light" pitchFamily="2" charset="-93"/>
      <p:regular r:id="rId36"/>
      <p:italic r:id="rId37"/>
    </p:embeddedFont>
    <p:embeddedFont>
      <p:font typeface="Palatino Linotype" panose="02040502050505030304" pitchFamily="18" charset="0"/>
      <p:regular r:id="rId38"/>
      <p:bold r:id="rId39"/>
      <p:italic r:id="rId40"/>
      <p:boldItalic r:id="rId41"/>
    </p:embeddedFont>
    <p:embeddedFont>
      <p:font typeface="PT Sans" panose="020B0503020203020204" pitchFamily="34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B0A6"/>
    <a:srgbClr val="E6DAD7"/>
    <a:srgbClr val="EFD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D233B5E-CEB2-4399-8FF1-FA909BD19B4B}">
  <a:tblStyle styleId="{3D233B5E-CEB2-4399-8FF1-FA909BD19B4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50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font" Target="fonts/font18.fntdata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42" Type="http://schemas.openxmlformats.org/officeDocument/2006/relationships/font" Target="fonts/font21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8.fntdata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font" Target="fonts/font16.fntdata"/><Relationship Id="rId40" Type="http://schemas.openxmlformats.org/officeDocument/2006/relationships/font" Target="fonts/font19.fntdata"/><Relationship Id="rId45" Type="http://schemas.openxmlformats.org/officeDocument/2006/relationships/font" Target="fonts/font2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4" Type="http://schemas.openxmlformats.org/officeDocument/2006/relationships/font" Target="fonts/font2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43" Type="http://schemas.openxmlformats.org/officeDocument/2006/relationships/font" Target="fonts/font22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font" Target="fonts/font17.fntdata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2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ead6129809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ead6129809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Google Shape;1210;g10facb75130_0_5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1" name="Google Shape;1211;g10facb75130_0_5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4108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-813319" flipH="1">
            <a:off x="2683385" y="-3106598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rgbClr val="887C62">
              <a:alpha val="67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rot="649785">
            <a:off x="-3565757" y="-420750"/>
            <a:ext cx="4558897" cy="1365861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rgbClr val="E7E2D6">
              <a:alpha val="46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-1128442" y="2555775"/>
            <a:ext cx="7471673" cy="477180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E7E2D6">
              <a:alpha val="46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-8823147" flipH="1">
            <a:off x="3743602" y="3126448"/>
            <a:ext cx="5990392" cy="5613180"/>
          </a:xfrm>
          <a:custGeom>
            <a:avLst/>
            <a:gdLst/>
            <a:ahLst/>
            <a:cxnLst/>
            <a:rect l="l" t="t" r="r" b="b"/>
            <a:pathLst>
              <a:path w="93299" h="87424" extrusionOk="0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rgbClr val="E6B8AF">
              <a:alpha val="335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flipH="1">
            <a:off x="-4003435" y="175175"/>
            <a:ext cx="4935815" cy="3769836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rgbClr val="E6B8AF">
              <a:alpha val="25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-649785" flipH="1">
            <a:off x="2193568" y="4718800"/>
            <a:ext cx="4558897" cy="1365861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rgbClr val="AC9078">
              <a:alpha val="12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-1244193" flipH="1">
            <a:off x="-4444396" y="-459593"/>
            <a:ext cx="7826096" cy="2877857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9555807" flipH="1">
            <a:off x="5761904" y="2614969"/>
            <a:ext cx="7826096" cy="2877857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723150" y="1257850"/>
            <a:ext cx="7697700" cy="183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600">
                <a:latin typeface="Kulim Park SemiBold"/>
                <a:ea typeface="Kulim Park SemiBold"/>
                <a:cs typeface="Kulim Park SemiBold"/>
                <a:sym typeface="Kulim Park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723150" y="3100575"/>
            <a:ext cx="52185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1"/>
          <p:cNvSpPr/>
          <p:nvPr/>
        </p:nvSpPr>
        <p:spPr>
          <a:xfrm rot="-10285629">
            <a:off x="5066449" y="-2124373"/>
            <a:ext cx="9471588" cy="6049060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E7E2D6">
              <a:alpha val="46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1"/>
          <p:cNvSpPr/>
          <p:nvPr/>
        </p:nvSpPr>
        <p:spPr>
          <a:xfrm flipH="1">
            <a:off x="7942003" y="1004988"/>
            <a:ext cx="5766771" cy="368296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887C62">
              <a:alpha val="12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1"/>
          <p:cNvSpPr/>
          <p:nvPr/>
        </p:nvSpPr>
        <p:spPr>
          <a:xfrm rot="2839443">
            <a:off x="-308418" y="2442034"/>
            <a:ext cx="6402141" cy="5689181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rgbClr val="887C62">
              <a:alpha val="67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1"/>
          <p:cNvSpPr/>
          <p:nvPr/>
        </p:nvSpPr>
        <p:spPr>
          <a:xfrm rot="9405665">
            <a:off x="-4305365" y="1281181"/>
            <a:ext cx="7310152" cy="6849835"/>
          </a:xfrm>
          <a:custGeom>
            <a:avLst/>
            <a:gdLst/>
            <a:ahLst/>
            <a:cxnLst/>
            <a:rect l="l" t="t" r="r" b="b"/>
            <a:pathLst>
              <a:path w="93299" h="87424" extrusionOk="0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rgbClr val="E6B8AF">
              <a:alpha val="335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1"/>
          <p:cNvSpPr/>
          <p:nvPr/>
        </p:nvSpPr>
        <p:spPr>
          <a:xfrm rot="-1478505">
            <a:off x="-2334601" y="-1000036"/>
            <a:ext cx="7826136" cy="2877871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1"/>
          <p:cNvSpPr/>
          <p:nvPr/>
        </p:nvSpPr>
        <p:spPr>
          <a:xfrm rot="9555841" flipH="1">
            <a:off x="7023452" y="1808506"/>
            <a:ext cx="8200942" cy="3015697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1"/>
          <p:cNvSpPr txBox="1">
            <a:spLocks noGrp="1"/>
          </p:cNvSpPr>
          <p:nvPr>
            <p:ph type="title" hasCustomPrompt="1"/>
          </p:nvPr>
        </p:nvSpPr>
        <p:spPr>
          <a:xfrm>
            <a:off x="1248600" y="1528200"/>
            <a:ext cx="6646800" cy="15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1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99" name="Google Shape;99;p11"/>
          <p:cNvSpPr txBox="1">
            <a:spLocks noGrp="1"/>
          </p:cNvSpPr>
          <p:nvPr>
            <p:ph type="subTitle" idx="1"/>
          </p:nvPr>
        </p:nvSpPr>
        <p:spPr>
          <a:xfrm>
            <a:off x="1248450" y="3114175"/>
            <a:ext cx="66468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3"/>
          <p:cNvSpPr/>
          <p:nvPr/>
        </p:nvSpPr>
        <p:spPr>
          <a:xfrm rot="9339447" flipH="1">
            <a:off x="-5157706" y="2195120"/>
            <a:ext cx="7471555" cy="4771732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E7E2D6">
              <a:alpha val="46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3"/>
          <p:cNvSpPr/>
          <p:nvPr/>
        </p:nvSpPr>
        <p:spPr>
          <a:xfrm rot="-10285603">
            <a:off x="7150321" y="-2266383"/>
            <a:ext cx="7471761" cy="47718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E7E2D6">
              <a:alpha val="46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3"/>
          <p:cNvSpPr/>
          <p:nvPr/>
        </p:nvSpPr>
        <p:spPr>
          <a:xfrm rot="649785">
            <a:off x="6848027" y="-244025"/>
            <a:ext cx="4558897" cy="1365861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rgbClr val="AC9078">
              <a:alpha val="12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3"/>
          <p:cNvSpPr/>
          <p:nvPr/>
        </p:nvSpPr>
        <p:spPr>
          <a:xfrm rot="813319">
            <a:off x="-4299402" y="-4717523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rgbClr val="887C62">
              <a:alpha val="67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3"/>
          <p:cNvSpPr/>
          <p:nvPr/>
        </p:nvSpPr>
        <p:spPr>
          <a:xfrm rot="9089871">
            <a:off x="7049951" y="1893780"/>
            <a:ext cx="7826200" cy="2877895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3"/>
          <p:cNvSpPr/>
          <p:nvPr/>
        </p:nvSpPr>
        <p:spPr>
          <a:xfrm rot="-576017">
            <a:off x="-4825529" y="-672274"/>
            <a:ext cx="7826074" cy="2877848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title"/>
          </p:nvPr>
        </p:nvSpPr>
        <p:spPr>
          <a:xfrm>
            <a:off x="732775" y="2632300"/>
            <a:ext cx="1836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subTitle" idx="1"/>
          </p:nvPr>
        </p:nvSpPr>
        <p:spPr>
          <a:xfrm>
            <a:off x="732787" y="3511716"/>
            <a:ext cx="1836000" cy="83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title" idx="2" hasCustomPrompt="1"/>
          </p:nvPr>
        </p:nvSpPr>
        <p:spPr>
          <a:xfrm>
            <a:off x="732776" y="1811839"/>
            <a:ext cx="18360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1" name="Google Shape;111;p13"/>
          <p:cNvSpPr txBox="1">
            <a:spLocks noGrp="1"/>
          </p:cNvSpPr>
          <p:nvPr>
            <p:ph type="title" idx="3"/>
          </p:nvPr>
        </p:nvSpPr>
        <p:spPr>
          <a:xfrm>
            <a:off x="719925" y="437700"/>
            <a:ext cx="77040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title" idx="4"/>
          </p:nvPr>
        </p:nvSpPr>
        <p:spPr>
          <a:xfrm>
            <a:off x="2680250" y="2632300"/>
            <a:ext cx="1836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subTitle" idx="5"/>
          </p:nvPr>
        </p:nvSpPr>
        <p:spPr>
          <a:xfrm>
            <a:off x="2680262" y="3511716"/>
            <a:ext cx="1836000" cy="83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title" idx="6"/>
          </p:nvPr>
        </p:nvSpPr>
        <p:spPr>
          <a:xfrm>
            <a:off x="4627725" y="2632300"/>
            <a:ext cx="1836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subTitle" idx="7"/>
          </p:nvPr>
        </p:nvSpPr>
        <p:spPr>
          <a:xfrm>
            <a:off x="4627737" y="3511716"/>
            <a:ext cx="1836000" cy="83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title" idx="8"/>
          </p:nvPr>
        </p:nvSpPr>
        <p:spPr>
          <a:xfrm>
            <a:off x="6575200" y="2632300"/>
            <a:ext cx="1836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7" name="Google Shape;117;p13"/>
          <p:cNvSpPr txBox="1">
            <a:spLocks noGrp="1"/>
          </p:cNvSpPr>
          <p:nvPr>
            <p:ph type="subTitle" idx="9"/>
          </p:nvPr>
        </p:nvSpPr>
        <p:spPr>
          <a:xfrm>
            <a:off x="6575212" y="3511716"/>
            <a:ext cx="1836000" cy="83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3"/>
          <p:cNvSpPr txBox="1">
            <a:spLocks noGrp="1"/>
          </p:cNvSpPr>
          <p:nvPr>
            <p:ph type="title" idx="13" hasCustomPrompt="1"/>
          </p:nvPr>
        </p:nvSpPr>
        <p:spPr>
          <a:xfrm>
            <a:off x="2680246" y="1811839"/>
            <a:ext cx="18360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9" name="Google Shape;119;p13"/>
          <p:cNvSpPr txBox="1">
            <a:spLocks noGrp="1"/>
          </p:cNvSpPr>
          <p:nvPr>
            <p:ph type="title" idx="14" hasCustomPrompt="1"/>
          </p:nvPr>
        </p:nvSpPr>
        <p:spPr>
          <a:xfrm>
            <a:off x="4627721" y="1811839"/>
            <a:ext cx="18360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0" name="Google Shape;120;p13"/>
          <p:cNvSpPr txBox="1">
            <a:spLocks noGrp="1"/>
          </p:cNvSpPr>
          <p:nvPr>
            <p:ph type="title" idx="15" hasCustomPrompt="1"/>
          </p:nvPr>
        </p:nvSpPr>
        <p:spPr>
          <a:xfrm>
            <a:off x="6575196" y="1811839"/>
            <a:ext cx="18360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4"/>
          <p:cNvSpPr txBox="1">
            <a:spLocks noGrp="1"/>
          </p:cNvSpPr>
          <p:nvPr>
            <p:ph type="title"/>
          </p:nvPr>
        </p:nvSpPr>
        <p:spPr>
          <a:xfrm>
            <a:off x="723300" y="3402013"/>
            <a:ext cx="38487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23" name="Google Shape;123;p14"/>
          <p:cNvSpPr txBox="1">
            <a:spLocks noGrp="1"/>
          </p:cNvSpPr>
          <p:nvPr>
            <p:ph type="subTitle" idx="1"/>
          </p:nvPr>
        </p:nvSpPr>
        <p:spPr>
          <a:xfrm>
            <a:off x="723350" y="822500"/>
            <a:ext cx="4902000" cy="207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24" name="Google Shape;124;p14"/>
          <p:cNvSpPr/>
          <p:nvPr/>
        </p:nvSpPr>
        <p:spPr>
          <a:xfrm rot="7269862">
            <a:off x="-2158264" y="-3462738"/>
            <a:ext cx="7471639" cy="4771786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E7E2D6">
              <a:alpha val="46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4"/>
          <p:cNvSpPr/>
          <p:nvPr/>
        </p:nvSpPr>
        <p:spPr>
          <a:xfrm rot="10558870" flipH="1">
            <a:off x="-4625089" y="957675"/>
            <a:ext cx="6402110" cy="5689154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rgbClr val="887C62">
              <a:alpha val="666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4"/>
          <p:cNvSpPr/>
          <p:nvPr/>
        </p:nvSpPr>
        <p:spPr>
          <a:xfrm rot="-7989178" flipH="1">
            <a:off x="-4350337" y="2229049"/>
            <a:ext cx="7826046" cy="2877838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4"/>
          <p:cNvSpPr/>
          <p:nvPr/>
        </p:nvSpPr>
        <p:spPr>
          <a:xfrm rot="-514371" flipH="1">
            <a:off x="3008849" y="163322"/>
            <a:ext cx="9471588" cy="6049060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E7E2D6">
              <a:alpha val="46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4"/>
          <p:cNvSpPr/>
          <p:nvPr/>
        </p:nvSpPr>
        <p:spPr>
          <a:xfrm rot="10800000" flipH="1">
            <a:off x="5337802" y="3129188"/>
            <a:ext cx="7065492" cy="5396392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rgbClr val="E6B8AF">
              <a:alpha val="254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4"/>
          <p:cNvSpPr/>
          <p:nvPr/>
        </p:nvSpPr>
        <p:spPr>
          <a:xfrm rot="9748587" flipH="1">
            <a:off x="4304027" y="2585840"/>
            <a:ext cx="8200944" cy="3015698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4"/>
          <p:cNvSpPr/>
          <p:nvPr/>
        </p:nvSpPr>
        <p:spPr>
          <a:xfrm rot="-2141143" flipH="1">
            <a:off x="5987211" y="-1789403"/>
            <a:ext cx="5766686" cy="3682912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887C62">
              <a:alpha val="12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6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5"/>
          <p:cNvSpPr/>
          <p:nvPr/>
        </p:nvSpPr>
        <p:spPr>
          <a:xfrm rot="-3394465">
            <a:off x="-2929870" y="3433218"/>
            <a:ext cx="8703343" cy="555822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E7E2D6">
              <a:alpha val="46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5"/>
          <p:cNvSpPr/>
          <p:nvPr/>
        </p:nvSpPr>
        <p:spPr>
          <a:xfrm flipH="1">
            <a:off x="-4081962" y="-1243497"/>
            <a:ext cx="7065492" cy="5396392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rgbClr val="E6B8AF">
              <a:alpha val="25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5"/>
          <p:cNvSpPr/>
          <p:nvPr/>
        </p:nvSpPr>
        <p:spPr>
          <a:xfrm rot="-3952094" flipH="1">
            <a:off x="-3954406" y="-32116"/>
            <a:ext cx="7826127" cy="2877868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5"/>
          <p:cNvSpPr/>
          <p:nvPr/>
        </p:nvSpPr>
        <p:spPr>
          <a:xfrm rot="649760">
            <a:off x="-3199069" y="-713258"/>
            <a:ext cx="4974484" cy="1490372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rgbClr val="E6B8AF">
              <a:alpha val="346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5"/>
          <p:cNvSpPr/>
          <p:nvPr/>
        </p:nvSpPr>
        <p:spPr>
          <a:xfrm rot="-813319" flipH="1">
            <a:off x="4926200" y="-3074323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rgbClr val="887C62">
              <a:alpha val="67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5"/>
          <p:cNvSpPr/>
          <p:nvPr/>
        </p:nvSpPr>
        <p:spPr>
          <a:xfrm rot="10285603" flipH="1">
            <a:off x="6080701" y="3752842"/>
            <a:ext cx="7471761" cy="47718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E7E2D6">
              <a:alpha val="46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5"/>
          <p:cNvSpPr/>
          <p:nvPr/>
        </p:nvSpPr>
        <p:spPr>
          <a:xfrm rot="7426355" flipH="1">
            <a:off x="6582052" y="1132830"/>
            <a:ext cx="7826046" cy="2877838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5"/>
          <p:cNvSpPr txBox="1">
            <a:spLocks noGrp="1"/>
          </p:cNvSpPr>
          <p:nvPr>
            <p:ph type="title"/>
          </p:nvPr>
        </p:nvSpPr>
        <p:spPr>
          <a:xfrm flipH="1">
            <a:off x="719925" y="437700"/>
            <a:ext cx="77040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5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6"/>
          <p:cNvSpPr/>
          <p:nvPr/>
        </p:nvSpPr>
        <p:spPr>
          <a:xfrm rot="-10285629">
            <a:off x="5066449" y="-2124373"/>
            <a:ext cx="9471588" cy="6049060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E7E2D6">
              <a:alpha val="46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6"/>
          <p:cNvSpPr/>
          <p:nvPr/>
        </p:nvSpPr>
        <p:spPr>
          <a:xfrm flipH="1">
            <a:off x="7942003" y="1004988"/>
            <a:ext cx="5766771" cy="368296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887C62">
              <a:alpha val="12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6"/>
          <p:cNvSpPr/>
          <p:nvPr/>
        </p:nvSpPr>
        <p:spPr>
          <a:xfrm rot="2839443">
            <a:off x="-308418" y="2442034"/>
            <a:ext cx="6402141" cy="5689181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rgbClr val="887C62">
              <a:alpha val="67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6"/>
          <p:cNvSpPr/>
          <p:nvPr/>
        </p:nvSpPr>
        <p:spPr>
          <a:xfrm rot="9405665">
            <a:off x="-4305365" y="1281181"/>
            <a:ext cx="7310152" cy="6849835"/>
          </a:xfrm>
          <a:custGeom>
            <a:avLst/>
            <a:gdLst/>
            <a:ahLst/>
            <a:cxnLst/>
            <a:rect l="l" t="t" r="r" b="b"/>
            <a:pathLst>
              <a:path w="93299" h="87424" extrusionOk="0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rgbClr val="E6B8AF">
              <a:alpha val="335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6"/>
          <p:cNvSpPr/>
          <p:nvPr/>
        </p:nvSpPr>
        <p:spPr>
          <a:xfrm rot="-1478505">
            <a:off x="-2334601" y="-1000036"/>
            <a:ext cx="7826136" cy="2877871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6"/>
          <p:cNvSpPr/>
          <p:nvPr/>
        </p:nvSpPr>
        <p:spPr>
          <a:xfrm rot="9555841" flipH="1">
            <a:off x="7023452" y="1808506"/>
            <a:ext cx="8200942" cy="3015697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title"/>
          </p:nvPr>
        </p:nvSpPr>
        <p:spPr>
          <a:xfrm>
            <a:off x="1749775" y="1339400"/>
            <a:ext cx="5644500" cy="153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subTitle" idx="1"/>
          </p:nvPr>
        </p:nvSpPr>
        <p:spPr>
          <a:xfrm>
            <a:off x="2153800" y="2874400"/>
            <a:ext cx="4836900" cy="9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3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7"/>
          <p:cNvSpPr/>
          <p:nvPr/>
        </p:nvSpPr>
        <p:spPr>
          <a:xfrm rot="4102360" flipH="1">
            <a:off x="-2758583" y="4129685"/>
            <a:ext cx="7471578" cy="477174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E7E2D6">
              <a:alpha val="46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7"/>
          <p:cNvSpPr/>
          <p:nvPr/>
        </p:nvSpPr>
        <p:spPr>
          <a:xfrm rot="813319">
            <a:off x="-4313552" y="-1737023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rgbClr val="887C62">
              <a:alpha val="67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7"/>
          <p:cNvSpPr txBox="1">
            <a:spLocks noGrp="1"/>
          </p:cNvSpPr>
          <p:nvPr>
            <p:ph type="subTitle" idx="1"/>
          </p:nvPr>
        </p:nvSpPr>
        <p:spPr>
          <a:xfrm>
            <a:off x="723300" y="3021075"/>
            <a:ext cx="3394200" cy="11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17"/>
          <p:cNvSpPr txBox="1">
            <a:spLocks noGrp="1"/>
          </p:cNvSpPr>
          <p:nvPr>
            <p:ph type="title"/>
          </p:nvPr>
        </p:nvSpPr>
        <p:spPr>
          <a:xfrm flipH="1">
            <a:off x="719825" y="986925"/>
            <a:ext cx="2888400" cy="19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8"/>
          <p:cNvSpPr/>
          <p:nvPr/>
        </p:nvSpPr>
        <p:spPr>
          <a:xfrm rot="-10285629">
            <a:off x="4140874" y="-2015123"/>
            <a:ext cx="9471588" cy="6049060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E7E2D6">
              <a:alpha val="46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8"/>
          <p:cNvSpPr/>
          <p:nvPr/>
        </p:nvSpPr>
        <p:spPr>
          <a:xfrm rot="4102346" flipH="1">
            <a:off x="-2270967" y="3805847"/>
            <a:ext cx="9416338" cy="601377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E7E2D6">
              <a:alpha val="46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8"/>
          <p:cNvSpPr/>
          <p:nvPr/>
        </p:nvSpPr>
        <p:spPr>
          <a:xfrm rot="813319">
            <a:off x="-3580677" y="-1425723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rgbClr val="887C62">
              <a:alpha val="67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8"/>
          <p:cNvSpPr/>
          <p:nvPr/>
        </p:nvSpPr>
        <p:spPr>
          <a:xfrm>
            <a:off x="3065327" y="-4200997"/>
            <a:ext cx="7065492" cy="5396392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rgbClr val="E6B8AF">
              <a:alpha val="254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8"/>
          <p:cNvSpPr txBox="1">
            <a:spLocks noGrp="1"/>
          </p:cNvSpPr>
          <p:nvPr>
            <p:ph type="subTitle" idx="1"/>
          </p:nvPr>
        </p:nvSpPr>
        <p:spPr>
          <a:xfrm>
            <a:off x="723300" y="2291463"/>
            <a:ext cx="3035100" cy="13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8"/>
          <p:cNvSpPr txBox="1">
            <a:spLocks noGrp="1"/>
          </p:cNvSpPr>
          <p:nvPr>
            <p:ph type="title"/>
          </p:nvPr>
        </p:nvSpPr>
        <p:spPr>
          <a:xfrm flipH="1">
            <a:off x="719825" y="1463638"/>
            <a:ext cx="3035100" cy="7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8"/>
          <p:cNvSpPr/>
          <p:nvPr/>
        </p:nvSpPr>
        <p:spPr>
          <a:xfrm rot="-649760" flipH="1">
            <a:off x="-3395808" y="4514617"/>
            <a:ext cx="4974484" cy="1490372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rgbClr val="E6B8AF">
              <a:alpha val="346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9"/>
          <p:cNvSpPr/>
          <p:nvPr/>
        </p:nvSpPr>
        <p:spPr>
          <a:xfrm rot="-859945" flipH="1">
            <a:off x="5665328" y="3096461"/>
            <a:ext cx="4772748" cy="4241345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rgbClr val="887C62">
              <a:alpha val="67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9"/>
          <p:cNvSpPr/>
          <p:nvPr/>
        </p:nvSpPr>
        <p:spPr>
          <a:xfrm>
            <a:off x="-4528356" y="1004988"/>
            <a:ext cx="5766771" cy="368296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887C62">
              <a:alpha val="12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9"/>
          <p:cNvSpPr/>
          <p:nvPr/>
        </p:nvSpPr>
        <p:spPr>
          <a:xfrm rot="-9405665" flipH="1">
            <a:off x="6846081" y="1281156"/>
            <a:ext cx="7310152" cy="6849835"/>
          </a:xfrm>
          <a:custGeom>
            <a:avLst/>
            <a:gdLst/>
            <a:ahLst/>
            <a:cxnLst/>
            <a:rect l="l" t="t" r="r" b="b"/>
            <a:pathLst>
              <a:path w="93299" h="87424" extrusionOk="0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rgbClr val="E6B8AF">
              <a:alpha val="335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9"/>
          <p:cNvSpPr/>
          <p:nvPr/>
        </p:nvSpPr>
        <p:spPr>
          <a:xfrm rot="1478505" flipH="1">
            <a:off x="1794833" y="-2111786"/>
            <a:ext cx="7826136" cy="2877871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9"/>
          <p:cNvSpPr/>
          <p:nvPr/>
        </p:nvSpPr>
        <p:spPr>
          <a:xfrm rot="9524149" flipH="1">
            <a:off x="-6659422" y="-2925302"/>
            <a:ext cx="9471569" cy="604904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E7E2D6">
              <a:alpha val="46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9"/>
          <p:cNvSpPr/>
          <p:nvPr/>
        </p:nvSpPr>
        <p:spPr>
          <a:xfrm rot="-9555841">
            <a:off x="-6785773" y="1808506"/>
            <a:ext cx="8200942" cy="3015697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9"/>
          <p:cNvSpPr txBox="1">
            <a:spLocks noGrp="1"/>
          </p:cNvSpPr>
          <p:nvPr>
            <p:ph type="title"/>
          </p:nvPr>
        </p:nvSpPr>
        <p:spPr>
          <a:xfrm>
            <a:off x="1699900" y="2520537"/>
            <a:ext cx="2736900" cy="48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0" name="Google Shape;170;p19"/>
          <p:cNvSpPr txBox="1">
            <a:spLocks noGrp="1"/>
          </p:cNvSpPr>
          <p:nvPr>
            <p:ph type="subTitle" idx="1"/>
          </p:nvPr>
        </p:nvSpPr>
        <p:spPr>
          <a:xfrm>
            <a:off x="1699975" y="3065348"/>
            <a:ext cx="2736900" cy="10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19"/>
          <p:cNvSpPr txBox="1">
            <a:spLocks noGrp="1"/>
          </p:cNvSpPr>
          <p:nvPr>
            <p:ph type="title" idx="2"/>
          </p:nvPr>
        </p:nvSpPr>
        <p:spPr>
          <a:xfrm>
            <a:off x="4707338" y="2520537"/>
            <a:ext cx="2736600" cy="48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2" name="Google Shape;172;p19"/>
          <p:cNvSpPr txBox="1">
            <a:spLocks noGrp="1"/>
          </p:cNvSpPr>
          <p:nvPr>
            <p:ph type="subTitle" idx="3"/>
          </p:nvPr>
        </p:nvSpPr>
        <p:spPr>
          <a:xfrm>
            <a:off x="4707501" y="3065348"/>
            <a:ext cx="2736600" cy="10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19"/>
          <p:cNvSpPr txBox="1">
            <a:spLocks noGrp="1"/>
          </p:cNvSpPr>
          <p:nvPr>
            <p:ph type="title" idx="4"/>
          </p:nvPr>
        </p:nvSpPr>
        <p:spPr>
          <a:xfrm>
            <a:off x="719925" y="437700"/>
            <a:ext cx="77040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14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/>
          <p:nvPr/>
        </p:nvSpPr>
        <p:spPr>
          <a:xfrm rot="3394465" flipH="1">
            <a:off x="3077084" y="3433218"/>
            <a:ext cx="8703343" cy="555822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E7E2D6">
              <a:alpha val="46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0"/>
          <p:cNvSpPr/>
          <p:nvPr/>
        </p:nvSpPr>
        <p:spPr>
          <a:xfrm>
            <a:off x="5867027" y="-1243497"/>
            <a:ext cx="7065492" cy="5396392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rgbClr val="E6B8AF">
              <a:alpha val="25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0"/>
          <p:cNvSpPr/>
          <p:nvPr/>
        </p:nvSpPr>
        <p:spPr>
          <a:xfrm rot="3952094">
            <a:off x="4681686" y="-32116"/>
            <a:ext cx="7826127" cy="2877868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0"/>
          <p:cNvSpPr/>
          <p:nvPr/>
        </p:nvSpPr>
        <p:spPr>
          <a:xfrm rot="-649760" flipH="1">
            <a:off x="7075142" y="-713258"/>
            <a:ext cx="4974484" cy="1490372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rgbClr val="E6B8AF">
              <a:alpha val="346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0"/>
          <p:cNvSpPr/>
          <p:nvPr/>
        </p:nvSpPr>
        <p:spPr>
          <a:xfrm rot="813319">
            <a:off x="-2477752" y="-3074323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rgbClr val="887C62">
              <a:alpha val="67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0"/>
          <p:cNvSpPr/>
          <p:nvPr/>
        </p:nvSpPr>
        <p:spPr>
          <a:xfrm rot="-10285603">
            <a:off x="-4701904" y="3752842"/>
            <a:ext cx="7471761" cy="47718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E7E2D6">
              <a:alpha val="46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0"/>
          <p:cNvSpPr/>
          <p:nvPr/>
        </p:nvSpPr>
        <p:spPr>
          <a:xfrm rot="-7426355">
            <a:off x="-4666092" y="1132830"/>
            <a:ext cx="7826046" cy="2877838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0"/>
          <p:cNvSpPr txBox="1">
            <a:spLocks noGrp="1"/>
          </p:cNvSpPr>
          <p:nvPr>
            <p:ph type="title"/>
          </p:nvPr>
        </p:nvSpPr>
        <p:spPr>
          <a:xfrm flipH="1">
            <a:off x="719925" y="437700"/>
            <a:ext cx="77040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20"/>
          <p:cNvSpPr txBox="1">
            <a:spLocks noGrp="1"/>
          </p:cNvSpPr>
          <p:nvPr>
            <p:ph type="body" idx="1"/>
          </p:nvPr>
        </p:nvSpPr>
        <p:spPr>
          <a:xfrm>
            <a:off x="1545450" y="1330100"/>
            <a:ext cx="6053100" cy="33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marL="1371600" lvl="2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/>
            </a:lvl3pPr>
            <a:lvl4pPr marL="1828800" lvl="3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4pPr>
            <a:lvl5pPr marL="2286000" lvl="4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5pPr>
            <a:lvl6pPr marL="2743200" lvl="5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/>
            </a:lvl6pPr>
            <a:lvl7pPr marL="3200400" lvl="6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7pPr>
            <a:lvl8pPr marL="3657600" lvl="7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8pPr>
            <a:lvl9pPr marL="4114800" lvl="8" indent="-3302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/>
          <p:nvPr/>
        </p:nvSpPr>
        <p:spPr>
          <a:xfrm rot="-10285629">
            <a:off x="4140874" y="-2015123"/>
            <a:ext cx="9471588" cy="6049060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E7E2D6">
              <a:alpha val="46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 flipH="1">
            <a:off x="6818628" y="2586663"/>
            <a:ext cx="5766771" cy="368296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887C62">
              <a:alpha val="12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/>
          <p:nvPr/>
        </p:nvSpPr>
        <p:spPr>
          <a:xfrm rot="9748587" flipH="1">
            <a:off x="5601527" y="2021265"/>
            <a:ext cx="8200944" cy="3015698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/>
          <p:nvPr/>
        </p:nvSpPr>
        <p:spPr>
          <a:xfrm rot="4102346" flipH="1">
            <a:off x="-2270967" y="3805847"/>
            <a:ext cx="9416338" cy="601377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E7E2D6">
              <a:alpha val="46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3"/>
          <p:cNvSpPr/>
          <p:nvPr/>
        </p:nvSpPr>
        <p:spPr>
          <a:xfrm rot="813319">
            <a:off x="-3580677" y="-1425723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rgbClr val="887C62">
              <a:alpha val="67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716550" y="1929275"/>
            <a:ext cx="3855600" cy="16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title" idx="2" hasCustomPrompt="1"/>
          </p:nvPr>
        </p:nvSpPr>
        <p:spPr>
          <a:xfrm>
            <a:off x="723300" y="845239"/>
            <a:ext cx="1498200" cy="11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7" name="Google Shape;27;p3"/>
          <p:cNvSpPr txBox="1">
            <a:spLocks noGrp="1"/>
          </p:cNvSpPr>
          <p:nvPr>
            <p:ph type="subTitle" idx="1"/>
          </p:nvPr>
        </p:nvSpPr>
        <p:spPr>
          <a:xfrm>
            <a:off x="716550" y="3578839"/>
            <a:ext cx="2752500" cy="7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/>
          <p:nvPr/>
        </p:nvSpPr>
        <p:spPr>
          <a:xfrm>
            <a:off x="3065327" y="-4200997"/>
            <a:ext cx="7065492" cy="5396392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rgbClr val="E6B8AF">
              <a:alpha val="254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/>
          <p:nvPr/>
        </p:nvSpPr>
        <p:spPr>
          <a:xfrm rot="-10285629">
            <a:off x="6057524" y="-2124373"/>
            <a:ext cx="9471588" cy="6049060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E7E2D6">
              <a:alpha val="46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1"/>
          <p:cNvSpPr/>
          <p:nvPr/>
        </p:nvSpPr>
        <p:spPr>
          <a:xfrm flipH="1">
            <a:off x="7942003" y="1004988"/>
            <a:ext cx="5766771" cy="368296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887C62">
              <a:alpha val="12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1"/>
          <p:cNvSpPr/>
          <p:nvPr/>
        </p:nvSpPr>
        <p:spPr>
          <a:xfrm rot="2839443">
            <a:off x="-308418" y="2442034"/>
            <a:ext cx="6402141" cy="5689181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rgbClr val="887C62">
              <a:alpha val="67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1"/>
          <p:cNvSpPr/>
          <p:nvPr/>
        </p:nvSpPr>
        <p:spPr>
          <a:xfrm rot="9405665">
            <a:off x="-4880740" y="1281181"/>
            <a:ext cx="7310152" cy="6849835"/>
          </a:xfrm>
          <a:custGeom>
            <a:avLst/>
            <a:gdLst/>
            <a:ahLst/>
            <a:cxnLst/>
            <a:rect l="l" t="t" r="r" b="b"/>
            <a:pathLst>
              <a:path w="93299" h="87424" extrusionOk="0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rgbClr val="E6B8AF">
              <a:alpha val="335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1"/>
          <p:cNvSpPr/>
          <p:nvPr/>
        </p:nvSpPr>
        <p:spPr>
          <a:xfrm rot="-1478505">
            <a:off x="-2334601" y="-1000036"/>
            <a:ext cx="7826136" cy="2877871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1"/>
          <p:cNvSpPr/>
          <p:nvPr/>
        </p:nvSpPr>
        <p:spPr>
          <a:xfrm rot="9555841" flipH="1">
            <a:off x="7801702" y="1808506"/>
            <a:ext cx="8200942" cy="3015697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1"/>
          <p:cNvSpPr txBox="1">
            <a:spLocks noGrp="1"/>
          </p:cNvSpPr>
          <p:nvPr>
            <p:ph type="title"/>
          </p:nvPr>
        </p:nvSpPr>
        <p:spPr>
          <a:xfrm>
            <a:off x="719925" y="437700"/>
            <a:ext cx="77040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21"/>
          <p:cNvSpPr txBox="1">
            <a:spLocks noGrp="1"/>
          </p:cNvSpPr>
          <p:nvPr>
            <p:ph type="title" idx="2"/>
          </p:nvPr>
        </p:nvSpPr>
        <p:spPr>
          <a:xfrm>
            <a:off x="1164025" y="1617575"/>
            <a:ext cx="2045700" cy="48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93" name="Google Shape;193;p21"/>
          <p:cNvSpPr txBox="1">
            <a:spLocks noGrp="1"/>
          </p:cNvSpPr>
          <p:nvPr>
            <p:ph type="subTitle" idx="1"/>
          </p:nvPr>
        </p:nvSpPr>
        <p:spPr>
          <a:xfrm>
            <a:off x="1164075" y="2151959"/>
            <a:ext cx="2045700" cy="9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21"/>
          <p:cNvSpPr txBox="1">
            <a:spLocks noGrp="1"/>
          </p:cNvSpPr>
          <p:nvPr>
            <p:ph type="title" idx="3"/>
          </p:nvPr>
        </p:nvSpPr>
        <p:spPr>
          <a:xfrm>
            <a:off x="3549063" y="1617575"/>
            <a:ext cx="2045700" cy="48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95" name="Google Shape;195;p21"/>
          <p:cNvSpPr txBox="1">
            <a:spLocks noGrp="1"/>
          </p:cNvSpPr>
          <p:nvPr>
            <p:ph type="subTitle" idx="4"/>
          </p:nvPr>
        </p:nvSpPr>
        <p:spPr>
          <a:xfrm>
            <a:off x="3549150" y="2151959"/>
            <a:ext cx="2045700" cy="9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21"/>
          <p:cNvSpPr txBox="1">
            <a:spLocks noGrp="1"/>
          </p:cNvSpPr>
          <p:nvPr>
            <p:ph type="title" idx="5"/>
          </p:nvPr>
        </p:nvSpPr>
        <p:spPr>
          <a:xfrm>
            <a:off x="5934100" y="1617575"/>
            <a:ext cx="2045700" cy="48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97" name="Google Shape;197;p21"/>
          <p:cNvSpPr txBox="1">
            <a:spLocks noGrp="1"/>
          </p:cNvSpPr>
          <p:nvPr>
            <p:ph type="subTitle" idx="6"/>
          </p:nvPr>
        </p:nvSpPr>
        <p:spPr>
          <a:xfrm>
            <a:off x="5934225" y="2151959"/>
            <a:ext cx="2045700" cy="9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2"/>
          <p:cNvSpPr/>
          <p:nvPr/>
        </p:nvSpPr>
        <p:spPr>
          <a:xfrm rot="4102360" flipH="1">
            <a:off x="-2512533" y="4030635"/>
            <a:ext cx="7471578" cy="477174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E7E2D6">
              <a:alpha val="46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2"/>
          <p:cNvSpPr/>
          <p:nvPr/>
        </p:nvSpPr>
        <p:spPr>
          <a:xfrm rot="813319">
            <a:off x="-4129602" y="-1737023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rgbClr val="887C62">
              <a:alpha val="666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2"/>
          <p:cNvSpPr/>
          <p:nvPr/>
        </p:nvSpPr>
        <p:spPr>
          <a:xfrm rot="3394465" flipH="1">
            <a:off x="5593334" y="2171418"/>
            <a:ext cx="8703343" cy="555822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E7E2D6">
              <a:alpha val="4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2"/>
          <p:cNvSpPr/>
          <p:nvPr/>
        </p:nvSpPr>
        <p:spPr>
          <a:xfrm rot="-10285603">
            <a:off x="6336471" y="-2917283"/>
            <a:ext cx="7471761" cy="47718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E6B8AF">
              <a:alpha val="254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2"/>
          <p:cNvSpPr/>
          <p:nvPr/>
        </p:nvSpPr>
        <p:spPr>
          <a:xfrm rot="-2238616">
            <a:off x="-4635728" y="470344"/>
            <a:ext cx="7826078" cy="2877850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5664001" y="1703625"/>
            <a:ext cx="2227200" cy="48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5" name="Google Shape;205;p22"/>
          <p:cNvSpPr txBox="1">
            <a:spLocks noGrp="1"/>
          </p:cNvSpPr>
          <p:nvPr>
            <p:ph type="subTitle" idx="1"/>
          </p:nvPr>
        </p:nvSpPr>
        <p:spPr>
          <a:xfrm>
            <a:off x="5664053" y="2135500"/>
            <a:ext cx="2508600" cy="6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22"/>
          <p:cNvSpPr txBox="1">
            <a:spLocks noGrp="1"/>
          </p:cNvSpPr>
          <p:nvPr>
            <p:ph type="title" idx="2"/>
          </p:nvPr>
        </p:nvSpPr>
        <p:spPr>
          <a:xfrm>
            <a:off x="5664001" y="3198000"/>
            <a:ext cx="2227200" cy="48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7" name="Google Shape;207;p22"/>
          <p:cNvSpPr txBox="1">
            <a:spLocks noGrp="1"/>
          </p:cNvSpPr>
          <p:nvPr>
            <p:ph type="subTitle" idx="3"/>
          </p:nvPr>
        </p:nvSpPr>
        <p:spPr>
          <a:xfrm>
            <a:off x="5664025" y="3629875"/>
            <a:ext cx="2508600" cy="6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22"/>
          <p:cNvSpPr txBox="1">
            <a:spLocks noGrp="1"/>
          </p:cNvSpPr>
          <p:nvPr>
            <p:ph type="title" idx="4"/>
          </p:nvPr>
        </p:nvSpPr>
        <p:spPr>
          <a:xfrm>
            <a:off x="1252726" y="1703625"/>
            <a:ext cx="2227200" cy="48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9" name="Google Shape;209;p22"/>
          <p:cNvSpPr txBox="1">
            <a:spLocks noGrp="1"/>
          </p:cNvSpPr>
          <p:nvPr>
            <p:ph type="subTitle" idx="5"/>
          </p:nvPr>
        </p:nvSpPr>
        <p:spPr>
          <a:xfrm>
            <a:off x="971503" y="2135500"/>
            <a:ext cx="2508600" cy="6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22"/>
          <p:cNvSpPr txBox="1">
            <a:spLocks noGrp="1"/>
          </p:cNvSpPr>
          <p:nvPr>
            <p:ph type="title" idx="6"/>
          </p:nvPr>
        </p:nvSpPr>
        <p:spPr>
          <a:xfrm>
            <a:off x="1252726" y="3198000"/>
            <a:ext cx="2227200" cy="48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11" name="Google Shape;211;p22"/>
          <p:cNvSpPr txBox="1">
            <a:spLocks noGrp="1"/>
          </p:cNvSpPr>
          <p:nvPr>
            <p:ph type="subTitle" idx="7"/>
          </p:nvPr>
        </p:nvSpPr>
        <p:spPr>
          <a:xfrm>
            <a:off x="971475" y="3629875"/>
            <a:ext cx="2508600" cy="6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22"/>
          <p:cNvSpPr txBox="1">
            <a:spLocks noGrp="1"/>
          </p:cNvSpPr>
          <p:nvPr>
            <p:ph type="title" idx="8"/>
          </p:nvPr>
        </p:nvSpPr>
        <p:spPr>
          <a:xfrm flipH="1">
            <a:off x="719925" y="437700"/>
            <a:ext cx="77040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5_1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3"/>
          <p:cNvSpPr/>
          <p:nvPr/>
        </p:nvSpPr>
        <p:spPr>
          <a:xfrm rot="3394465" flipH="1">
            <a:off x="5593334" y="2171418"/>
            <a:ext cx="8703343" cy="555822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E7E2D6">
              <a:alpha val="4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3"/>
          <p:cNvSpPr/>
          <p:nvPr/>
        </p:nvSpPr>
        <p:spPr>
          <a:xfrm rot="-10285603">
            <a:off x="5869521" y="-2917283"/>
            <a:ext cx="7471761" cy="47718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E6B8AF">
              <a:alpha val="254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3"/>
          <p:cNvSpPr txBox="1">
            <a:spLocks noGrp="1"/>
          </p:cNvSpPr>
          <p:nvPr>
            <p:ph type="title"/>
          </p:nvPr>
        </p:nvSpPr>
        <p:spPr>
          <a:xfrm flipH="1">
            <a:off x="3993600" y="437700"/>
            <a:ext cx="44109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23"/>
          <p:cNvSpPr txBox="1">
            <a:spLocks noGrp="1"/>
          </p:cNvSpPr>
          <p:nvPr>
            <p:ph type="title" idx="2"/>
          </p:nvPr>
        </p:nvSpPr>
        <p:spPr>
          <a:xfrm>
            <a:off x="3993450" y="2211700"/>
            <a:ext cx="1241400" cy="9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18" name="Google Shape;218;p23"/>
          <p:cNvSpPr txBox="1">
            <a:spLocks noGrp="1"/>
          </p:cNvSpPr>
          <p:nvPr>
            <p:ph type="subTitle" idx="1"/>
          </p:nvPr>
        </p:nvSpPr>
        <p:spPr>
          <a:xfrm>
            <a:off x="5645825" y="2211700"/>
            <a:ext cx="2758800" cy="9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23"/>
          <p:cNvSpPr txBox="1">
            <a:spLocks noGrp="1"/>
          </p:cNvSpPr>
          <p:nvPr>
            <p:ph type="title" idx="3"/>
          </p:nvPr>
        </p:nvSpPr>
        <p:spPr>
          <a:xfrm>
            <a:off x="3993450" y="3465525"/>
            <a:ext cx="1241400" cy="9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20" name="Google Shape;220;p23"/>
          <p:cNvSpPr txBox="1">
            <a:spLocks noGrp="1"/>
          </p:cNvSpPr>
          <p:nvPr>
            <p:ph type="subTitle" idx="4"/>
          </p:nvPr>
        </p:nvSpPr>
        <p:spPr>
          <a:xfrm>
            <a:off x="5645825" y="3465525"/>
            <a:ext cx="2758800" cy="9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4"/>
          <p:cNvSpPr/>
          <p:nvPr/>
        </p:nvSpPr>
        <p:spPr>
          <a:xfrm rot="-10285629">
            <a:off x="6057524" y="-2124373"/>
            <a:ext cx="9471588" cy="6049060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E7E2D6">
              <a:alpha val="46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24"/>
          <p:cNvSpPr/>
          <p:nvPr/>
        </p:nvSpPr>
        <p:spPr>
          <a:xfrm flipH="1">
            <a:off x="7942003" y="1004988"/>
            <a:ext cx="5766771" cy="368296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887C62">
              <a:alpha val="12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24"/>
          <p:cNvSpPr/>
          <p:nvPr/>
        </p:nvSpPr>
        <p:spPr>
          <a:xfrm rot="2839443">
            <a:off x="-308418" y="2442034"/>
            <a:ext cx="6402141" cy="5689181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rgbClr val="887C62">
              <a:alpha val="67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4"/>
          <p:cNvSpPr/>
          <p:nvPr/>
        </p:nvSpPr>
        <p:spPr>
          <a:xfrm rot="9405665">
            <a:off x="-5036390" y="1932081"/>
            <a:ext cx="7310152" cy="6849835"/>
          </a:xfrm>
          <a:custGeom>
            <a:avLst/>
            <a:gdLst/>
            <a:ahLst/>
            <a:cxnLst/>
            <a:rect l="l" t="t" r="r" b="b"/>
            <a:pathLst>
              <a:path w="93299" h="87424" extrusionOk="0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rgbClr val="E6B8AF">
              <a:alpha val="335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4"/>
          <p:cNvSpPr/>
          <p:nvPr/>
        </p:nvSpPr>
        <p:spPr>
          <a:xfrm rot="-1478505">
            <a:off x="-435239" y="-2304911"/>
            <a:ext cx="7826136" cy="2877871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4"/>
          <p:cNvSpPr/>
          <p:nvPr/>
        </p:nvSpPr>
        <p:spPr>
          <a:xfrm rot="9555841" flipH="1">
            <a:off x="8042252" y="1808506"/>
            <a:ext cx="8200942" cy="3015697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4"/>
          <p:cNvSpPr txBox="1">
            <a:spLocks noGrp="1"/>
          </p:cNvSpPr>
          <p:nvPr>
            <p:ph type="title"/>
          </p:nvPr>
        </p:nvSpPr>
        <p:spPr>
          <a:xfrm>
            <a:off x="1465613" y="1627425"/>
            <a:ext cx="2746500" cy="48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29" name="Google Shape;229;p24"/>
          <p:cNvSpPr txBox="1">
            <a:spLocks noGrp="1"/>
          </p:cNvSpPr>
          <p:nvPr>
            <p:ph type="subTitle" idx="1"/>
          </p:nvPr>
        </p:nvSpPr>
        <p:spPr>
          <a:xfrm>
            <a:off x="1465679" y="2087600"/>
            <a:ext cx="2746500" cy="4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24"/>
          <p:cNvSpPr txBox="1">
            <a:spLocks noGrp="1"/>
          </p:cNvSpPr>
          <p:nvPr>
            <p:ph type="title" idx="2"/>
          </p:nvPr>
        </p:nvSpPr>
        <p:spPr>
          <a:xfrm>
            <a:off x="1465613" y="2665450"/>
            <a:ext cx="2746500" cy="48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31" name="Google Shape;231;p24"/>
          <p:cNvSpPr txBox="1">
            <a:spLocks noGrp="1"/>
          </p:cNvSpPr>
          <p:nvPr>
            <p:ph type="subTitle" idx="3"/>
          </p:nvPr>
        </p:nvSpPr>
        <p:spPr>
          <a:xfrm>
            <a:off x="1465679" y="3097325"/>
            <a:ext cx="2746500" cy="4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24"/>
          <p:cNvSpPr txBox="1">
            <a:spLocks noGrp="1"/>
          </p:cNvSpPr>
          <p:nvPr>
            <p:ph type="title" idx="4"/>
          </p:nvPr>
        </p:nvSpPr>
        <p:spPr>
          <a:xfrm>
            <a:off x="1465613" y="3703475"/>
            <a:ext cx="2746500" cy="48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33" name="Google Shape;233;p24"/>
          <p:cNvSpPr txBox="1">
            <a:spLocks noGrp="1"/>
          </p:cNvSpPr>
          <p:nvPr>
            <p:ph type="subTitle" idx="5"/>
          </p:nvPr>
        </p:nvSpPr>
        <p:spPr>
          <a:xfrm>
            <a:off x="1465679" y="4135350"/>
            <a:ext cx="2746500" cy="4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24"/>
          <p:cNvSpPr txBox="1">
            <a:spLocks noGrp="1"/>
          </p:cNvSpPr>
          <p:nvPr>
            <p:ph type="title" idx="6"/>
          </p:nvPr>
        </p:nvSpPr>
        <p:spPr>
          <a:xfrm>
            <a:off x="5348838" y="1627425"/>
            <a:ext cx="2746500" cy="48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35" name="Google Shape;235;p24"/>
          <p:cNvSpPr txBox="1">
            <a:spLocks noGrp="1"/>
          </p:cNvSpPr>
          <p:nvPr>
            <p:ph type="subTitle" idx="7"/>
          </p:nvPr>
        </p:nvSpPr>
        <p:spPr>
          <a:xfrm>
            <a:off x="5348904" y="2087600"/>
            <a:ext cx="2746500" cy="4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24"/>
          <p:cNvSpPr txBox="1">
            <a:spLocks noGrp="1"/>
          </p:cNvSpPr>
          <p:nvPr>
            <p:ph type="title" idx="8"/>
          </p:nvPr>
        </p:nvSpPr>
        <p:spPr>
          <a:xfrm>
            <a:off x="5348838" y="2665450"/>
            <a:ext cx="2746500" cy="48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37" name="Google Shape;237;p24"/>
          <p:cNvSpPr txBox="1">
            <a:spLocks noGrp="1"/>
          </p:cNvSpPr>
          <p:nvPr>
            <p:ph type="subTitle" idx="9"/>
          </p:nvPr>
        </p:nvSpPr>
        <p:spPr>
          <a:xfrm>
            <a:off x="5348904" y="3097325"/>
            <a:ext cx="2746500" cy="4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24"/>
          <p:cNvSpPr txBox="1">
            <a:spLocks noGrp="1"/>
          </p:cNvSpPr>
          <p:nvPr>
            <p:ph type="title" idx="13"/>
          </p:nvPr>
        </p:nvSpPr>
        <p:spPr>
          <a:xfrm>
            <a:off x="5348838" y="3703475"/>
            <a:ext cx="2746500" cy="48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39" name="Google Shape;239;p24"/>
          <p:cNvSpPr txBox="1">
            <a:spLocks noGrp="1"/>
          </p:cNvSpPr>
          <p:nvPr>
            <p:ph type="subTitle" idx="14"/>
          </p:nvPr>
        </p:nvSpPr>
        <p:spPr>
          <a:xfrm>
            <a:off x="5348904" y="4135350"/>
            <a:ext cx="2746500" cy="4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24"/>
          <p:cNvSpPr txBox="1">
            <a:spLocks noGrp="1"/>
          </p:cNvSpPr>
          <p:nvPr>
            <p:ph type="title" idx="15"/>
          </p:nvPr>
        </p:nvSpPr>
        <p:spPr>
          <a:xfrm>
            <a:off x="719925" y="437700"/>
            <a:ext cx="77040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">
  <p:cSld name="CUSTOM_7_1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5"/>
          <p:cNvSpPr/>
          <p:nvPr/>
        </p:nvSpPr>
        <p:spPr>
          <a:xfrm rot="9339447" flipH="1">
            <a:off x="-5157706" y="2195120"/>
            <a:ext cx="7471555" cy="4771732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E7E2D6">
              <a:alpha val="46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5"/>
          <p:cNvSpPr/>
          <p:nvPr/>
        </p:nvSpPr>
        <p:spPr>
          <a:xfrm rot="-10285603">
            <a:off x="7150321" y="-2266383"/>
            <a:ext cx="7471761" cy="47718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E7E2D6">
              <a:alpha val="46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25"/>
          <p:cNvSpPr/>
          <p:nvPr/>
        </p:nvSpPr>
        <p:spPr>
          <a:xfrm rot="649785">
            <a:off x="6848027" y="-244025"/>
            <a:ext cx="4558897" cy="1365861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rgbClr val="AC9078">
              <a:alpha val="12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25"/>
          <p:cNvSpPr/>
          <p:nvPr/>
        </p:nvSpPr>
        <p:spPr>
          <a:xfrm rot="813319">
            <a:off x="-4299402" y="-4717523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rgbClr val="887C62">
              <a:alpha val="67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25"/>
          <p:cNvSpPr/>
          <p:nvPr/>
        </p:nvSpPr>
        <p:spPr>
          <a:xfrm rot="9089871">
            <a:off x="7049951" y="1893780"/>
            <a:ext cx="7826200" cy="2877895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5"/>
          <p:cNvSpPr/>
          <p:nvPr/>
        </p:nvSpPr>
        <p:spPr>
          <a:xfrm rot="-576017">
            <a:off x="-4825529" y="-672274"/>
            <a:ext cx="7826074" cy="2877848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25"/>
          <p:cNvSpPr txBox="1">
            <a:spLocks noGrp="1"/>
          </p:cNvSpPr>
          <p:nvPr>
            <p:ph type="title"/>
          </p:nvPr>
        </p:nvSpPr>
        <p:spPr>
          <a:xfrm>
            <a:off x="721076" y="1932225"/>
            <a:ext cx="2227200" cy="48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49" name="Google Shape;249;p25"/>
          <p:cNvSpPr txBox="1">
            <a:spLocks noGrp="1"/>
          </p:cNvSpPr>
          <p:nvPr>
            <p:ph type="subTitle" idx="1"/>
          </p:nvPr>
        </p:nvSpPr>
        <p:spPr>
          <a:xfrm>
            <a:off x="721125" y="2287900"/>
            <a:ext cx="2227200" cy="6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25"/>
          <p:cNvSpPr txBox="1">
            <a:spLocks noGrp="1"/>
          </p:cNvSpPr>
          <p:nvPr>
            <p:ph type="title" idx="2"/>
          </p:nvPr>
        </p:nvSpPr>
        <p:spPr>
          <a:xfrm>
            <a:off x="721076" y="3841025"/>
            <a:ext cx="2227200" cy="48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51" name="Google Shape;251;p25"/>
          <p:cNvSpPr txBox="1">
            <a:spLocks noGrp="1"/>
          </p:cNvSpPr>
          <p:nvPr>
            <p:ph type="subTitle" idx="3"/>
          </p:nvPr>
        </p:nvSpPr>
        <p:spPr>
          <a:xfrm>
            <a:off x="721100" y="4196700"/>
            <a:ext cx="2227200" cy="6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52" name="Google Shape;252;p25"/>
          <p:cNvSpPr txBox="1">
            <a:spLocks noGrp="1"/>
          </p:cNvSpPr>
          <p:nvPr>
            <p:ph type="title" idx="4"/>
          </p:nvPr>
        </p:nvSpPr>
        <p:spPr>
          <a:xfrm>
            <a:off x="3458376" y="1932225"/>
            <a:ext cx="2227200" cy="48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53" name="Google Shape;253;p25"/>
          <p:cNvSpPr txBox="1">
            <a:spLocks noGrp="1"/>
          </p:cNvSpPr>
          <p:nvPr>
            <p:ph type="subTitle" idx="5"/>
          </p:nvPr>
        </p:nvSpPr>
        <p:spPr>
          <a:xfrm>
            <a:off x="3458425" y="2287900"/>
            <a:ext cx="2227200" cy="6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25"/>
          <p:cNvSpPr txBox="1">
            <a:spLocks noGrp="1"/>
          </p:cNvSpPr>
          <p:nvPr>
            <p:ph type="title" idx="6"/>
          </p:nvPr>
        </p:nvSpPr>
        <p:spPr>
          <a:xfrm>
            <a:off x="3458376" y="3841025"/>
            <a:ext cx="2227200" cy="48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55" name="Google Shape;255;p25"/>
          <p:cNvSpPr txBox="1">
            <a:spLocks noGrp="1"/>
          </p:cNvSpPr>
          <p:nvPr>
            <p:ph type="subTitle" idx="7"/>
          </p:nvPr>
        </p:nvSpPr>
        <p:spPr>
          <a:xfrm>
            <a:off x="3458400" y="4196700"/>
            <a:ext cx="2227200" cy="6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25"/>
          <p:cNvSpPr txBox="1">
            <a:spLocks noGrp="1"/>
          </p:cNvSpPr>
          <p:nvPr>
            <p:ph type="title" idx="8"/>
          </p:nvPr>
        </p:nvSpPr>
        <p:spPr>
          <a:xfrm>
            <a:off x="6195726" y="1932225"/>
            <a:ext cx="2227200" cy="48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57" name="Google Shape;257;p25"/>
          <p:cNvSpPr txBox="1">
            <a:spLocks noGrp="1"/>
          </p:cNvSpPr>
          <p:nvPr>
            <p:ph type="subTitle" idx="9"/>
          </p:nvPr>
        </p:nvSpPr>
        <p:spPr>
          <a:xfrm>
            <a:off x="6195775" y="2287900"/>
            <a:ext cx="2227200" cy="6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25"/>
          <p:cNvSpPr txBox="1">
            <a:spLocks noGrp="1"/>
          </p:cNvSpPr>
          <p:nvPr>
            <p:ph type="title" idx="13"/>
          </p:nvPr>
        </p:nvSpPr>
        <p:spPr>
          <a:xfrm>
            <a:off x="6195726" y="3841025"/>
            <a:ext cx="2227200" cy="48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59" name="Google Shape;259;p25"/>
          <p:cNvSpPr txBox="1">
            <a:spLocks noGrp="1"/>
          </p:cNvSpPr>
          <p:nvPr>
            <p:ph type="subTitle" idx="14"/>
          </p:nvPr>
        </p:nvSpPr>
        <p:spPr>
          <a:xfrm>
            <a:off x="6195750" y="4196700"/>
            <a:ext cx="2227200" cy="6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25"/>
          <p:cNvSpPr txBox="1">
            <a:spLocks noGrp="1"/>
          </p:cNvSpPr>
          <p:nvPr>
            <p:ph type="title" idx="15"/>
          </p:nvPr>
        </p:nvSpPr>
        <p:spPr>
          <a:xfrm flipH="1">
            <a:off x="719925" y="437700"/>
            <a:ext cx="77040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6"/>
          <p:cNvSpPr/>
          <p:nvPr/>
        </p:nvSpPr>
        <p:spPr>
          <a:xfrm rot="813319">
            <a:off x="-2477752" y="-3074323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rgbClr val="887C62">
              <a:alpha val="67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26"/>
          <p:cNvSpPr/>
          <p:nvPr/>
        </p:nvSpPr>
        <p:spPr>
          <a:xfrm rot="3394465" flipH="1">
            <a:off x="3077084" y="3433218"/>
            <a:ext cx="8703343" cy="555822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E7E2D6">
              <a:alpha val="46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26"/>
          <p:cNvSpPr/>
          <p:nvPr/>
        </p:nvSpPr>
        <p:spPr>
          <a:xfrm>
            <a:off x="5315177" y="-1243497"/>
            <a:ext cx="7065492" cy="5396392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rgbClr val="E6B8AF">
              <a:alpha val="254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26"/>
          <p:cNvSpPr/>
          <p:nvPr/>
        </p:nvSpPr>
        <p:spPr>
          <a:xfrm rot="3406877">
            <a:off x="3098060" y="-32126"/>
            <a:ext cx="7826090" cy="2877855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6"/>
          <p:cNvSpPr/>
          <p:nvPr/>
        </p:nvSpPr>
        <p:spPr>
          <a:xfrm rot="-649760" flipH="1">
            <a:off x="7075142" y="-713258"/>
            <a:ext cx="4974484" cy="1490372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rgbClr val="E6B8AF">
              <a:alpha val="346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6"/>
          <p:cNvSpPr/>
          <p:nvPr/>
        </p:nvSpPr>
        <p:spPr>
          <a:xfrm rot="-10285603">
            <a:off x="-4701904" y="2889692"/>
            <a:ext cx="7471761" cy="47718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E7E2D6">
              <a:alpha val="46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6"/>
          <p:cNvSpPr txBox="1">
            <a:spLocks noGrp="1"/>
          </p:cNvSpPr>
          <p:nvPr>
            <p:ph type="title" hasCustomPrompt="1"/>
          </p:nvPr>
        </p:nvSpPr>
        <p:spPr>
          <a:xfrm>
            <a:off x="723300" y="751975"/>
            <a:ext cx="4696800" cy="132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73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69" name="Google Shape;269;p26"/>
          <p:cNvSpPr txBox="1">
            <a:spLocks noGrp="1"/>
          </p:cNvSpPr>
          <p:nvPr>
            <p:ph type="subTitle" idx="1"/>
          </p:nvPr>
        </p:nvSpPr>
        <p:spPr>
          <a:xfrm>
            <a:off x="723300" y="2038177"/>
            <a:ext cx="4696800" cy="5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270" name="Google Shape;270;p26"/>
          <p:cNvSpPr txBox="1">
            <a:spLocks noGrp="1"/>
          </p:cNvSpPr>
          <p:nvPr>
            <p:ph type="title" idx="2" hasCustomPrompt="1"/>
          </p:nvPr>
        </p:nvSpPr>
        <p:spPr>
          <a:xfrm>
            <a:off x="723300" y="2598825"/>
            <a:ext cx="4696800" cy="132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73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71" name="Google Shape;271;p26"/>
          <p:cNvSpPr txBox="1">
            <a:spLocks noGrp="1"/>
          </p:cNvSpPr>
          <p:nvPr>
            <p:ph type="subTitle" idx="3"/>
          </p:nvPr>
        </p:nvSpPr>
        <p:spPr>
          <a:xfrm>
            <a:off x="723300" y="3889928"/>
            <a:ext cx="4696800" cy="5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8_1"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7"/>
          <p:cNvSpPr/>
          <p:nvPr/>
        </p:nvSpPr>
        <p:spPr>
          <a:xfrm rot="-3394465">
            <a:off x="-2929870" y="3433218"/>
            <a:ext cx="8703343" cy="555822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E7E2D6">
              <a:alpha val="46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27"/>
          <p:cNvSpPr/>
          <p:nvPr/>
        </p:nvSpPr>
        <p:spPr>
          <a:xfrm flipH="1">
            <a:off x="-4081962" y="-1243497"/>
            <a:ext cx="7065492" cy="5396392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rgbClr val="E6B8AF">
              <a:alpha val="25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27"/>
          <p:cNvSpPr/>
          <p:nvPr/>
        </p:nvSpPr>
        <p:spPr>
          <a:xfrm rot="-3952094" flipH="1">
            <a:off x="-3954406" y="-32116"/>
            <a:ext cx="7826127" cy="2877868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7"/>
          <p:cNvSpPr/>
          <p:nvPr/>
        </p:nvSpPr>
        <p:spPr>
          <a:xfrm rot="649760">
            <a:off x="-3199069" y="-713258"/>
            <a:ext cx="4974484" cy="1490372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rgbClr val="E6B8AF">
              <a:alpha val="346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7"/>
          <p:cNvSpPr/>
          <p:nvPr/>
        </p:nvSpPr>
        <p:spPr>
          <a:xfrm rot="-813319" flipH="1">
            <a:off x="4926200" y="-3074323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rgbClr val="887C62">
              <a:alpha val="67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27"/>
          <p:cNvSpPr/>
          <p:nvPr/>
        </p:nvSpPr>
        <p:spPr>
          <a:xfrm rot="10285603" flipH="1">
            <a:off x="6080701" y="3752842"/>
            <a:ext cx="7471761" cy="47718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E7E2D6">
              <a:alpha val="46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27"/>
          <p:cNvSpPr/>
          <p:nvPr/>
        </p:nvSpPr>
        <p:spPr>
          <a:xfrm rot="7426355" flipH="1">
            <a:off x="6582052" y="1132830"/>
            <a:ext cx="7826046" cy="2877838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27"/>
          <p:cNvSpPr txBox="1">
            <a:spLocks noGrp="1"/>
          </p:cNvSpPr>
          <p:nvPr>
            <p:ph type="title"/>
          </p:nvPr>
        </p:nvSpPr>
        <p:spPr>
          <a:xfrm flipH="1">
            <a:off x="719925" y="437700"/>
            <a:ext cx="77040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81" name="Google Shape;281;p27"/>
          <p:cNvSpPr txBox="1">
            <a:spLocks noGrp="1"/>
          </p:cNvSpPr>
          <p:nvPr>
            <p:ph type="title" idx="2"/>
          </p:nvPr>
        </p:nvSpPr>
        <p:spPr>
          <a:xfrm>
            <a:off x="872476" y="1425413"/>
            <a:ext cx="23052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82" name="Google Shape;282;p27"/>
          <p:cNvSpPr txBox="1">
            <a:spLocks noGrp="1"/>
          </p:cNvSpPr>
          <p:nvPr>
            <p:ph type="subTitle" idx="1"/>
          </p:nvPr>
        </p:nvSpPr>
        <p:spPr>
          <a:xfrm>
            <a:off x="872475" y="3674675"/>
            <a:ext cx="2305200" cy="93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83" name="Google Shape;283;p27"/>
          <p:cNvSpPr txBox="1">
            <a:spLocks noGrp="1"/>
          </p:cNvSpPr>
          <p:nvPr>
            <p:ph type="title" idx="3"/>
          </p:nvPr>
        </p:nvSpPr>
        <p:spPr>
          <a:xfrm>
            <a:off x="3498100" y="1425413"/>
            <a:ext cx="2147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84" name="Google Shape;284;p27"/>
          <p:cNvSpPr txBox="1">
            <a:spLocks noGrp="1"/>
          </p:cNvSpPr>
          <p:nvPr>
            <p:ph type="subTitle" idx="4"/>
          </p:nvPr>
        </p:nvSpPr>
        <p:spPr>
          <a:xfrm>
            <a:off x="3498101" y="3674675"/>
            <a:ext cx="2147700" cy="93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85" name="Google Shape;285;p27"/>
          <p:cNvSpPr txBox="1">
            <a:spLocks noGrp="1"/>
          </p:cNvSpPr>
          <p:nvPr>
            <p:ph type="title" idx="5"/>
          </p:nvPr>
        </p:nvSpPr>
        <p:spPr>
          <a:xfrm>
            <a:off x="5966121" y="1425413"/>
            <a:ext cx="2305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86" name="Google Shape;286;p27"/>
          <p:cNvSpPr txBox="1">
            <a:spLocks noGrp="1"/>
          </p:cNvSpPr>
          <p:nvPr>
            <p:ph type="subTitle" idx="6"/>
          </p:nvPr>
        </p:nvSpPr>
        <p:spPr>
          <a:xfrm>
            <a:off x="5966125" y="3674675"/>
            <a:ext cx="2305500" cy="93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27"/>
          <p:cNvSpPr txBox="1">
            <a:spLocks noGrp="1"/>
          </p:cNvSpPr>
          <p:nvPr>
            <p:ph type="title" idx="7" hasCustomPrompt="1"/>
          </p:nvPr>
        </p:nvSpPr>
        <p:spPr>
          <a:xfrm>
            <a:off x="1573073" y="2523644"/>
            <a:ext cx="8982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88" name="Google Shape;288;p27"/>
          <p:cNvSpPr txBox="1">
            <a:spLocks noGrp="1"/>
          </p:cNvSpPr>
          <p:nvPr>
            <p:ph type="title" idx="8" hasCustomPrompt="1"/>
          </p:nvPr>
        </p:nvSpPr>
        <p:spPr>
          <a:xfrm>
            <a:off x="4123139" y="2518934"/>
            <a:ext cx="8982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89" name="Google Shape;289;p27"/>
          <p:cNvSpPr txBox="1">
            <a:spLocks noGrp="1"/>
          </p:cNvSpPr>
          <p:nvPr>
            <p:ph type="title" idx="9" hasCustomPrompt="1"/>
          </p:nvPr>
        </p:nvSpPr>
        <p:spPr>
          <a:xfrm>
            <a:off x="6672769" y="2523644"/>
            <a:ext cx="8982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8"/>
          <p:cNvSpPr/>
          <p:nvPr/>
        </p:nvSpPr>
        <p:spPr>
          <a:xfrm rot="-813319" flipH="1">
            <a:off x="4432698" y="-3424273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rgbClr val="887C62">
              <a:alpha val="67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28"/>
          <p:cNvSpPr/>
          <p:nvPr/>
        </p:nvSpPr>
        <p:spPr>
          <a:xfrm rot="649785">
            <a:off x="-1816445" y="-738425"/>
            <a:ext cx="4558897" cy="1365861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rgbClr val="E7E2D6">
              <a:alpha val="46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28"/>
          <p:cNvSpPr/>
          <p:nvPr/>
        </p:nvSpPr>
        <p:spPr>
          <a:xfrm flipH="1">
            <a:off x="620870" y="2238100"/>
            <a:ext cx="7471673" cy="477180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E7E2D6">
              <a:alpha val="46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28"/>
          <p:cNvSpPr/>
          <p:nvPr/>
        </p:nvSpPr>
        <p:spPr>
          <a:xfrm rot="-8823147" flipH="1">
            <a:off x="5804215" y="2808773"/>
            <a:ext cx="5990392" cy="5613180"/>
          </a:xfrm>
          <a:custGeom>
            <a:avLst/>
            <a:gdLst/>
            <a:ahLst/>
            <a:cxnLst/>
            <a:rect l="l" t="t" r="r" b="b"/>
            <a:pathLst>
              <a:path w="93299" h="87424" extrusionOk="0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rgbClr val="E6B8AF">
              <a:alpha val="335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28"/>
          <p:cNvSpPr/>
          <p:nvPr/>
        </p:nvSpPr>
        <p:spPr>
          <a:xfrm rot="8100000" flipH="1">
            <a:off x="-2522993" y="494176"/>
            <a:ext cx="4935837" cy="3769884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rgbClr val="E6B8AF">
              <a:alpha val="25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28"/>
          <p:cNvSpPr/>
          <p:nvPr/>
        </p:nvSpPr>
        <p:spPr>
          <a:xfrm rot="-649785" flipH="1">
            <a:off x="3942880" y="4401125"/>
            <a:ext cx="4558897" cy="1365861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rgbClr val="AC9078">
              <a:alpha val="12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28"/>
          <p:cNvSpPr/>
          <p:nvPr/>
        </p:nvSpPr>
        <p:spPr>
          <a:xfrm rot="-2128845" flipH="1">
            <a:off x="-1704639" y="-1767729"/>
            <a:ext cx="7826192" cy="2877892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28"/>
          <p:cNvSpPr txBox="1">
            <a:spLocks noGrp="1"/>
          </p:cNvSpPr>
          <p:nvPr>
            <p:ph type="title"/>
          </p:nvPr>
        </p:nvSpPr>
        <p:spPr>
          <a:xfrm>
            <a:off x="1276650" y="438900"/>
            <a:ext cx="6590700" cy="100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99" name="Google Shape;299;p28"/>
          <p:cNvSpPr txBox="1">
            <a:spLocks noGrp="1"/>
          </p:cNvSpPr>
          <p:nvPr>
            <p:ph type="subTitle" idx="1"/>
          </p:nvPr>
        </p:nvSpPr>
        <p:spPr>
          <a:xfrm>
            <a:off x="2854650" y="1652972"/>
            <a:ext cx="3434700" cy="100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00" name="Google Shape;300;p28"/>
          <p:cNvSpPr/>
          <p:nvPr/>
        </p:nvSpPr>
        <p:spPr>
          <a:xfrm rot="9555807" flipH="1">
            <a:off x="7660042" y="2297294"/>
            <a:ext cx="7826096" cy="2877857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8"/>
          <p:cNvSpPr txBox="1"/>
          <p:nvPr/>
        </p:nvSpPr>
        <p:spPr>
          <a:xfrm>
            <a:off x="1814475" y="3967300"/>
            <a:ext cx="55152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CREDITS: This presentation template was created by </a:t>
            </a:r>
            <a:r>
              <a:rPr lang="en" b="1">
                <a:solidFill>
                  <a:schemeClr val="dk1"/>
                </a:solidFill>
                <a:uFill>
                  <a:noFill/>
                </a:uFill>
                <a:latin typeface="Manrope"/>
                <a:ea typeface="Manrope"/>
                <a:cs typeface="Manrope"/>
                <a:sym typeface="Manrop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, including icons by</a:t>
            </a:r>
            <a:r>
              <a:rPr lang="en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</a:t>
            </a:r>
            <a:r>
              <a:rPr lang="en" b="1">
                <a:solidFill>
                  <a:schemeClr val="dk1"/>
                </a:solidFill>
                <a:uFill>
                  <a:noFill/>
                </a:uFill>
                <a:latin typeface="Manrope"/>
                <a:ea typeface="Manrope"/>
                <a:cs typeface="Manrope"/>
                <a:sym typeface="Manrop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, infographics &amp; images by</a:t>
            </a:r>
            <a:r>
              <a:rPr lang="en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</a:t>
            </a:r>
            <a:r>
              <a:rPr lang="en" b="1">
                <a:solidFill>
                  <a:schemeClr val="dk1"/>
                </a:solidFill>
                <a:uFill>
                  <a:noFill/>
                </a:uFill>
                <a:latin typeface="Manrope"/>
                <a:ea typeface="Manrope"/>
                <a:cs typeface="Manrope"/>
                <a:sym typeface="Manrop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b="1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9"/>
          <p:cNvSpPr/>
          <p:nvPr/>
        </p:nvSpPr>
        <p:spPr>
          <a:xfrm rot="-10285629">
            <a:off x="4140874" y="-2015123"/>
            <a:ext cx="9471588" cy="6049060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E7E2D6">
              <a:alpha val="46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9"/>
          <p:cNvSpPr/>
          <p:nvPr/>
        </p:nvSpPr>
        <p:spPr>
          <a:xfrm flipH="1">
            <a:off x="6818628" y="2586663"/>
            <a:ext cx="5766771" cy="368296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887C62">
              <a:alpha val="12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9"/>
          <p:cNvSpPr/>
          <p:nvPr/>
        </p:nvSpPr>
        <p:spPr>
          <a:xfrm rot="9748587" flipH="1">
            <a:off x="5601527" y="2021265"/>
            <a:ext cx="8200944" cy="3015698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9"/>
          <p:cNvSpPr/>
          <p:nvPr/>
        </p:nvSpPr>
        <p:spPr>
          <a:xfrm rot="4102346" flipH="1">
            <a:off x="-2270967" y="3805847"/>
            <a:ext cx="9416338" cy="601377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E7E2D6">
              <a:alpha val="46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9"/>
          <p:cNvSpPr/>
          <p:nvPr/>
        </p:nvSpPr>
        <p:spPr>
          <a:xfrm rot="813319">
            <a:off x="-3580677" y="-1425723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rgbClr val="887C62">
              <a:alpha val="67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9"/>
          <p:cNvSpPr/>
          <p:nvPr/>
        </p:nvSpPr>
        <p:spPr>
          <a:xfrm>
            <a:off x="3065327" y="-4200997"/>
            <a:ext cx="7065492" cy="5396392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rgbClr val="E6B8AF">
              <a:alpha val="254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0"/>
          <p:cNvSpPr/>
          <p:nvPr/>
        </p:nvSpPr>
        <p:spPr>
          <a:xfrm rot="4102360" flipH="1">
            <a:off x="-2512533" y="4030635"/>
            <a:ext cx="7471578" cy="477174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E7E2D6">
              <a:alpha val="46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30"/>
          <p:cNvSpPr/>
          <p:nvPr/>
        </p:nvSpPr>
        <p:spPr>
          <a:xfrm rot="813319">
            <a:off x="-4129602" y="-1737023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rgbClr val="887C62">
              <a:alpha val="666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30"/>
          <p:cNvSpPr/>
          <p:nvPr/>
        </p:nvSpPr>
        <p:spPr>
          <a:xfrm rot="3394465" flipH="1">
            <a:off x="5593334" y="2171418"/>
            <a:ext cx="8703343" cy="555822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E7E2D6">
              <a:alpha val="4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30"/>
          <p:cNvSpPr/>
          <p:nvPr/>
        </p:nvSpPr>
        <p:spPr>
          <a:xfrm rot="-10285603">
            <a:off x="6336471" y="-2917283"/>
            <a:ext cx="7471761" cy="47718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E6B8AF">
              <a:alpha val="254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30"/>
          <p:cNvSpPr/>
          <p:nvPr/>
        </p:nvSpPr>
        <p:spPr>
          <a:xfrm rot="-2238616">
            <a:off x="-4635728" y="470344"/>
            <a:ext cx="7826078" cy="2877850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/>
          <p:nvPr/>
        </p:nvSpPr>
        <p:spPr>
          <a:xfrm rot="813319">
            <a:off x="-704002" y="2342077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rgbClr val="887C62">
              <a:alpha val="67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4"/>
          <p:cNvSpPr/>
          <p:nvPr/>
        </p:nvSpPr>
        <p:spPr>
          <a:xfrm rot="-5553048">
            <a:off x="-3421688" y="1600648"/>
            <a:ext cx="5990367" cy="5613156"/>
          </a:xfrm>
          <a:custGeom>
            <a:avLst/>
            <a:gdLst/>
            <a:ahLst/>
            <a:cxnLst/>
            <a:rect l="l" t="t" r="r" b="b"/>
            <a:pathLst>
              <a:path w="93299" h="87424" extrusionOk="0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rgbClr val="AC9078">
              <a:alpha val="72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4"/>
          <p:cNvSpPr/>
          <p:nvPr/>
        </p:nvSpPr>
        <p:spPr>
          <a:xfrm rot="-1460553" flipH="1">
            <a:off x="6702382" y="-661835"/>
            <a:ext cx="7471555" cy="4771732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E7E2D6">
              <a:alpha val="46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4"/>
          <p:cNvSpPr/>
          <p:nvPr/>
        </p:nvSpPr>
        <p:spPr>
          <a:xfrm rot="3657786">
            <a:off x="7243056" y="893138"/>
            <a:ext cx="4558957" cy="1365879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rgbClr val="E6B8AF">
              <a:alpha val="335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4"/>
          <p:cNvSpPr/>
          <p:nvPr/>
        </p:nvSpPr>
        <p:spPr>
          <a:xfrm rot="3624623">
            <a:off x="5761668" y="608449"/>
            <a:ext cx="7826028" cy="2877832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720000" y="437700"/>
            <a:ext cx="77028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720000" y="1095450"/>
            <a:ext cx="77028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250">
                <a:latin typeface="Manrope"/>
                <a:ea typeface="Manrope"/>
                <a:cs typeface="Manrope"/>
                <a:sym typeface="Manrope"/>
              </a:defRPr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/>
          <p:nvPr/>
        </p:nvSpPr>
        <p:spPr>
          <a:xfrm>
            <a:off x="-4528356" y="1004988"/>
            <a:ext cx="5766771" cy="368296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887C62">
              <a:alpha val="12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5"/>
          <p:cNvSpPr/>
          <p:nvPr/>
        </p:nvSpPr>
        <p:spPr>
          <a:xfrm rot="-9405665" flipH="1">
            <a:off x="6846081" y="1281156"/>
            <a:ext cx="7310152" cy="6849835"/>
          </a:xfrm>
          <a:custGeom>
            <a:avLst/>
            <a:gdLst/>
            <a:ahLst/>
            <a:cxnLst/>
            <a:rect l="l" t="t" r="r" b="b"/>
            <a:pathLst>
              <a:path w="93299" h="87424" extrusionOk="0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rgbClr val="E6B8AF">
              <a:alpha val="335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5"/>
          <p:cNvSpPr/>
          <p:nvPr/>
        </p:nvSpPr>
        <p:spPr>
          <a:xfrm rot="1478505" flipH="1">
            <a:off x="3709533" y="-1000036"/>
            <a:ext cx="7826136" cy="2877871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 flipH="1">
            <a:off x="720000" y="43891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title" idx="2"/>
          </p:nvPr>
        </p:nvSpPr>
        <p:spPr>
          <a:xfrm>
            <a:off x="4789925" y="3371526"/>
            <a:ext cx="2325300" cy="48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ubTitle" idx="1"/>
          </p:nvPr>
        </p:nvSpPr>
        <p:spPr>
          <a:xfrm>
            <a:off x="4789950" y="3879601"/>
            <a:ext cx="23253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title" idx="3"/>
          </p:nvPr>
        </p:nvSpPr>
        <p:spPr>
          <a:xfrm>
            <a:off x="2028750" y="3371526"/>
            <a:ext cx="2325300" cy="48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ubTitle" idx="4"/>
          </p:nvPr>
        </p:nvSpPr>
        <p:spPr>
          <a:xfrm>
            <a:off x="2028775" y="3879601"/>
            <a:ext cx="23253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/>
          <p:nvPr/>
        </p:nvSpPr>
        <p:spPr>
          <a:xfrm rot="9524149" flipH="1">
            <a:off x="-6659422" y="-2925302"/>
            <a:ext cx="9471569" cy="604904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E7E2D6">
              <a:alpha val="46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5"/>
          <p:cNvSpPr/>
          <p:nvPr/>
        </p:nvSpPr>
        <p:spPr>
          <a:xfrm rot="-9555841">
            <a:off x="-6785773" y="1808506"/>
            <a:ext cx="8200942" cy="3015697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/>
          <p:nvPr/>
        </p:nvSpPr>
        <p:spPr>
          <a:xfrm rot="3394465" flipH="1">
            <a:off x="3077084" y="3433218"/>
            <a:ext cx="8703343" cy="555822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E7E2D6">
              <a:alpha val="46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6"/>
          <p:cNvSpPr/>
          <p:nvPr/>
        </p:nvSpPr>
        <p:spPr>
          <a:xfrm>
            <a:off x="5867027" y="-1243497"/>
            <a:ext cx="7065492" cy="5396392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rgbClr val="E6B8AF">
              <a:alpha val="25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6"/>
          <p:cNvSpPr/>
          <p:nvPr/>
        </p:nvSpPr>
        <p:spPr>
          <a:xfrm rot="3952094">
            <a:off x="4978836" y="-32116"/>
            <a:ext cx="7826127" cy="2877868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6"/>
          <p:cNvSpPr/>
          <p:nvPr/>
        </p:nvSpPr>
        <p:spPr>
          <a:xfrm rot="-649760" flipH="1">
            <a:off x="7075142" y="-713258"/>
            <a:ext cx="4974484" cy="1490372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rgbClr val="E6B8AF">
              <a:alpha val="346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6"/>
          <p:cNvSpPr/>
          <p:nvPr/>
        </p:nvSpPr>
        <p:spPr>
          <a:xfrm rot="813319">
            <a:off x="-2477752" y="-3074323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rgbClr val="887C62">
              <a:alpha val="67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6"/>
          <p:cNvSpPr/>
          <p:nvPr/>
        </p:nvSpPr>
        <p:spPr>
          <a:xfrm rot="-10285603">
            <a:off x="-4701904" y="3752842"/>
            <a:ext cx="7471761" cy="47718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E7E2D6">
              <a:alpha val="46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6"/>
          <p:cNvSpPr/>
          <p:nvPr/>
        </p:nvSpPr>
        <p:spPr>
          <a:xfrm rot="-7426355">
            <a:off x="-5557542" y="1132830"/>
            <a:ext cx="7826046" cy="2877838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title"/>
          </p:nvPr>
        </p:nvSpPr>
        <p:spPr>
          <a:xfrm flipH="1">
            <a:off x="719925" y="437700"/>
            <a:ext cx="77040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2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/>
          <p:nvPr/>
        </p:nvSpPr>
        <p:spPr>
          <a:xfrm rot="3394465" flipH="1">
            <a:off x="5041484" y="2286018"/>
            <a:ext cx="8703343" cy="555822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E7E2D6">
              <a:alpha val="46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7"/>
          <p:cNvSpPr/>
          <p:nvPr/>
        </p:nvSpPr>
        <p:spPr>
          <a:xfrm rot="-10285603">
            <a:off x="7150321" y="-2266383"/>
            <a:ext cx="7471761" cy="47718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E6B8AF">
              <a:alpha val="254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7"/>
          <p:cNvSpPr/>
          <p:nvPr/>
        </p:nvSpPr>
        <p:spPr>
          <a:xfrm rot="955394" flipH="1">
            <a:off x="1460861" y="-2197712"/>
            <a:ext cx="7826028" cy="2877832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body" idx="1"/>
          </p:nvPr>
        </p:nvSpPr>
        <p:spPr>
          <a:xfrm>
            <a:off x="4572000" y="1369325"/>
            <a:ext cx="3850500" cy="333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400"/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marL="1371600" lvl="2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marL="1828800" lvl="3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marL="2286000" lvl="4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5pPr>
            <a:lvl6pPr marL="2743200" lvl="5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/>
            </a:lvl6pPr>
            <a:lvl7pPr marL="3200400" lvl="6" indent="-3111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marL="3657600" lvl="7" indent="-3111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marL="4114800" lvl="8" indent="-3302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title"/>
          </p:nvPr>
        </p:nvSpPr>
        <p:spPr>
          <a:xfrm>
            <a:off x="719925" y="437700"/>
            <a:ext cx="77040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/>
          <p:nvPr/>
        </p:nvSpPr>
        <p:spPr>
          <a:xfrm rot="-813319" flipH="1">
            <a:off x="4432698" y="-3424273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rgbClr val="887C62">
              <a:alpha val="67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8"/>
          <p:cNvSpPr/>
          <p:nvPr/>
        </p:nvSpPr>
        <p:spPr>
          <a:xfrm rot="649785">
            <a:off x="-1816445" y="-738425"/>
            <a:ext cx="4558897" cy="1365861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rgbClr val="E7E2D6">
              <a:alpha val="46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8"/>
          <p:cNvSpPr/>
          <p:nvPr/>
        </p:nvSpPr>
        <p:spPr>
          <a:xfrm flipH="1">
            <a:off x="620870" y="2238100"/>
            <a:ext cx="7471673" cy="477180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E7E2D6">
              <a:alpha val="46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8"/>
          <p:cNvSpPr/>
          <p:nvPr/>
        </p:nvSpPr>
        <p:spPr>
          <a:xfrm rot="-8823147" flipH="1">
            <a:off x="5492915" y="2808773"/>
            <a:ext cx="5990392" cy="5613180"/>
          </a:xfrm>
          <a:custGeom>
            <a:avLst/>
            <a:gdLst/>
            <a:ahLst/>
            <a:cxnLst/>
            <a:rect l="l" t="t" r="r" b="b"/>
            <a:pathLst>
              <a:path w="93299" h="87424" extrusionOk="0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rgbClr val="E6B8AF">
              <a:alpha val="335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8"/>
          <p:cNvSpPr/>
          <p:nvPr/>
        </p:nvSpPr>
        <p:spPr>
          <a:xfrm flipH="1">
            <a:off x="-2254122" y="-142500"/>
            <a:ext cx="4935815" cy="3769836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rgbClr val="E6B8AF">
              <a:alpha val="25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8"/>
          <p:cNvSpPr/>
          <p:nvPr/>
        </p:nvSpPr>
        <p:spPr>
          <a:xfrm rot="-649785" flipH="1">
            <a:off x="3942880" y="4401125"/>
            <a:ext cx="4558897" cy="1365861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rgbClr val="AC9078">
              <a:alpha val="12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8"/>
          <p:cNvSpPr/>
          <p:nvPr/>
        </p:nvSpPr>
        <p:spPr>
          <a:xfrm rot="-1244193" flipH="1">
            <a:off x="-2695083" y="-777268"/>
            <a:ext cx="7826096" cy="2877857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8"/>
          <p:cNvSpPr/>
          <p:nvPr/>
        </p:nvSpPr>
        <p:spPr>
          <a:xfrm rot="9555807" flipH="1">
            <a:off x="7511217" y="2297294"/>
            <a:ext cx="7826096" cy="2877857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8"/>
          <p:cNvSpPr txBox="1">
            <a:spLocks noGrp="1"/>
          </p:cNvSpPr>
          <p:nvPr>
            <p:ph type="title"/>
          </p:nvPr>
        </p:nvSpPr>
        <p:spPr>
          <a:xfrm>
            <a:off x="1796850" y="1301800"/>
            <a:ext cx="5550300" cy="253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9"/>
          <p:cNvSpPr/>
          <p:nvPr/>
        </p:nvSpPr>
        <p:spPr>
          <a:xfrm rot="813319">
            <a:off x="-2477752" y="-3074323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rgbClr val="887C62">
              <a:alpha val="67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9"/>
          <p:cNvSpPr/>
          <p:nvPr/>
        </p:nvSpPr>
        <p:spPr>
          <a:xfrm rot="3394465" flipH="1">
            <a:off x="3077084" y="3433218"/>
            <a:ext cx="8703343" cy="555822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E7E2D6">
              <a:alpha val="46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9"/>
          <p:cNvSpPr/>
          <p:nvPr/>
        </p:nvSpPr>
        <p:spPr>
          <a:xfrm>
            <a:off x="5867027" y="-1243497"/>
            <a:ext cx="7065492" cy="5396392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rgbClr val="E6B8AF">
              <a:alpha val="254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9"/>
          <p:cNvSpPr/>
          <p:nvPr/>
        </p:nvSpPr>
        <p:spPr>
          <a:xfrm rot="3406877">
            <a:off x="3098060" y="-32126"/>
            <a:ext cx="7826090" cy="2877855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9"/>
          <p:cNvSpPr/>
          <p:nvPr/>
        </p:nvSpPr>
        <p:spPr>
          <a:xfrm rot="-649760" flipH="1">
            <a:off x="7075142" y="-713258"/>
            <a:ext cx="4974484" cy="1490372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rgbClr val="E6B8AF">
              <a:alpha val="346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9"/>
          <p:cNvSpPr/>
          <p:nvPr/>
        </p:nvSpPr>
        <p:spPr>
          <a:xfrm rot="-10285603">
            <a:off x="-4701904" y="3752842"/>
            <a:ext cx="7471761" cy="47718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E7E2D6">
              <a:alpha val="46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9"/>
          <p:cNvSpPr/>
          <p:nvPr/>
        </p:nvSpPr>
        <p:spPr>
          <a:xfrm rot="-7426355">
            <a:off x="-5557542" y="1132830"/>
            <a:ext cx="7826046" cy="2877838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9"/>
          <p:cNvSpPr txBox="1">
            <a:spLocks noGrp="1"/>
          </p:cNvSpPr>
          <p:nvPr>
            <p:ph type="title"/>
          </p:nvPr>
        </p:nvSpPr>
        <p:spPr>
          <a:xfrm>
            <a:off x="723300" y="1383125"/>
            <a:ext cx="4510500" cy="92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5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9"/>
          <p:cNvSpPr txBox="1">
            <a:spLocks noGrp="1"/>
          </p:cNvSpPr>
          <p:nvPr>
            <p:ph type="subTitle" idx="1"/>
          </p:nvPr>
        </p:nvSpPr>
        <p:spPr>
          <a:xfrm>
            <a:off x="723300" y="2328475"/>
            <a:ext cx="4359900" cy="14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"/>
          <p:cNvSpPr/>
          <p:nvPr/>
        </p:nvSpPr>
        <p:spPr>
          <a:xfrm rot="2839443">
            <a:off x="-336718" y="2752984"/>
            <a:ext cx="6402141" cy="5689181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rgbClr val="E7E2D6">
              <a:alpha val="30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0"/>
          <p:cNvSpPr/>
          <p:nvPr/>
        </p:nvSpPr>
        <p:spPr>
          <a:xfrm rot="-10285629">
            <a:off x="4072449" y="-3742073"/>
            <a:ext cx="9471588" cy="6049060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E7E2D6">
              <a:alpha val="30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0"/>
          <p:cNvSpPr/>
          <p:nvPr/>
        </p:nvSpPr>
        <p:spPr>
          <a:xfrm flipH="1">
            <a:off x="7484803" y="1004988"/>
            <a:ext cx="5766771" cy="368296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887C62">
              <a:alpha val="12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0"/>
          <p:cNvSpPr/>
          <p:nvPr/>
        </p:nvSpPr>
        <p:spPr>
          <a:xfrm rot="9555841" flipH="1">
            <a:off x="6141752" y="1808506"/>
            <a:ext cx="8200942" cy="3015697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0"/>
          <p:cNvSpPr/>
          <p:nvPr/>
        </p:nvSpPr>
        <p:spPr>
          <a:xfrm rot="-1478505">
            <a:off x="-4010126" y="-558136"/>
            <a:ext cx="7826136" cy="2877871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0"/>
          <p:cNvSpPr txBox="1">
            <a:spLocks noGrp="1"/>
          </p:cNvSpPr>
          <p:nvPr>
            <p:ph type="title"/>
          </p:nvPr>
        </p:nvSpPr>
        <p:spPr>
          <a:xfrm>
            <a:off x="723300" y="1315950"/>
            <a:ext cx="2771700" cy="25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0"/>
          <p:cNvSpPr/>
          <p:nvPr/>
        </p:nvSpPr>
        <p:spPr>
          <a:xfrm rot="9405665">
            <a:off x="-4305365" y="1281181"/>
            <a:ext cx="7310152" cy="6849835"/>
          </a:xfrm>
          <a:custGeom>
            <a:avLst/>
            <a:gdLst/>
            <a:ahLst/>
            <a:cxnLst/>
            <a:rect l="l" t="t" r="r" b="b"/>
            <a:pathLst>
              <a:path w="93299" h="87424" extrusionOk="0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rgbClr val="E6B8AF">
              <a:alpha val="21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1075" y="438900"/>
            <a:ext cx="7698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1075" y="1351868"/>
            <a:ext cx="7701900" cy="32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●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○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■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●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○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■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●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○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■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3"/>
          <p:cNvSpPr txBox="1">
            <a:spLocks noGrp="1"/>
          </p:cNvSpPr>
          <p:nvPr>
            <p:ph type="ctrTitle"/>
          </p:nvPr>
        </p:nvSpPr>
        <p:spPr>
          <a:xfrm>
            <a:off x="723150" y="1837005"/>
            <a:ext cx="7697700" cy="183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latin typeface="Times New Roman" panose="02020603050405020304" pitchFamily="18" charset="0"/>
                <a:ea typeface="Kulim Park"/>
                <a:cs typeface="Times New Roman" panose="02020603050405020304" pitchFamily="18" charset="0"/>
                <a:sym typeface="Kulim Park"/>
              </a:rPr>
              <a:t>XÂY DỰNG GAME AI LÀ TRIỆU PHÚ BẰNG WINFORM</a:t>
            </a:r>
            <a:endParaRPr sz="5000" dirty="0">
              <a:solidFill>
                <a:schemeClr val="dk2"/>
              </a:solidFill>
              <a:latin typeface="Times New Roman" panose="02020603050405020304" pitchFamily="18" charset="0"/>
              <a:ea typeface="Kulim Park"/>
              <a:cs typeface="Times New Roman" panose="02020603050405020304" pitchFamily="18" charset="0"/>
              <a:sym typeface="Kulim Park"/>
            </a:endParaRPr>
          </a:p>
        </p:txBody>
      </p:sp>
      <p:sp>
        <p:nvSpPr>
          <p:cNvPr id="324" name="Google Shape;324;p33"/>
          <p:cNvSpPr txBox="1">
            <a:spLocks noGrp="1"/>
          </p:cNvSpPr>
          <p:nvPr>
            <p:ph type="subTitle" idx="1"/>
          </p:nvPr>
        </p:nvSpPr>
        <p:spPr>
          <a:xfrm>
            <a:off x="5317274" y="453239"/>
            <a:ext cx="52185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ngành</a:t>
            </a:r>
            <a:endParaRPr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Google Shape;324;p33">
            <a:extLst>
              <a:ext uri="{FF2B5EF4-FFF2-40B4-BE49-F238E27FC236}">
                <a16:creationId xmlns:a16="http://schemas.microsoft.com/office/drawing/2014/main" id="{45ECFEA6-6AC6-3DA7-E65D-BE03D7FAA1F7}"/>
              </a:ext>
            </a:extLst>
          </p:cNvPr>
          <p:cNvSpPr txBox="1">
            <a:spLocks/>
          </p:cNvSpPr>
          <p:nvPr/>
        </p:nvSpPr>
        <p:spPr>
          <a:xfrm>
            <a:off x="3721990" y="1295264"/>
            <a:ext cx="2560822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None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rope"/>
              <a:buNone/>
              <a:defRPr sz="18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rope"/>
              <a:buNone/>
              <a:defRPr sz="18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rope"/>
              <a:buNone/>
              <a:defRPr sz="18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rope"/>
              <a:buNone/>
              <a:defRPr sz="18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rope"/>
              <a:buNone/>
              <a:defRPr sz="18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rope"/>
              <a:buNone/>
              <a:defRPr sz="18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rope"/>
              <a:buNone/>
              <a:defRPr sz="18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rope"/>
              <a:buNone/>
              <a:defRPr sz="18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pPr marL="0" indent="0"/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71DFFDBC-1535-126D-6CFB-F651402AC729}"/>
              </a:ext>
            </a:extLst>
          </p:cNvPr>
          <p:cNvSpPr txBox="1"/>
          <p:nvPr/>
        </p:nvSpPr>
        <p:spPr>
          <a:xfrm>
            <a:off x="4277032" y="3774100"/>
            <a:ext cx="4761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800" b="1" dirty="0">
                <a:latin typeface="Palatino Linotype" panose="02040502050505030304" pitchFamily="18" charset="0"/>
              </a:rPr>
              <a:t>Giảng viên hướng dẫn: ThS. </a:t>
            </a:r>
            <a:r>
              <a:rPr lang="vi-VN" sz="1800" b="1" dirty="0" err="1">
                <a:latin typeface="Palatino Linotype" panose="02040502050505030304" pitchFamily="18" charset="0"/>
              </a:rPr>
              <a:t>Trần</a:t>
            </a:r>
            <a:r>
              <a:rPr lang="vi-VN" sz="1800" b="1" dirty="0">
                <a:latin typeface="Palatino Linotype" panose="02040502050505030304" pitchFamily="18" charset="0"/>
              </a:rPr>
              <a:t> Văn </a:t>
            </a:r>
            <a:r>
              <a:rPr lang="vi-VN" sz="1800" b="1" dirty="0" err="1">
                <a:latin typeface="Palatino Linotype" panose="02040502050505030304" pitchFamily="18" charset="0"/>
              </a:rPr>
              <a:t>Hữu</a:t>
            </a:r>
            <a:endParaRPr lang="en-US" sz="1800" dirty="0"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93FBC36C-8F34-20BE-D25B-AC08F682806B}"/>
              </a:ext>
            </a:extLst>
          </p:cNvPr>
          <p:cNvSpPr txBox="1"/>
          <p:nvPr/>
        </p:nvSpPr>
        <p:spPr>
          <a:xfrm>
            <a:off x="862781" y="553065"/>
            <a:ext cx="31930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buFontTx/>
              <a:buChar char="-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Visual studio 2022</a:t>
            </a:r>
          </a:p>
          <a:p>
            <a:pPr marL="285750" indent="-285750">
              <a:buFontTx/>
              <a:buChar char="-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SQL Sever Management Studio 2018</a:t>
            </a:r>
          </a:p>
          <a:p>
            <a:endParaRPr lang="vi-V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FDAFAB0F-2CA1-6016-0766-99E2A42D6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982" y="2636735"/>
            <a:ext cx="2628900" cy="17430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26" name="Picture 2" descr="Microsoft Visual Studio 2022 Is Now Generally Available – Research Snipers">
            <a:extLst>
              <a:ext uri="{FF2B5EF4-FFF2-40B4-BE49-F238E27FC236}">
                <a16:creationId xmlns:a16="http://schemas.microsoft.com/office/drawing/2014/main" id="{43F09EB4-197B-9111-5C2D-B8597C2B5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1935" y="2543636"/>
            <a:ext cx="3146763" cy="1836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1373121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32869F7-FACE-2BB4-F50A-B7FF41A66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73721" y="260720"/>
            <a:ext cx="3579155" cy="657900"/>
          </a:xfrm>
        </p:spPr>
        <p:txBody>
          <a:bodyPr/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CauHoi</a:t>
            </a:r>
            <a:endParaRPr lang="vi-V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600ACC89-A547-3283-9242-D5E69E5AEC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973" y="830429"/>
            <a:ext cx="3856054" cy="3482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549028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8B4185F-F49A-5D7E-92A4-291D41625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677" y="144458"/>
            <a:ext cx="2237052" cy="657900"/>
          </a:xfrm>
        </p:spPr>
        <p:txBody>
          <a:bodyPr/>
          <a:lstStyle/>
          <a:p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vi-V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12">
            <a:extLst>
              <a:ext uri="{FF2B5EF4-FFF2-40B4-BE49-F238E27FC236}">
                <a16:creationId xmlns:a16="http://schemas.microsoft.com/office/drawing/2014/main" id="{1BCD3194-5265-C21D-DD42-17E692C08A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7277" y="1485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vi-V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kumimoji="0" lang="en-US" altLang="vi-V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5">
            <a:extLst>
              <a:ext uri="{FF2B5EF4-FFF2-40B4-BE49-F238E27FC236}">
                <a16:creationId xmlns:a16="http://schemas.microsoft.com/office/drawing/2014/main" id="{CD42E8DE-FF8A-D12A-0BB6-49732BBEA9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283110" y="1485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vi-V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kumimoji="0" lang="vi-VN" altLang="vi-VN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vi-VN" altLang="vi-V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Tiêu đề 1">
            <a:extLst>
              <a:ext uri="{FF2B5EF4-FFF2-40B4-BE49-F238E27FC236}">
                <a16:creationId xmlns:a16="http://schemas.microsoft.com/office/drawing/2014/main" id="{DC3F105E-7848-7E60-13D3-6C0A35B5B17E}"/>
              </a:ext>
            </a:extLst>
          </p:cNvPr>
          <p:cNvSpPr txBox="1">
            <a:spLocks/>
          </p:cNvSpPr>
          <p:nvPr/>
        </p:nvSpPr>
        <p:spPr>
          <a:xfrm>
            <a:off x="747038" y="1485900"/>
            <a:ext cx="2345497" cy="553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19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endParaRPr lang="vi-V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A49FD914-63BA-B9C2-C869-5D35E8535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7292" y="929364"/>
            <a:ext cx="5189670" cy="3520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235136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êu đề 1">
            <a:extLst>
              <a:ext uri="{FF2B5EF4-FFF2-40B4-BE49-F238E27FC236}">
                <a16:creationId xmlns:a16="http://schemas.microsoft.com/office/drawing/2014/main" id="{34181317-D9CA-5877-2C6E-4DA9CCDF5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677" y="144458"/>
            <a:ext cx="2237052" cy="657900"/>
          </a:xfrm>
        </p:spPr>
        <p:txBody>
          <a:bodyPr/>
          <a:lstStyle/>
          <a:p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vi-V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0B604E8D-EC76-C360-BC7A-966B65C929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7277" y="1485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vi-V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kumimoji="0" lang="en-US" altLang="vi-V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5">
            <a:extLst>
              <a:ext uri="{FF2B5EF4-FFF2-40B4-BE49-F238E27FC236}">
                <a16:creationId xmlns:a16="http://schemas.microsoft.com/office/drawing/2014/main" id="{A4E93F89-560E-7C2E-11C0-B84C6C9F9D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283110" y="1485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vi-V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kumimoji="0" lang="vi-VN" altLang="vi-VN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vi-VN" altLang="vi-V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Hình ảnh 6">
            <a:extLst>
              <a:ext uri="{FF2B5EF4-FFF2-40B4-BE49-F238E27FC236}">
                <a16:creationId xmlns:a16="http://schemas.microsoft.com/office/drawing/2014/main" id="{DE677F0A-B017-5ECF-42FA-25FCC4D49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7536" y="674319"/>
            <a:ext cx="5159187" cy="4016088"/>
          </a:xfrm>
          <a:prstGeom prst="rect">
            <a:avLst/>
          </a:prstGeom>
        </p:spPr>
      </p:pic>
      <p:sp>
        <p:nvSpPr>
          <p:cNvPr id="8" name="Tiêu đề 1">
            <a:extLst>
              <a:ext uri="{FF2B5EF4-FFF2-40B4-BE49-F238E27FC236}">
                <a16:creationId xmlns:a16="http://schemas.microsoft.com/office/drawing/2014/main" id="{55A27798-EC9F-0C56-4A2A-8747F2735503}"/>
              </a:ext>
            </a:extLst>
          </p:cNvPr>
          <p:cNvSpPr txBox="1">
            <a:spLocks/>
          </p:cNvSpPr>
          <p:nvPr/>
        </p:nvSpPr>
        <p:spPr>
          <a:xfrm>
            <a:off x="747038" y="1485900"/>
            <a:ext cx="2345497" cy="553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19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endParaRPr lang="vi-V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6537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êu đề 1">
            <a:extLst>
              <a:ext uri="{FF2B5EF4-FFF2-40B4-BE49-F238E27FC236}">
                <a16:creationId xmlns:a16="http://schemas.microsoft.com/office/drawing/2014/main" id="{9135F618-F997-6258-53D1-B26DA8EB1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677" y="144458"/>
            <a:ext cx="2237052" cy="657900"/>
          </a:xfrm>
        </p:spPr>
        <p:txBody>
          <a:bodyPr/>
          <a:lstStyle/>
          <a:p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vi-V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12">
            <a:extLst>
              <a:ext uri="{FF2B5EF4-FFF2-40B4-BE49-F238E27FC236}">
                <a16:creationId xmlns:a16="http://schemas.microsoft.com/office/drawing/2014/main" id="{0A3E26D7-C8D0-CD52-BC1A-23664575F9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7277" y="1485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vi-V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kumimoji="0" lang="en-US" altLang="vi-V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5">
            <a:extLst>
              <a:ext uri="{FF2B5EF4-FFF2-40B4-BE49-F238E27FC236}">
                <a16:creationId xmlns:a16="http://schemas.microsoft.com/office/drawing/2014/main" id="{448F3D39-7B86-5B1A-334C-3469A5172B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283110" y="1485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vi-V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kumimoji="0" lang="vi-VN" altLang="vi-VN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vi-VN" altLang="vi-V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iêu đề 1">
            <a:extLst>
              <a:ext uri="{FF2B5EF4-FFF2-40B4-BE49-F238E27FC236}">
                <a16:creationId xmlns:a16="http://schemas.microsoft.com/office/drawing/2014/main" id="{A6E72C69-478C-027F-1C00-DF1400789300}"/>
              </a:ext>
            </a:extLst>
          </p:cNvPr>
          <p:cNvSpPr txBox="1">
            <a:spLocks/>
          </p:cNvSpPr>
          <p:nvPr/>
        </p:nvSpPr>
        <p:spPr>
          <a:xfrm>
            <a:off x="747038" y="1485900"/>
            <a:ext cx="2345497" cy="553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19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  <a:endParaRPr lang="vi-V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Hình ảnh 13">
            <a:extLst>
              <a:ext uri="{FF2B5EF4-FFF2-40B4-BE49-F238E27FC236}">
                <a16:creationId xmlns:a16="http://schemas.microsoft.com/office/drawing/2014/main" id="{3D170D1F-5CA0-5335-93AB-8AB4AF738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8890" y="612388"/>
            <a:ext cx="5204911" cy="374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3062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29;p34">
            <a:extLst>
              <a:ext uri="{FF2B5EF4-FFF2-40B4-BE49-F238E27FC236}">
                <a16:creationId xmlns:a16="http://schemas.microsoft.com/office/drawing/2014/main" id="{1D772128-EA18-EE7A-16B8-BDC24E266E2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4859" y="1293107"/>
            <a:ext cx="7702800" cy="15902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  <a:br>
              <a:rPr lang="en" sz="4000" b="1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" sz="4000" b="1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 CHƯƠNG TRÌNH</a:t>
            </a:r>
            <a:endParaRPr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Google Shape;337;p35">
            <a:extLst>
              <a:ext uri="{FF2B5EF4-FFF2-40B4-BE49-F238E27FC236}">
                <a16:creationId xmlns:a16="http://schemas.microsoft.com/office/drawing/2014/main" id="{FE1EC8AA-0034-6E3A-7B19-BEC87F203F45}"/>
              </a:ext>
            </a:extLst>
          </p:cNvPr>
          <p:cNvSpPr/>
          <p:nvPr/>
        </p:nvSpPr>
        <p:spPr>
          <a:xfrm>
            <a:off x="1186610" y="3973215"/>
            <a:ext cx="1095097" cy="973144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" name="Google Shape;360;p35">
            <a:extLst>
              <a:ext uri="{FF2B5EF4-FFF2-40B4-BE49-F238E27FC236}">
                <a16:creationId xmlns:a16="http://schemas.microsoft.com/office/drawing/2014/main" id="{F5F7DF01-9DBB-5FBE-2141-817280D29283}"/>
              </a:ext>
            </a:extLst>
          </p:cNvPr>
          <p:cNvGrpSpPr/>
          <p:nvPr/>
        </p:nvGrpSpPr>
        <p:grpSpPr>
          <a:xfrm>
            <a:off x="1590977" y="4296908"/>
            <a:ext cx="286361" cy="325758"/>
            <a:chOff x="5535742" y="1768803"/>
            <a:chExt cx="299729" cy="340965"/>
          </a:xfrm>
        </p:grpSpPr>
        <p:sp>
          <p:nvSpPr>
            <p:cNvPr id="7" name="Google Shape;361;p35">
              <a:extLst>
                <a:ext uri="{FF2B5EF4-FFF2-40B4-BE49-F238E27FC236}">
                  <a16:creationId xmlns:a16="http://schemas.microsoft.com/office/drawing/2014/main" id="{D41FE6C6-FE3E-6B95-E476-7D0BDC67B578}"/>
                </a:ext>
              </a:extLst>
            </p:cNvPr>
            <p:cNvSpPr/>
            <p:nvPr/>
          </p:nvSpPr>
          <p:spPr>
            <a:xfrm>
              <a:off x="5535742" y="1989979"/>
              <a:ext cx="299729" cy="119789"/>
            </a:xfrm>
            <a:custGeom>
              <a:avLst/>
              <a:gdLst/>
              <a:ahLst/>
              <a:cxnLst/>
              <a:rect l="l" t="t" r="r" b="b"/>
              <a:pathLst>
                <a:path w="9333" h="3730" extrusionOk="0">
                  <a:moveTo>
                    <a:pt x="1321" y="661"/>
                  </a:moveTo>
                  <a:lnTo>
                    <a:pt x="1803" y="3105"/>
                  </a:lnTo>
                  <a:lnTo>
                    <a:pt x="625" y="3105"/>
                  </a:lnTo>
                  <a:lnTo>
                    <a:pt x="625" y="1553"/>
                  </a:lnTo>
                  <a:cubicBezTo>
                    <a:pt x="625" y="1125"/>
                    <a:pt x="928" y="768"/>
                    <a:pt x="1321" y="661"/>
                  </a:cubicBezTo>
                  <a:close/>
                  <a:moveTo>
                    <a:pt x="7405" y="625"/>
                  </a:moveTo>
                  <a:lnTo>
                    <a:pt x="6906" y="3105"/>
                  </a:lnTo>
                  <a:lnTo>
                    <a:pt x="2445" y="3105"/>
                  </a:lnTo>
                  <a:lnTo>
                    <a:pt x="1945" y="625"/>
                  </a:lnTo>
                  <a:lnTo>
                    <a:pt x="4229" y="625"/>
                  </a:lnTo>
                  <a:lnTo>
                    <a:pt x="3605" y="2392"/>
                  </a:lnTo>
                  <a:lnTo>
                    <a:pt x="4194" y="2588"/>
                  </a:lnTo>
                  <a:lnTo>
                    <a:pt x="4675" y="1232"/>
                  </a:lnTo>
                  <a:lnTo>
                    <a:pt x="5157" y="2588"/>
                  </a:lnTo>
                  <a:lnTo>
                    <a:pt x="5746" y="2392"/>
                  </a:lnTo>
                  <a:lnTo>
                    <a:pt x="5121" y="625"/>
                  </a:lnTo>
                  <a:close/>
                  <a:moveTo>
                    <a:pt x="8030" y="661"/>
                  </a:moveTo>
                  <a:cubicBezTo>
                    <a:pt x="8422" y="768"/>
                    <a:pt x="8726" y="1125"/>
                    <a:pt x="8726" y="1553"/>
                  </a:cubicBezTo>
                  <a:lnTo>
                    <a:pt x="8726" y="3105"/>
                  </a:lnTo>
                  <a:lnTo>
                    <a:pt x="7548" y="3105"/>
                  </a:lnTo>
                  <a:lnTo>
                    <a:pt x="8030" y="661"/>
                  </a:lnTo>
                  <a:close/>
                  <a:moveTo>
                    <a:pt x="1571" y="1"/>
                  </a:moveTo>
                  <a:cubicBezTo>
                    <a:pt x="696" y="1"/>
                    <a:pt x="1" y="697"/>
                    <a:pt x="1" y="1553"/>
                  </a:cubicBezTo>
                  <a:lnTo>
                    <a:pt x="1" y="3730"/>
                  </a:lnTo>
                  <a:lnTo>
                    <a:pt x="9332" y="3730"/>
                  </a:lnTo>
                  <a:lnTo>
                    <a:pt x="9332" y="1553"/>
                  </a:lnTo>
                  <a:cubicBezTo>
                    <a:pt x="9332" y="697"/>
                    <a:pt x="8636" y="1"/>
                    <a:pt x="77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62;p35">
              <a:extLst>
                <a:ext uri="{FF2B5EF4-FFF2-40B4-BE49-F238E27FC236}">
                  <a16:creationId xmlns:a16="http://schemas.microsoft.com/office/drawing/2014/main" id="{F8CC6AF3-DB05-3E60-8AC1-37597B32269E}"/>
                </a:ext>
              </a:extLst>
            </p:cNvPr>
            <p:cNvSpPr/>
            <p:nvPr/>
          </p:nvSpPr>
          <p:spPr>
            <a:xfrm>
              <a:off x="5575854" y="1768803"/>
              <a:ext cx="220084" cy="221272"/>
            </a:xfrm>
            <a:custGeom>
              <a:avLst/>
              <a:gdLst/>
              <a:ahLst/>
              <a:cxnLst/>
              <a:rect l="l" t="t" r="r" b="b"/>
              <a:pathLst>
                <a:path w="6853" h="6890" extrusionOk="0">
                  <a:moveTo>
                    <a:pt x="4069" y="625"/>
                  </a:moveTo>
                  <a:lnTo>
                    <a:pt x="4318" y="3123"/>
                  </a:lnTo>
                  <a:lnTo>
                    <a:pt x="2516" y="3123"/>
                  </a:lnTo>
                  <a:lnTo>
                    <a:pt x="2766" y="625"/>
                  </a:lnTo>
                  <a:close/>
                  <a:moveTo>
                    <a:pt x="4354" y="3730"/>
                  </a:moveTo>
                  <a:lnTo>
                    <a:pt x="4354" y="5335"/>
                  </a:lnTo>
                  <a:cubicBezTo>
                    <a:pt x="4354" y="5850"/>
                    <a:pt x="3942" y="6265"/>
                    <a:pt x="3435" y="6265"/>
                  </a:cubicBezTo>
                  <a:cubicBezTo>
                    <a:pt x="3414" y="6265"/>
                    <a:pt x="3394" y="6265"/>
                    <a:pt x="3373" y="6263"/>
                  </a:cubicBezTo>
                  <a:cubicBezTo>
                    <a:pt x="2891" y="6245"/>
                    <a:pt x="2499" y="5799"/>
                    <a:pt x="2499" y="5318"/>
                  </a:cubicBezTo>
                  <a:lnTo>
                    <a:pt x="2499" y="3730"/>
                  </a:lnTo>
                  <a:close/>
                  <a:moveTo>
                    <a:pt x="2213" y="1"/>
                  </a:moveTo>
                  <a:lnTo>
                    <a:pt x="1892" y="3123"/>
                  </a:lnTo>
                  <a:lnTo>
                    <a:pt x="1" y="3123"/>
                  </a:lnTo>
                  <a:lnTo>
                    <a:pt x="1" y="3730"/>
                  </a:lnTo>
                  <a:lnTo>
                    <a:pt x="1874" y="3730"/>
                  </a:lnTo>
                  <a:lnTo>
                    <a:pt x="1874" y="5318"/>
                  </a:lnTo>
                  <a:cubicBezTo>
                    <a:pt x="1874" y="6156"/>
                    <a:pt x="2534" y="6852"/>
                    <a:pt x="3373" y="6888"/>
                  </a:cubicBezTo>
                  <a:cubicBezTo>
                    <a:pt x="3394" y="6889"/>
                    <a:pt x="3415" y="6889"/>
                    <a:pt x="3436" y="6889"/>
                  </a:cubicBezTo>
                  <a:cubicBezTo>
                    <a:pt x="4282" y="6889"/>
                    <a:pt x="4979" y="6189"/>
                    <a:pt x="4979" y="5335"/>
                  </a:cubicBezTo>
                  <a:lnTo>
                    <a:pt x="4979" y="3730"/>
                  </a:lnTo>
                  <a:lnTo>
                    <a:pt x="6852" y="3730"/>
                  </a:lnTo>
                  <a:lnTo>
                    <a:pt x="6852" y="3123"/>
                  </a:lnTo>
                  <a:lnTo>
                    <a:pt x="4943" y="3123"/>
                  </a:lnTo>
                  <a:lnTo>
                    <a:pt x="46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" name="Google Shape;380;p36">
            <a:extLst>
              <a:ext uri="{FF2B5EF4-FFF2-40B4-BE49-F238E27FC236}">
                <a16:creationId xmlns:a16="http://schemas.microsoft.com/office/drawing/2014/main" id="{6E948A8E-02F7-62A8-8AD9-F56B2AA5E8BE}"/>
              </a:ext>
            </a:extLst>
          </p:cNvPr>
          <p:cNvGrpSpPr/>
          <p:nvPr/>
        </p:nvGrpSpPr>
        <p:grpSpPr>
          <a:xfrm>
            <a:off x="6665200" y="3470634"/>
            <a:ext cx="1963515" cy="1414485"/>
            <a:chOff x="3698427" y="2942161"/>
            <a:chExt cx="1963515" cy="1414485"/>
          </a:xfrm>
        </p:grpSpPr>
        <p:sp>
          <p:nvSpPr>
            <p:cNvPr id="10" name="Google Shape;381;p36">
              <a:extLst>
                <a:ext uri="{FF2B5EF4-FFF2-40B4-BE49-F238E27FC236}">
                  <a16:creationId xmlns:a16="http://schemas.microsoft.com/office/drawing/2014/main" id="{7772F6E0-3257-925F-DCFE-70E811F0E43D}"/>
                </a:ext>
              </a:extLst>
            </p:cNvPr>
            <p:cNvSpPr/>
            <p:nvPr/>
          </p:nvSpPr>
          <p:spPr>
            <a:xfrm>
              <a:off x="3698427" y="2942161"/>
              <a:ext cx="1963515" cy="1414485"/>
            </a:xfrm>
            <a:custGeom>
              <a:avLst/>
              <a:gdLst/>
              <a:ahLst/>
              <a:cxnLst/>
              <a:rect l="l" t="t" r="r" b="b"/>
              <a:pathLst>
                <a:path w="18827" h="13563" extrusionOk="0">
                  <a:moveTo>
                    <a:pt x="7161" y="0"/>
                  </a:moveTo>
                  <a:cubicBezTo>
                    <a:pt x="6367" y="0"/>
                    <a:pt x="5745" y="97"/>
                    <a:pt x="5462" y="302"/>
                  </a:cubicBezTo>
                  <a:cubicBezTo>
                    <a:pt x="5439" y="302"/>
                    <a:pt x="5416" y="302"/>
                    <a:pt x="5393" y="302"/>
                  </a:cubicBezTo>
                  <a:cubicBezTo>
                    <a:pt x="1116" y="302"/>
                    <a:pt x="1" y="5785"/>
                    <a:pt x="370" y="9035"/>
                  </a:cubicBezTo>
                  <a:cubicBezTo>
                    <a:pt x="734" y="12239"/>
                    <a:pt x="5348" y="13486"/>
                    <a:pt x="7931" y="13560"/>
                  </a:cubicBezTo>
                  <a:cubicBezTo>
                    <a:pt x="7975" y="13562"/>
                    <a:pt x="8020" y="13562"/>
                    <a:pt x="8064" y="13562"/>
                  </a:cubicBezTo>
                  <a:cubicBezTo>
                    <a:pt x="13120" y="13562"/>
                    <a:pt x="18826" y="5169"/>
                    <a:pt x="13911" y="1714"/>
                  </a:cubicBezTo>
                  <a:cubicBezTo>
                    <a:pt x="12377" y="637"/>
                    <a:pt x="9200" y="0"/>
                    <a:pt x="71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74;p36">
              <a:extLst>
                <a:ext uri="{FF2B5EF4-FFF2-40B4-BE49-F238E27FC236}">
                  <a16:creationId xmlns:a16="http://schemas.microsoft.com/office/drawing/2014/main" id="{E187449B-F934-1522-1090-DFC4864DC49E}"/>
                </a:ext>
              </a:extLst>
            </p:cNvPr>
            <p:cNvSpPr/>
            <p:nvPr/>
          </p:nvSpPr>
          <p:spPr>
            <a:xfrm>
              <a:off x="3793880" y="2950656"/>
              <a:ext cx="1397700" cy="13977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EAE0"/>
                </a:solidFill>
              </a:endParaRPr>
            </a:p>
          </p:txBody>
        </p:sp>
      </p:grpSp>
      <p:grpSp>
        <p:nvGrpSpPr>
          <p:cNvPr id="12" name="Google Shape;360;p35">
            <a:extLst>
              <a:ext uri="{FF2B5EF4-FFF2-40B4-BE49-F238E27FC236}">
                <a16:creationId xmlns:a16="http://schemas.microsoft.com/office/drawing/2014/main" id="{F61DA5CA-658F-5FB4-EB3C-3F8E80DC75FC}"/>
              </a:ext>
            </a:extLst>
          </p:cNvPr>
          <p:cNvGrpSpPr/>
          <p:nvPr/>
        </p:nvGrpSpPr>
        <p:grpSpPr>
          <a:xfrm>
            <a:off x="7209610" y="3886200"/>
            <a:ext cx="503796" cy="449650"/>
            <a:chOff x="5535742" y="1768803"/>
            <a:chExt cx="299729" cy="340965"/>
          </a:xfrm>
        </p:grpSpPr>
        <p:sp>
          <p:nvSpPr>
            <p:cNvPr id="13" name="Google Shape;361;p35">
              <a:extLst>
                <a:ext uri="{FF2B5EF4-FFF2-40B4-BE49-F238E27FC236}">
                  <a16:creationId xmlns:a16="http://schemas.microsoft.com/office/drawing/2014/main" id="{D9FF6FAD-1CE2-C611-AFDB-399DC7A1FB40}"/>
                </a:ext>
              </a:extLst>
            </p:cNvPr>
            <p:cNvSpPr/>
            <p:nvPr/>
          </p:nvSpPr>
          <p:spPr>
            <a:xfrm>
              <a:off x="5535742" y="1989979"/>
              <a:ext cx="299729" cy="119789"/>
            </a:xfrm>
            <a:custGeom>
              <a:avLst/>
              <a:gdLst/>
              <a:ahLst/>
              <a:cxnLst/>
              <a:rect l="l" t="t" r="r" b="b"/>
              <a:pathLst>
                <a:path w="9333" h="3730" extrusionOk="0">
                  <a:moveTo>
                    <a:pt x="1321" y="661"/>
                  </a:moveTo>
                  <a:lnTo>
                    <a:pt x="1803" y="3105"/>
                  </a:lnTo>
                  <a:lnTo>
                    <a:pt x="625" y="3105"/>
                  </a:lnTo>
                  <a:lnTo>
                    <a:pt x="625" y="1553"/>
                  </a:lnTo>
                  <a:cubicBezTo>
                    <a:pt x="625" y="1125"/>
                    <a:pt x="928" y="768"/>
                    <a:pt x="1321" y="661"/>
                  </a:cubicBezTo>
                  <a:close/>
                  <a:moveTo>
                    <a:pt x="7405" y="625"/>
                  </a:moveTo>
                  <a:lnTo>
                    <a:pt x="6906" y="3105"/>
                  </a:lnTo>
                  <a:lnTo>
                    <a:pt x="2445" y="3105"/>
                  </a:lnTo>
                  <a:lnTo>
                    <a:pt x="1945" y="625"/>
                  </a:lnTo>
                  <a:lnTo>
                    <a:pt x="4229" y="625"/>
                  </a:lnTo>
                  <a:lnTo>
                    <a:pt x="3605" y="2392"/>
                  </a:lnTo>
                  <a:lnTo>
                    <a:pt x="4194" y="2588"/>
                  </a:lnTo>
                  <a:lnTo>
                    <a:pt x="4675" y="1232"/>
                  </a:lnTo>
                  <a:lnTo>
                    <a:pt x="5157" y="2588"/>
                  </a:lnTo>
                  <a:lnTo>
                    <a:pt x="5746" y="2392"/>
                  </a:lnTo>
                  <a:lnTo>
                    <a:pt x="5121" y="625"/>
                  </a:lnTo>
                  <a:close/>
                  <a:moveTo>
                    <a:pt x="8030" y="661"/>
                  </a:moveTo>
                  <a:cubicBezTo>
                    <a:pt x="8422" y="768"/>
                    <a:pt x="8726" y="1125"/>
                    <a:pt x="8726" y="1553"/>
                  </a:cubicBezTo>
                  <a:lnTo>
                    <a:pt x="8726" y="3105"/>
                  </a:lnTo>
                  <a:lnTo>
                    <a:pt x="7548" y="3105"/>
                  </a:lnTo>
                  <a:lnTo>
                    <a:pt x="8030" y="661"/>
                  </a:lnTo>
                  <a:close/>
                  <a:moveTo>
                    <a:pt x="1571" y="1"/>
                  </a:moveTo>
                  <a:cubicBezTo>
                    <a:pt x="696" y="1"/>
                    <a:pt x="1" y="697"/>
                    <a:pt x="1" y="1553"/>
                  </a:cubicBezTo>
                  <a:lnTo>
                    <a:pt x="1" y="3730"/>
                  </a:lnTo>
                  <a:lnTo>
                    <a:pt x="9332" y="3730"/>
                  </a:lnTo>
                  <a:lnTo>
                    <a:pt x="9332" y="1553"/>
                  </a:lnTo>
                  <a:cubicBezTo>
                    <a:pt x="9332" y="697"/>
                    <a:pt x="8636" y="1"/>
                    <a:pt x="77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62;p35">
              <a:extLst>
                <a:ext uri="{FF2B5EF4-FFF2-40B4-BE49-F238E27FC236}">
                  <a16:creationId xmlns:a16="http://schemas.microsoft.com/office/drawing/2014/main" id="{64CCC64B-E259-5A3B-B933-4439A176840F}"/>
                </a:ext>
              </a:extLst>
            </p:cNvPr>
            <p:cNvSpPr/>
            <p:nvPr/>
          </p:nvSpPr>
          <p:spPr>
            <a:xfrm>
              <a:off x="5575854" y="1768803"/>
              <a:ext cx="220084" cy="221272"/>
            </a:xfrm>
            <a:custGeom>
              <a:avLst/>
              <a:gdLst/>
              <a:ahLst/>
              <a:cxnLst/>
              <a:rect l="l" t="t" r="r" b="b"/>
              <a:pathLst>
                <a:path w="6853" h="6890" extrusionOk="0">
                  <a:moveTo>
                    <a:pt x="4069" y="625"/>
                  </a:moveTo>
                  <a:lnTo>
                    <a:pt x="4318" y="3123"/>
                  </a:lnTo>
                  <a:lnTo>
                    <a:pt x="2516" y="3123"/>
                  </a:lnTo>
                  <a:lnTo>
                    <a:pt x="2766" y="625"/>
                  </a:lnTo>
                  <a:close/>
                  <a:moveTo>
                    <a:pt x="4354" y="3730"/>
                  </a:moveTo>
                  <a:lnTo>
                    <a:pt x="4354" y="5335"/>
                  </a:lnTo>
                  <a:cubicBezTo>
                    <a:pt x="4354" y="5850"/>
                    <a:pt x="3942" y="6265"/>
                    <a:pt x="3435" y="6265"/>
                  </a:cubicBezTo>
                  <a:cubicBezTo>
                    <a:pt x="3414" y="6265"/>
                    <a:pt x="3394" y="6265"/>
                    <a:pt x="3373" y="6263"/>
                  </a:cubicBezTo>
                  <a:cubicBezTo>
                    <a:pt x="2891" y="6245"/>
                    <a:pt x="2499" y="5799"/>
                    <a:pt x="2499" y="5318"/>
                  </a:cubicBezTo>
                  <a:lnTo>
                    <a:pt x="2499" y="3730"/>
                  </a:lnTo>
                  <a:close/>
                  <a:moveTo>
                    <a:pt x="2213" y="1"/>
                  </a:moveTo>
                  <a:lnTo>
                    <a:pt x="1892" y="3123"/>
                  </a:lnTo>
                  <a:lnTo>
                    <a:pt x="1" y="3123"/>
                  </a:lnTo>
                  <a:lnTo>
                    <a:pt x="1" y="3730"/>
                  </a:lnTo>
                  <a:lnTo>
                    <a:pt x="1874" y="3730"/>
                  </a:lnTo>
                  <a:lnTo>
                    <a:pt x="1874" y="5318"/>
                  </a:lnTo>
                  <a:cubicBezTo>
                    <a:pt x="1874" y="6156"/>
                    <a:pt x="2534" y="6852"/>
                    <a:pt x="3373" y="6888"/>
                  </a:cubicBezTo>
                  <a:cubicBezTo>
                    <a:pt x="3394" y="6889"/>
                    <a:pt x="3415" y="6889"/>
                    <a:pt x="3436" y="6889"/>
                  </a:cubicBezTo>
                  <a:cubicBezTo>
                    <a:pt x="4282" y="6889"/>
                    <a:pt x="4979" y="6189"/>
                    <a:pt x="4979" y="5335"/>
                  </a:cubicBezTo>
                  <a:lnTo>
                    <a:pt x="4979" y="3730"/>
                  </a:lnTo>
                  <a:lnTo>
                    <a:pt x="6852" y="3730"/>
                  </a:lnTo>
                  <a:lnTo>
                    <a:pt x="6852" y="3123"/>
                  </a:lnTo>
                  <a:lnTo>
                    <a:pt x="4943" y="3123"/>
                  </a:lnTo>
                  <a:lnTo>
                    <a:pt x="46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92832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EB42D8B-0C48-E94F-8A48-426679B98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b="1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0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0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0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endParaRPr lang="vi-VN" sz="2000" b="1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êu đề 1">
            <a:extLst>
              <a:ext uri="{FF2B5EF4-FFF2-40B4-BE49-F238E27FC236}">
                <a16:creationId xmlns:a16="http://schemas.microsoft.com/office/drawing/2014/main" id="{417D3AE4-C809-DA1B-F6C2-01CB4DEAFD98}"/>
              </a:ext>
            </a:extLst>
          </p:cNvPr>
          <p:cNvSpPr txBox="1">
            <a:spLocks/>
          </p:cNvSpPr>
          <p:nvPr/>
        </p:nvSpPr>
        <p:spPr>
          <a:xfrm>
            <a:off x="631313" y="864813"/>
            <a:ext cx="7702800" cy="1170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19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Giao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nhờ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Visual studio 2022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D48DCEB5-ACDC-E672-49A3-7E62B5395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1578" y="2035303"/>
            <a:ext cx="2819644" cy="234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256195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3081" y="1993107"/>
            <a:ext cx="60150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Palatino Linotype" panose="02040502050505030304" pitchFamily="18" charset="0"/>
              </a:rPr>
              <a:t>Demo</a:t>
            </a:r>
          </a:p>
        </p:txBody>
      </p:sp>
    </p:spTree>
  </p:cSld>
  <p:clrMapOvr>
    <a:masterClrMapping/>
  </p:clrMapOvr>
  <p:transition spd="slow">
    <p:cov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3228679"/>
      </p:ext>
    </p:extLst>
  </p:cSld>
  <p:clrMapOvr>
    <a:masterClrMapping/>
  </p:clrMapOvr>
  <p:transition spd="slow">
    <p:randomBar dir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Hình ảnh 4">
            <a:extLst>
              <a:ext uri="{FF2B5EF4-FFF2-40B4-BE49-F238E27FC236}">
                <a16:creationId xmlns:a16="http://schemas.microsoft.com/office/drawing/2014/main" id="{8A69FCFF-72A8-45DA-308E-4C6E5BECB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" y="0"/>
            <a:ext cx="914268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758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82D2FDF-DA3B-FBE9-4BE0-E06BF795C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207" y="1283110"/>
            <a:ext cx="3855600" cy="1135388"/>
          </a:xfrm>
        </p:spPr>
        <p:txBody>
          <a:bodyPr/>
          <a:lstStyle/>
          <a:p>
            <a:r>
              <a:rPr lang="en-US" sz="2000" dirty="0">
                <a:latin typeface="+mj-lt"/>
              </a:rPr>
              <a:t>Mai </a:t>
            </a:r>
            <a:r>
              <a:rPr lang="en-US" sz="2000" dirty="0" err="1">
                <a:latin typeface="+mj-lt"/>
              </a:rPr>
              <a:t>Thành</a:t>
            </a:r>
            <a:r>
              <a:rPr lang="en-US" sz="2000" dirty="0">
                <a:latin typeface="+mj-lt"/>
              </a:rPr>
              <a:t> Nam</a:t>
            </a:r>
            <a:br>
              <a:rPr lang="en-US" sz="2000" dirty="0">
                <a:latin typeface="+mj-lt"/>
              </a:rPr>
            </a:br>
            <a:r>
              <a:rPr lang="en-US" sz="2000" dirty="0">
                <a:latin typeface="+mj-lt"/>
              </a:rPr>
              <a:t>Nguyễn Phan </a:t>
            </a:r>
            <a:r>
              <a:rPr lang="en-US" sz="2000" dirty="0" err="1">
                <a:latin typeface="+mj-lt"/>
              </a:rPr>
              <a:t>Tấn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Hùng</a:t>
            </a:r>
            <a:br>
              <a:rPr lang="en-US" sz="2000" dirty="0">
                <a:latin typeface="+mj-lt"/>
              </a:rPr>
            </a:br>
            <a:r>
              <a:rPr lang="en-US" sz="2000" dirty="0">
                <a:latin typeface="+mj-lt"/>
              </a:rPr>
              <a:t>Nguyễn Lê Danh</a:t>
            </a:r>
            <a:endParaRPr lang="vi-VN" sz="2000" dirty="0">
              <a:latin typeface="+mj-lt"/>
            </a:endParaRPr>
          </a:p>
        </p:txBody>
      </p:sp>
      <p:sp>
        <p:nvSpPr>
          <p:cNvPr id="4" name="Tiêu đề phụ 3">
            <a:extLst>
              <a:ext uri="{FF2B5EF4-FFF2-40B4-BE49-F238E27FC236}">
                <a16:creationId xmlns:a16="http://schemas.microsoft.com/office/drawing/2014/main" id="{2570D4C7-6DE3-7023-B0A7-5933A452B0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4207" y="563710"/>
            <a:ext cx="3671095" cy="719400"/>
          </a:xfrm>
        </p:spPr>
        <p:txBody>
          <a:bodyPr/>
          <a:lstStyle/>
          <a:p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vi-VN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Google Shape;337;p35">
            <a:extLst>
              <a:ext uri="{FF2B5EF4-FFF2-40B4-BE49-F238E27FC236}">
                <a16:creationId xmlns:a16="http://schemas.microsoft.com/office/drawing/2014/main" id="{3EDC3570-8963-CF97-BF83-0023C0471147}"/>
              </a:ext>
            </a:extLst>
          </p:cNvPr>
          <p:cNvSpPr/>
          <p:nvPr/>
        </p:nvSpPr>
        <p:spPr>
          <a:xfrm>
            <a:off x="911594" y="3860390"/>
            <a:ext cx="1095097" cy="973144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" name="Google Shape;360;p35">
            <a:extLst>
              <a:ext uri="{FF2B5EF4-FFF2-40B4-BE49-F238E27FC236}">
                <a16:creationId xmlns:a16="http://schemas.microsoft.com/office/drawing/2014/main" id="{44D57C11-7C5D-BCE8-75E1-76FEE9A4F723}"/>
              </a:ext>
            </a:extLst>
          </p:cNvPr>
          <p:cNvGrpSpPr/>
          <p:nvPr/>
        </p:nvGrpSpPr>
        <p:grpSpPr>
          <a:xfrm>
            <a:off x="1315961" y="4254032"/>
            <a:ext cx="286361" cy="325758"/>
            <a:chOff x="5535742" y="1768803"/>
            <a:chExt cx="299729" cy="340965"/>
          </a:xfrm>
        </p:grpSpPr>
        <p:sp>
          <p:nvSpPr>
            <p:cNvPr id="7" name="Google Shape;361;p35">
              <a:extLst>
                <a:ext uri="{FF2B5EF4-FFF2-40B4-BE49-F238E27FC236}">
                  <a16:creationId xmlns:a16="http://schemas.microsoft.com/office/drawing/2014/main" id="{B7C02BC2-6D67-3BC1-1B4A-AACB9AF379DE}"/>
                </a:ext>
              </a:extLst>
            </p:cNvPr>
            <p:cNvSpPr/>
            <p:nvPr/>
          </p:nvSpPr>
          <p:spPr>
            <a:xfrm>
              <a:off x="5535742" y="1989979"/>
              <a:ext cx="299729" cy="119789"/>
            </a:xfrm>
            <a:custGeom>
              <a:avLst/>
              <a:gdLst/>
              <a:ahLst/>
              <a:cxnLst/>
              <a:rect l="l" t="t" r="r" b="b"/>
              <a:pathLst>
                <a:path w="9333" h="3730" extrusionOk="0">
                  <a:moveTo>
                    <a:pt x="1321" y="661"/>
                  </a:moveTo>
                  <a:lnTo>
                    <a:pt x="1803" y="3105"/>
                  </a:lnTo>
                  <a:lnTo>
                    <a:pt x="625" y="3105"/>
                  </a:lnTo>
                  <a:lnTo>
                    <a:pt x="625" y="1553"/>
                  </a:lnTo>
                  <a:cubicBezTo>
                    <a:pt x="625" y="1125"/>
                    <a:pt x="928" y="768"/>
                    <a:pt x="1321" y="661"/>
                  </a:cubicBezTo>
                  <a:close/>
                  <a:moveTo>
                    <a:pt x="7405" y="625"/>
                  </a:moveTo>
                  <a:lnTo>
                    <a:pt x="6906" y="3105"/>
                  </a:lnTo>
                  <a:lnTo>
                    <a:pt x="2445" y="3105"/>
                  </a:lnTo>
                  <a:lnTo>
                    <a:pt x="1945" y="625"/>
                  </a:lnTo>
                  <a:lnTo>
                    <a:pt x="4229" y="625"/>
                  </a:lnTo>
                  <a:lnTo>
                    <a:pt x="3605" y="2392"/>
                  </a:lnTo>
                  <a:lnTo>
                    <a:pt x="4194" y="2588"/>
                  </a:lnTo>
                  <a:lnTo>
                    <a:pt x="4675" y="1232"/>
                  </a:lnTo>
                  <a:lnTo>
                    <a:pt x="5157" y="2588"/>
                  </a:lnTo>
                  <a:lnTo>
                    <a:pt x="5746" y="2392"/>
                  </a:lnTo>
                  <a:lnTo>
                    <a:pt x="5121" y="625"/>
                  </a:lnTo>
                  <a:close/>
                  <a:moveTo>
                    <a:pt x="8030" y="661"/>
                  </a:moveTo>
                  <a:cubicBezTo>
                    <a:pt x="8422" y="768"/>
                    <a:pt x="8726" y="1125"/>
                    <a:pt x="8726" y="1553"/>
                  </a:cubicBezTo>
                  <a:lnTo>
                    <a:pt x="8726" y="3105"/>
                  </a:lnTo>
                  <a:lnTo>
                    <a:pt x="7548" y="3105"/>
                  </a:lnTo>
                  <a:lnTo>
                    <a:pt x="8030" y="661"/>
                  </a:lnTo>
                  <a:close/>
                  <a:moveTo>
                    <a:pt x="1571" y="1"/>
                  </a:moveTo>
                  <a:cubicBezTo>
                    <a:pt x="696" y="1"/>
                    <a:pt x="1" y="697"/>
                    <a:pt x="1" y="1553"/>
                  </a:cubicBezTo>
                  <a:lnTo>
                    <a:pt x="1" y="3730"/>
                  </a:lnTo>
                  <a:lnTo>
                    <a:pt x="9332" y="3730"/>
                  </a:lnTo>
                  <a:lnTo>
                    <a:pt x="9332" y="1553"/>
                  </a:lnTo>
                  <a:cubicBezTo>
                    <a:pt x="9332" y="697"/>
                    <a:pt x="8636" y="1"/>
                    <a:pt x="77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62;p35">
              <a:extLst>
                <a:ext uri="{FF2B5EF4-FFF2-40B4-BE49-F238E27FC236}">
                  <a16:creationId xmlns:a16="http://schemas.microsoft.com/office/drawing/2014/main" id="{41986445-ACC0-B707-3B8E-7D432FF25BB4}"/>
                </a:ext>
              </a:extLst>
            </p:cNvPr>
            <p:cNvSpPr/>
            <p:nvPr/>
          </p:nvSpPr>
          <p:spPr>
            <a:xfrm>
              <a:off x="5575854" y="1768803"/>
              <a:ext cx="220084" cy="221272"/>
            </a:xfrm>
            <a:custGeom>
              <a:avLst/>
              <a:gdLst/>
              <a:ahLst/>
              <a:cxnLst/>
              <a:rect l="l" t="t" r="r" b="b"/>
              <a:pathLst>
                <a:path w="6853" h="6890" extrusionOk="0">
                  <a:moveTo>
                    <a:pt x="4069" y="625"/>
                  </a:moveTo>
                  <a:lnTo>
                    <a:pt x="4318" y="3123"/>
                  </a:lnTo>
                  <a:lnTo>
                    <a:pt x="2516" y="3123"/>
                  </a:lnTo>
                  <a:lnTo>
                    <a:pt x="2766" y="625"/>
                  </a:lnTo>
                  <a:close/>
                  <a:moveTo>
                    <a:pt x="4354" y="3730"/>
                  </a:moveTo>
                  <a:lnTo>
                    <a:pt x="4354" y="5335"/>
                  </a:lnTo>
                  <a:cubicBezTo>
                    <a:pt x="4354" y="5850"/>
                    <a:pt x="3942" y="6265"/>
                    <a:pt x="3435" y="6265"/>
                  </a:cubicBezTo>
                  <a:cubicBezTo>
                    <a:pt x="3414" y="6265"/>
                    <a:pt x="3394" y="6265"/>
                    <a:pt x="3373" y="6263"/>
                  </a:cubicBezTo>
                  <a:cubicBezTo>
                    <a:pt x="2891" y="6245"/>
                    <a:pt x="2499" y="5799"/>
                    <a:pt x="2499" y="5318"/>
                  </a:cubicBezTo>
                  <a:lnTo>
                    <a:pt x="2499" y="3730"/>
                  </a:lnTo>
                  <a:close/>
                  <a:moveTo>
                    <a:pt x="2213" y="1"/>
                  </a:moveTo>
                  <a:lnTo>
                    <a:pt x="1892" y="3123"/>
                  </a:lnTo>
                  <a:lnTo>
                    <a:pt x="1" y="3123"/>
                  </a:lnTo>
                  <a:lnTo>
                    <a:pt x="1" y="3730"/>
                  </a:lnTo>
                  <a:lnTo>
                    <a:pt x="1874" y="3730"/>
                  </a:lnTo>
                  <a:lnTo>
                    <a:pt x="1874" y="5318"/>
                  </a:lnTo>
                  <a:cubicBezTo>
                    <a:pt x="1874" y="6156"/>
                    <a:pt x="2534" y="6852"/>
                    <a:pt x="3373" y="6888"/>
                  </a:cubicBezTo>
                  <a:cubicBezTo>
                    <a:pt x="3394" y="6889"/>
                    <a:pt x="3415" y="6889"/>
                    <a:pt x="3436" y="6889"/>
                  </a:cubicBezTo>
                  <a:cubicBezTo>
                    <a:pt x="4282" y="6889"/>
                    <a:pt x="4979" y="6189"/>
                    <a:pt x="4979" y="5335"/>
                  </a:cubicBezTo>
                  <a:lnTo>
                    <a:pt x="4979" y="3730"/>
                  </a:lnTo>
                  <a:lnTo>
                    <a:pt x="6852" y="3730"/>
                  </a:lnTo>
                  <a:lnTo>
                    <a:pt x="6852" y="3123"/>
                  </a:lnTo>
                  <a:lnTo>
                    <a:pt x="4943" y="3123"/>
                  </a:lnTo>
                  <a:lnTo>
                    <a:pt x="46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Google Shape;335;p35">
            <a:extLst>
              <a:ext uri="{FF2B5EF4-FFF2-40B4-BE49-F238E27FC236}">
                <a16:creationId xmlns:a16="http://schemas.microsoft.com/office/drawing/2014/main" id="{DB973029-5E93-C1AD-01E3-B0461E4F7778}"/>
              </a:ext>
            </a:extLst>
          </p:cNvPr>
          <p:cNvSpPr/>
          <p:nvPr/>
        </p:nvSpPr>
        <p:spPr>
          <a:xfrm>
            <a:off x="6824692" y="2085177"/>
            <a:ext cx="1350837" cy="973145"/>
          </a:xfrm>
          <a:custGeom>
            <a:avLst/>
            <a:gdLst/>
            <a:ahLst/>
            <a:cxnLst/>
            <a:rect l="l" t="t" r="r" b="b"/>
            <a:pathLst>
              <a:path w="18827" h="13563" extrusionOk="0">
                <a:moveTo>
                  <a:pt x="7161" y="0"/>
                </a:moveTo>
                <a:cubicBezTo>
                  <a:pt x="6367" y="0"/>
                  <a:pt x="5745" y="97"/>
                  <a:pt x="5462" y="302"/>
                </a:cubicBezTo>
                <a:cubicBezTo>
                  <a:pt x="5439" y="302"/>
                  <a:pt x="5416" y="302"/>
                  <a:pt x="5393" y="302"/>
                </a:cubicBezTo>
                <a:cubicBezTo>
                  <a:pt x="1116" y="302"/>
                  <a:pt x="1" y="5785"/>
                  <a:pt x="370" y="9035"/>
                </a:cubicBezTo>
                <a:cubicBezTo>
                  <a:pt x="734" y="12239"/>
                  <a:pt x="5348" y="13486"/>
                  <a:pt x="7931" y="13560"/>
                </a:cubicBezTo>
                <a:cubicBezTo>
                  <a:pt x="7975" y="13562"/>
                  <a:pt x="8020" y="13562"/>
                  <a:pt x="8064" y="13562"/>
                </a:cubicBezTo>
                <a:cubicBezTo>
                  <a:pt x="13120" y="13562"/>
                  <a:pt x="18826" y="5169"/>
                  <a:pt x="13911" y="1714"/>
                </a:cubicBezTo>
                <a:cubicBezTo>
                  <a:pt x="12377" y="637"/>
                  <a:pt x="9200" y="0"/>
                  <a:pt x="716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363;p35">
            <a:extLst>
              <a:ext uri="{FF2B5EF4-FFF2-40B4-BE49-F238E27FC236}">
                <a16:creationId xmlns:a16="http://schemas.microsoft.com/office/drawing/2014/main" id="{23F51FD1-6C55-EB0C-C4CE-1B300E655C38}"/>
              </a:ext>
            </a:extLst>
          </p:cNvPr>
          <p:cNvGrpSpPr/>
          <p:nvPr/>
        </p:nvGrpSpPr>
        <p:grpSpPr>
          <a:xfrm>
            <a:off x="7213749" y="2408870"/>
            <a:ext cx="286361" cy="325758"/>
            <a:chOff x="3307860" y="1768803"/>
            <a:chExt cx="299729" cy="340965"/>
          </a:xfrm>
        </p:grpSpPr>
        <p:sp>
          <p:nvSpPr>
            <p:cNvPr id="11" name="Google Shape;364;p35">
              <a:extLst>
                <a:ext uri="{FF2B5EF4-FFF2-40B4-BE49-F238E27FC236}">
                  <a16:creationId xmlns:a16="http://schemas.microsoft.com/office/drawing/2014/main" id="{C4CCB3CC-C853-B071-EBF0-78FBD8651A34}"/>
                </a:ext>
              </a:extLst>
            </p:cNvPr>
            <p:cNvSpPr/>
            <p:nvPr/>
          </p:nvSpPr>
          <p:spPr>
            <a:xfrm>
              <a:off x="3408123" y="1768803"/>
              <a:ext cx="99749" cy="221208"/>
            </a:xfrm>
            <a:custGeom>
              <a:avLst/>
              <a:gdLst/>
              <a:ahLst/>
              <a:cxnLst/>
              <a:rect l="l" t="t" r="r" b="b"/>
              <a:pathLst>
                <a:path w="3106" h="6888" extrusionOk="0">
                  <a:moveTo>
                    <a:pt x="1553" y="625"/>
                  </a:moveTo>
                  <a:cubicBezTo>
                    <a:pt x="1714" y="625"/>
                    <a:pt x="1856" y="768"/>
                    <a:pt x="1856" y="946"/>
                  </a:cubicBezTo>
                  <a:lnTo>
                    <a:pt x="1856" y="1285"/>
                  </a:lnTo>
                  <a:cubicBezTo>
                    <a:pt x="1767" y="1267"/>
                    <a:pt x="1660" y="1249"/>
                    <a:pt x="1553" y="1249"/>
                  </a:cubicBezTo>
                  <a:cubicBezTo>
                    <a:pt x="1446" y="1249"/>
                    <a:pt x="1339" y="1267"/>
                    <a:pt x="1232" y="1285"/>
                  </a:cubicBezTo>
                  <a:lnTo>
                    <a:pt x="1232" y="946"/>
                  </a:lnTo>
                  <a:cubicBezTo>
                    <a:pt x="1232" y="768"/>
                    <a:pt x="1375" y="625"/>
                    <a:pt x="1553" y="625"/>
                  </a:cubicBezTo>
                  <a:close/>
                  <a:moveTo>
                    <a:pt x="1544" y="1872"/>
                  </a:moveTo>
                  <a:cubicBezTo>
                    <a:pt x="1565" y="1872"/>
                    <a:pt x="1586" y="1873"/>
                    <a:pt x="1607" y="1874"/>
                  </a:cubicBezTo>
                  <a:cubicBezTo>
                    <a:pt x="2088" y="1892"/>
                    <a:pt x="2481" y="2338"/>
                    <a:pt x="2481" y="2820"/>
                  </a:cubicBezTo>
                  <a:lnTo>
                    <a:pt x="2481" y="3123"/>
                  </a:lnTo>
                  <a:lnTo>
                    <a:pt x="625" y="3123"/>
                  </a:lnTo>
                  <a:lnTo>
                    <a:pt x="625" y="2802"/>
                  </a:lnTo>
                  <a:cubicBezTo>
                    <a:pt x="625" y="2287"/>
                    <a:pt x="1037" y="1872"/>
                    <a:pt x="1544" y="1872"/>
                  </a:cubicBezTo>
                  <a:close/>
                  <a:moveTo>
                    <a:pt x="2481" y="3730"/>
                  </a:moveTo>
                  <a:lnTo>
                    <a:pt x="2481" y="5264"/>
                  </a:lnTo>
                  <a:cubicBezTo>
                    <a:pt x="2481" y="5764"/>
                    <a:pt x="2160" y="6174"/>
                    <a:pt x="1714" y="6245"/>
                  </a:cubicBezTo>
                  <a:cubicBezTo>
                    <a:pt x="1654" y="6256"/>
                    <a:pt x="1596" y="6261"/>
                    <a:pt x="1540" y="6261"/>
                  </a:cubicBezTo>
                  <a:cubicBezTo>
                    <a:pt x="1017" y="6261"/>
                    <a:pt x="625" y="5834"/>
                    <a:pt x="625" y="5335"/>
                  </a:cubicBezTo>
                  <a:lnTo>
                    <a:pt x="625" y="3730"/>
                  </a:lnTo>
                  <a:close/>
                  <a:moveTo>
                    <a:pt x="1553" y="1"/>
                  </a:moveTo>
                  <a:cubicBezTo>
                    <a:pt x="1036" y="1"/>
                    <a:pt x="625" y="429"/>
                    <a:pt x="625" y="946"/>
                  </a:cubicBezTo>
                  <a:lnTo>
                    <a:pt x="625" y="1553"/>
                  </a:lnTo>
                  <a:cubicBezTo>
                    <a:pt x="233" y="1838"/>
                    <a:pt x="1" y="2302"/>
                    <a:pt x="1" y="2802"/>
                  </a:cubicBezTo>
                  <a:lnTo>
                    <a:pt x="1" y="5335"/>
                  </a:lnTo>
                  <a:cubicBezTo>
                    <a:pt x="1" y="6138"/>
                    <a:pt x="625" y="6888"/>
                    <a:pt x="1553" y="6888"/>
                  </a:cubicBezTo>
                  <a:cubicBezTo>
                    <a:pt x="2463" y="6888"/>
                    <a:pt x="3105" y="6121"/>
                    <a:pt x="3105" y="5264"/>
                  </a:cubicBezTo>
                  <a:lnTo>
                    <a:pt x="3105" y="2802"/>
                  </a:lnTo>
                  <a:cubicBezTo>
                    <a:pt x="3105" y="2302"/>
                    <a:pt x="2856" y="1838"/>
                    <a:pt x="2481" y="1553"/>
                  </a:cubicBezTo>
                  <a:lnTo>
                    <a:pt x="2481" y="946"/>
                  </a:lnTo>
                  <a:cubicBezTo>
                    <a:pt x="2481" y="429"/>
                    <a:pt x="2071" y="1"/>
                    <a:pt x="15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65;p35">
              <a:extLst>
                <a:ext uri="{FF2B5EF4-FFF2-40B4-BE49-F238E27FC236}">
                  <a16:creationId xmlns:a16="http://schemas.microsoft.com/office/drawing/2014/main" id="{14D50B25-70DB-407B-C447-1C98E4AD5DEE}"/>
                </a:ext>
              </a:extLst>
            </p:cNvPr>
            <p:cNvSpPr/>
            <p:nvPr/>
          </p:nvSpPr>
          <p:spPr>
            <a:xfrm>
              <a:off x="3307860" y="1989979"/>
              <a:ext cx="299729" cy="119789"/>
            </a:xfrm>
            <a:custGeom>
              <a:avLst/>
              <a:gdLst/>
              <a:ahLst/>
              <a:cxnLst/>
              <a:rect l="l" t="t" r="r" b="b"/>
              <a:pathLst>
                <a:path w="9333" h="3730" extrusionOk="0">
                  <a:moveTo>
                    <a:pt x="1874" y="625"/>
                  </a:moveTo>
                  <a:lnTo>
                    <a:pt x="1874" y="929"/>
                  </a:lnTo>
                  <a:cubicBezTo>
                    <a:pt x="1874" y="1446"/>
                    <a:pt x="1463" y="1874"/>
                    <a:pt x="946" y="1874"/>
                  </a:cubicBezTo>
                  <a:lnTo>
                    <a:pt x="625" y="1874"/>
                  </a:lnTo>
                  <a:lnTo>
                    <a:pt x="625" y="1553"/>
                  </a:lnTo>
                  <a:cubicBezTo>
                    <a:pt x="625" y="1036"/>
                    <a:pt x="1053" y="625"/>
                    <a:pt x="1570" y="625"/>
                  </a:cubicBezTo>
                  <a:close/>
                  <a:moveTo>
                    <a:pt x="7780" y="625"/>
                  </a:moveTo>
                  <a:cubicBezTo>
                    <a:pt x="8297" y="625"/>
                    <a:pt x="8725" y="1036"/>
                    <a:pt x="8725" y="1553"/>
                  </a:cubicBezTo>
                  <a:lnTo>
                    <a:pt x="8725" y="1874"/>
                  </a:lnTo>
                  <a:lnTo>
                    <a:pt x="8404" y="1874"/>
                  </a:lnTo>
                  <a:cubicBezTo>
                    <a:pt x="7887" y="1874"/>
                    <a:pt x="7476" y="1446"/>
                    <a:pt x="7476" y="929"/>
                  </a:cubicBezTo>
                  <a:lnTo>
                    <a:pt x="7476" y="625"/>
                  </a:lnTo>
                  <a:close/>
                  <a:moveTo>
                    <a:pt x="4675" y="2499"/>
                  </a:moveTo>
                  <a:cubicBezTo>
                    <a:pt x="5085" y="2499"/>
                    <a:pt x="5425" y="2749"/>
                    <a:pt x="5549" y="3105"/>
                  </a:cubicBezTo>
                  <a:lnTo>
                    <a:pt x="3801" y="3105"/>
                  </a:lnTo>
                  <a:cubicBezTo>
                    <a:pt x="3926" y="2749"/>
                    <a:pt x="4265" y="2499"/>
                    <a:pt x="4675" y="2499"/>
                  </a:cubicBezTo>
                  <a:close/>
                  <a:moveTo>
                    <a:pt x="6852" y="625"/>
                  </a:moveTo>
                  <a:lnTo>
                    <a:pt x="6852" y="1553"/>
                  </a:lnTo>
                  <a:cubicBezTo>
                    <a:pt x="6852" y="2071"/>
                    <a:pt x="7262" y="2499"/>
                    <a:pt x="7780" y="2499"/>
                  </a:cubicBezTo>
                  <a:lnTo>
                    <a:pt x="8725" y="2499"/>
                  </a:lnTo>
                  <a:lnTo>
                    <a:pt x="8725" y="3105"/>
                  </a:lnTo>
                  <a:lnTo>
                    <a:pt x="6192" y="3105"/>
                  </a:lnTo>
                  <a:cubicBezTo>
                    <a:pt x="6049" y="2410"/>
                    <a:pt x="5425" y="1874"/>
                    <a:pt x="4675" y="1874"/>
                  </a:cubicBezTo>
                  <a:cubicBezTo>
                    <a:pt x="3926" y="1874"/>
                    <a:pt x="3301" y="2410"/>
                    <a:pt x="3141" y="3105"/>
                  </a:cubicBezTo>
                  <a:lnTo>
                    <a:pt x="625" y="3105"/>
                  </a:lnTo>
                  <a:lnTo>
                    <a:pt x="625" y="2499"/>
                  </a:lnTo>
                  <a:lnTo>
                    <a:pt x="1570" y="2499"/>
                  </a:lnTo>
                  <a:cubicBezTo>
                    <a:pt x="2070" y="2499"/>
                    <a:pt x="2498" y="2071"/>
                    <a:pt x="2498" y="1553"/>
                  </a:cubicBezTo>
                  <a:lnTo>
                    <a:pt x="2498" y="625"/>
                  </a:lnTo>
                  <a:close/>
                  <a:moveTo>
                    <a:pt x="1570" y="1"/>
                  </a:moveTo>
                  <a:cubicBezTo>
                    <a:pt x="696" y="1"/>
                    <a:pt x="0" y="697"/>
                    <a:pt x="0" y="1553"/>
                  </a:cubicBezTo>
                  <a:lnTo>
                    <a:pt x="0" y="3730"/>
                  </a:lnTo>
                  <a:lnTo>
                    <a:pt x="9332" y="3730"/>
                  </a:lnTo>
                  <a:lnTo>
                    <a:pt x="9332" y="1553"/>
                  </a:lnTo>
                  <a:cubicBezTo>
                    <a:pt x="9332" y="697"/>
                    <a:pt x="8636" y="1"/>
                    <a:pt x="77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44813085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5"/>
          <p:cNvSpPr/>
          <p:nvPr/>
        </p:nvSpPr>
        <p:spPr>
          <a:xfrm flipH="1">
            <a:off x="5841523" y="3274003"/>
            <a:ext cx="1350837" cy="973145"/>
          </a:xfrm>
          <a:custGeom>
            <a:avLst/>
            <a:gdLst/>
            <a:ahLst/>
            <a:cxnLst/>
            <a:rect l="l" t="t" r="r" b="b"/>
            <a:pathLst>
              <a:path w="18827" h="13563" extrusionOk="0">
                <a:moveTo>
                  <a:pt x="7161" y="0"/>
                </a:moveTo>
                <a:cubicBezTo>
                  <a:pt x="6367" y="0"/>
                  <a:pt x="5745" y="97"/>
                  <a:pt x="5462" y="302"/>
                </a:cubicBezTo>
                <a:cubicBezTo>
                  <a:pt x="5439" y="302"/>
                  <a:pt x="5416" y="302"/>
                  <a:pt x="5393" y="302"/>
                </a:cubicBezTo>
                <a:cubicBezTo>
                  <a:pt x="1116" y="302"/>
                  <a:pt x="1" y="5785"/>
                  <a:pt x="370" y="9035"/>
                </a:cubicBezTo>
                <a:cubicBezTo>
                  <a:pt x="734" y="12239"/>
                  <a:pt x="5348" y="13486"/>
                  <a:pt x="7931" y="13560"/>
                </a:cubicBezTo>
                <a:cubicBezTo>
                  <a:pt x="7975" y="13562"/>
                  <a:pt x="8020" y="13562"/>
                  <a:pt x="8064" y="13562"/>
                </a:cubicBezTo>
                <a:cubicBezTo>
                  <a:pt x="13120" y="13562"/>
                  <a:pt x="18826" y="5169"/>
                  <a:pt x="13911" y="1714"/>
                </a:cubicBezTo>
                <a:cubicBezTo>
                  <a:pt x="12377" y="637"/>
                  <a:pt x="9200" y="0"/>
                  <a:pt x="716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35"/>
          <p:cNvSpPr/>
          <p:nvPr/>
        </p:nvSpPr>
        <p:spPr>
          <a:xfrm>
            <a:off x="988212" y="4136533"/>
            <a:ext cx="1095097" cy="973144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35"/>
          <p:cNvSpPr/>
          <p:nvPr/>
        </p:nvSpPr>
        <p:spPr>
          <a:xfrm>
            <a:off x="1175639" y="1050091"/>
            <a:ext cx="1350837" cy="973145"/>
          </a:xfrm>
          <a:custGeom>
            <a:avLst/>
            <a:gdLst/>
            <a:ahLst/>
            <a:cxnLst/>
            <a:rect l="l" t="t" r="r" b="b"/>
            <a:pathLst>
              <a:path w="18827" h="13563" extrusionOk="0">
                <a:moveTo>
                  <a:pt x="7161" y="0"/>
                </a:moveTo>
                <a:cubicBezTo>
                  <a:pt x="6367" y="0"/>
                  <a:pt x="5745" y="97"/>
                  <a:pt x="5462" y="302"/>
                </a:cubicBezTo>
                <a:cubicBezTo>
                  <a:pt x="5439" y="302"/>
                  <a:pt x="5416" y="302"/>
                  <a:pt x="5393" y="302"/>
                </a:cubicBezTo>
                <a:cubicBezTo>
                  <a:pt x="1116" y="302"/>
                  <a:pt x="1" y="5785"/>
                  <a:pt x="370" y="9035"/>
                </a:cubicBezTo>
                <a:cubicBezTo>
                  <a:pt x="734" y="12239"/>
                  <a:pt x="5348" y="13486"/>
                  <a:pt x="7931" y="13560"/>
                </a:cubicBezTo>
                <a:cubicBezTo>
                  <a:pt x="7975" y="13562"/>
                  <a:pt x="8020" y="13562"/>
                  <a:pt x="8064" y="13562"/>
                </a:cubicBezTo>
                <a:cubicBezTo>
                  <a:pt x="13120" y="13562"/>
                  <a:pt x="18826" y="5169"/>
                  <a:pt x="13911" y="1714"/>
                </a:cubicBezTo>
                <a:cubicBezTo>
                  <a:pt x="12377" y="637"/>
                  <a:pt x="9200" y="0"/>
                  <a:pt x="7161" y="0"/>
                </a:cubicBezTo>
                <a:close/>
              </a:path>
            </a:pathLst>
          </a:custGeom>
          <a:solidFill>
            <a:srgbClr val="1E1E1E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35"/>
          <p:cNvSpPr/>
          <p:nvPr/>
        </p:nvSpPr>
        <p:spPr>
          <a:xfrm flipH="1">
            <a:off x="6117950" y="1092025"/>
            <a:ext cx="1350837" cy="973145"/>
          </a:xfrm>
          <a:custGeom>
            <a:avLst/>
            <a:gdLst/>
            <a:ahLst/>
            <a:cxnLst/>
            <a:rect l="l" t="t" r="r" b="b"/>
            <a:pathLst>
              <a:path w="18827" h="13563" extrusionOk="0">
                <a:moveTo>
                  <a:pt x="7161" y="0"/>
                </a:moveTo>
                <a:cubicBezTo>
                  <a:pt x="6367" y="0"/>
                  <a:pt x="5745" y="97"/>
                  <a:pt x="5462" y="302"/>
                </a:cubicBezTo>
                <a:cubicBezTo>
                  <a:pt x="5439" y="302"/>
                  <a:pt x="5416" y="302"/>
                  <a:pt x="5393" y="302"/>
                </a:cubicBezTo>
                <a:cubicBezTo>
                  <a:pt x="1116" y="302"/>
                  <a:pt x="1" y="5785"/>
                  <a:pt x="370" y="9035"/>
                </a:cubicBezTo>
                <a:cubicBezTo>
                  <a:pt x="734" y="12239"/>
                  <a:pt x="5348" y="13486"/>
                  <a:pt x="7931" y="13560"/>
                </a:cubicBezTo>
                <a:cubicBezTo>
                  <a:pt x="7975" y="13562"/>
                  <a:pt x="8020" y="13562"/>
                  <a:pt x="8064" y="13562"/>
                </a:cubicBezTo>
                <a:cubicBezTo>
                  <a:pt x="13120" y="13562"/>
                  <a:pt x="18826" y="5169"/>
                  <a:pt x="13911" y="1714"/>
                </a:cubicBezTo>
                <a:cubicBezTo>
                  <a:pt x="12377" y="637"/>
                  <a:pt x="9200" y="0"/>
                  <a:pt x="7161" y="0"/>
                </a:cubicBezTo>
                <a:close/>
              </a:path>
            </a:pathLst>
          </a:custGeom>
          <a:solidFill>
            <a:srgbClr val="887C62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35"/>
          <p:cNvSpPr/>
          <p:nvPr/>
        </p:nvSpPr>
        <p:spPr>
          <a:xfrm>
            <a:off x="3399969" y="2459752"/>
            <a:ext cx="1095097" cy="973144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rgbClr val="664B34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35"/>
          <p:cNvSpPr txBox="1">
            <a:spLocks noGrp="1"/>
          </p:cNvSpPr>
          <p:nvPr>
            <p:ph type="title"/>
          </p:nvPr>
        </p:nvSpPr>
        <p:spPr>
          <a:xfrm flipH="1">
            <a:off x="719925" y="437700"/>
            <a:ext cx="7704000" cy="65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  <a:endParaRPr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2" name="Google Shape;342;p35"/>
          <p:cNvSpPr/>
          <p:nvPr/>
        </p:nvSpPr>
        <p:spPr>
          <a:xfrm>
            <a:off x="1387225" y="3510862"/>
            <a:ext cx="961500" cy="961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1EAE0"/>
              </a:solidFill>
            </a:endParaRPr>
          </a:p>
        </p:txBody>
      </p:sp>
      <p:sp>
        <p:nvSpPr>
          <p:cNvPr id="343" name="Google Shape;343;p35"/>
          <p:cNvSpPr/>
          <p:nvPr/>
        </p:nvSpPr>
        <p:spPr>
          <a:xfrm>
            <a:off x="6795125" y="3510862"/>
            <a:ext cx="961500" cy="961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1EAE0"/>
              </a:solidFill>
            </a:endParaRPr>
          </a:p>
        </p:txBody>
      </p:sp>
      <p:sp>
        <p:nvSpPr>
          <p:cNvPr id="344" name="Google Shape;344;p35"/>
          <p:cNvSpPr/>
          <p:nvPr/>
        </p:nvSpPr>
        <p:spPr>
          <a:xfrm>
            <a:off x="4091250" y="1246926"/>
            <a:ext cx="961500" cy="961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1EAE0"/>
              </a:solidFill>
            </a:endParaRPr>
          </a:p>
        </p:txBody>
      </p:sp>
      <p:grpSp>
        <p:nvGrpSpPr>
          <p:cNvPr id="345" name="Google Shape;345;p35"/>
          <p:cNvGrpSpPr/>
          <p:nvPr/>
        </p:nvGrpSpPr>
        <p:grpSpPr>
          <a:xfrm>
            <a:off x="574772" y="1050091"/>
            <a:ext cx="2316000" cy="1583122"/>
            <a:chOff x="667772" y="623703"/>
            <a:chExt cx="2316000" cy="1583122"/>
          </a:xfrm>
        </p:grpSpPr>
        <p:sp>
          <p:nvSpPr>
            <p:cNvPr id="346" name="Google Shape;346;p35"/>
            <p:cNvSpPr/>
            <p:nvPr/>
          </p:nvSpPr>
          <p:spPr>
            <a:xfrm>
              <a:off x="1345022" y="623703"/>
              <a:ext cx="961500" cy="9615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 dirty="0">
                  <a:solidFill>
                    <a:schemeClr val="lt1"/>
                  </a:solidFill>
                  <a:latin typeface="Kulim Park"/>
                  <a:ea typeface="Kulim Park"/>
                  <a:cs typeface="Kulim Park"/>
                  <a:sym typeface="Kulim Park"/>
                </a:rPr>
                <a:t>01</a:t>
              </a:r>
              <a:endParaRPr sz="2500" dirty="0">
                <a:solidFill>
                  <a:schemeClr val="lt1"/>
                </a:solidFill>
                <a:latin typeface="Kulim Park"/>
                <a:ea typeface="Kulim Park"/>
                <a:cs typeface="Kulim Park"/>
                <a:sym typeface="Kulim Park"/>
              </a:endParaRPr>
            </a:p>
          </p:txBody>
        </p:sp>
        <p:sp>
          <p:nvSpPr>
            <p:cNvPr id="348" name="Google Shape;348;p35"/>
            <p:cNvSpPr txBox="1"/>
            <p:nvPr/>
          </p:nvSpPr>
          <p:spPr>
            <a:xfrm>
              <a:off x="667772" y="1723825"/>
              <a:ext cx="2316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chemeClr val="dk1"/>
                  </a:solidFill>
                  <a:latin typeface="Kulim Park"/>
                  <a:ea typeface="Kulim Park"/>
                  <a:cs typeface="Kulim Park"/>
                  <a:sym typeface="Kulim Park"/>
                </a:rPr>
                <a:t>GIỚI THIỆU CHUNG</a:t>
              </a:r>
              <a:endParaRPr sz="2000" dirty="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endParaRPr>
            </a:p>
          </p:txBody>
        </p:sp>
      </p:grpSp>
      <p:grpSp>
        <p:nvGrpSpPr>
          <p:cNvPr id="349" name="Google Shape;349;p35"/>
          <p:cNvGrpSpPr/>
          <p:nvPr/>
        </p:nvGrpSpPr>
        <p:grpSpPr>
          <a:xfrm>
            <a:off x="3072601" y="1716076"/>
            <a:ext cx="2316000" cy="1705176"/>
            <a:chOff x="3125783" y="1747302"/>
            <a:chExt cx="2316000" cy="1705176"/>
          </a:xfrm>
        </p:grpSpPr>
        <p:sp>
          <p:nvSpPr>
            <p:cNvPr id="350" name="Google Shape;350;p35"/>
            <p:cNvSpPr/>
            <p:nvPr/>
          </p:nvSpPr>
          <p:spPr>
            <a:xfrm>
              <a:off x="3548665" y="2490978"/>
              <a:ext cx="961500" cy="9615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 dirty="0">
                  <a:solidFill>
                    <a:schemeClr val="lt1"/>
                  </a:solidFill>
                  <a:latin typeface="Kulim Park"/>
                  <a:ea typeface="Kulim Park"/>
                  <a:cs typeface="Kulim Park"/>
                  <a:sym typeface="Kulim Park"/>
                </a:rPr>
                <a:t>02</a:t>
              </a:r>
              <a:endParaRPr sz="2500" dirty="0">
                <a:solidFill>
                  <a:schemeClr val="lt1"/>
                </a:solidFill>
                <a:latin typeface="Kulim Park"/>
                <a:ea typeface="Kulim Park"/>
                <a:cs typeface="Kulim Park"/>
                <a:sym typeface="Kulim Park"/>
              </a:endParaRPr>
            </a:p>
          </p:txBody>
        </p:sp>
        <p:sp>
          <p:nvSpPr>
            <p:cNvPr id="352" name="Google Shape;352;p35"/>
            <p:cNvSpPr txBox="1"/>
            <p:nvPr/>
          </p:nvSpPr>
          <p:spPr>
            <a:xfrm>
              <a:off x="3125783" y="1747302"/>
              <a:ext cx="2316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-VN" sz="2000" dirty="0" err="1">
                  <a:solidFill>
                    <a:schemeClr val="dk1"/>
                  </a:solidFill>
                  <a:latin typeface="Kulim Park"/>
                  <a:ea typeface="Kulim Park"/>
                  <a:cs typeface="Kulim Park"/>
                  <a:sym typeface="Kulim Park"/>
                </a:rPr>
                <a:t>Tổng</a:t>
              </a:r>
              <a:r>
                <a:rPr lang="vi-VN" sz="2000" dirty="0">
                  <a:solidFill>
                    <a:schemeClr val="dk1"/>
                  </a:solidFill>
                  <a:latin typeface="Kulim Park"/>
                  <a:ea typeface="Kulim Park"/>
                  <a:cs typeface="Kulim Park"/>
                  <a:sym typeface="Kulim Park"/>
                </a:rPr>
                <a:t> quan </a:t>
              </a:r>
              <a:r>
                <a:rPr lang="vi-VN" sz="2000" dirty="0" err="1">
                  <a:solidFill>
                    <a:schemeClr val="dk1"/>
                  </a:solidFill>
                  <a:latin typeface="Kulim Park"/>
                  <a:ea typeface="Kulim Park"/>
                  <a:cs typeface="Kulim Park"/>
                  <a:sym typeface="Kulim Park"/>
                </a:rPr>
                <a:t>đề</a:t>
              </a:r>
              <a:r>
                <a:rPr lang="vi-VN" sz="2000" dirty="0">
                  <a:solidFill>
                    <a:schemeClr val="dk1"/>
                  </a:solidFill>
                  <a:latin typeface="Kulim Park"/>
                  <a:ea typeface="Kulim Park"/>
                  <a:cs typeface="Kulim Park"/>
                  <a:sym typeface="Kulim Park"/>
                </a:rPr>
                <a:t> </a:t>
              </a:r>
              <a:r>
                <a:rPr lang="vi-VN" sz="2000" dirty="0" err="1">
                  <a:solidFill>
                    <a:schemeClr val="dk1"/>
                  </a:solidFill>
                  <a:latin typeface="Kulim Park"/>
                  <a:ea typeface="Kulim Park"/>
                  <a:cs typeface="Kulim Park"/>
                  <a:sym typeface="Kulim Park"/>
                </a:rPr>
                <a:t>tài</a:t>
              </a:r>
              <a:endParaRPr sz="2000" dirty="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endParaRPr>
            </a:p>
          </p:txBody>
        </p:sp>
      </p:grpSp>
      <p:grpSp>
        <p:nvGrpSpPr>
          <p:cNvPr id="353" name="Google Shape;353;p35"/>
          <p:cNvGrpSpPr/>
          <p:nvPr/>
        </p:nvGrpSpPr>
        <p:grpSpPr>
          <a:xfrm>
            <a:off x="5802750" y="1104832"/>
            <a:ext cx="2316000" cy="1658796"/>
            <a:chOff x="5802750" y="1104832"/>
            <a:chExt cx="2316000" cy="1658796"/>
          </a:xfrm>
        </p:grpSpPr>
        <p:sp>
          <p:nvSpPr>
            <p:cNvPr id="354" name="Google Shape;354;p35"/>
            <p:cNvSpPr/>
            <p:nvPr/>
          </p:nvSpPr>
          <p:spPr>
            <a:xfrm>
              <a:off x="6438146" y="1104832"/>
              <a:ext cx="961500" cy="9615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 dirty="0">
                  <a:solidFill>
                    <a:schemeClr val="lt1"/>
                  </a:solidFill>
                  <a:latin typeface="Kulim Park"/>
                  <a:ea typeface="Kulim Park"/>
                  <a:cs typeface="Kulim Park"/>
                  <a:sym typeface="Kulim Park"/>
                </a:rPr>
                <a:t>03</a:t>
              </a:r>
              <a:endParaRPr sz="2500" dirty="0">
                <a:solidFill>
                  <a:schemeClr val="lt1"/>
                </a:solidFill>
                <a:latin typeface="Kulim Park"/>
                <a:ea typeface="Kulim Park"/>
                <a:cs typeface="Kulim Park"/>
                <a:sym typeface="Kulim Park"/>
              </a:endParaRPr>
            </a:p>
          </p:txBody>
        </p:sp>
        <p:sp>
          <p:nvSpPr>
            <p:cNvPr id="356" name="Google Shape;356;p35"/>
            <p:cNvSpPr txBox="1"/>
            <p:nvPr/>
          </p:nvSpPr>
          <p:spPr>
            <a:xfrm>
              <a:off x="5802750" y="2280628"/>
              <a:ext cx="2316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-VN" sz="2000" dirty="0">
                  <a:solidFill>
                    <a:schemeClr val="dk1"/>
                  </a:solidFill>
                  <a:latin typeface="Kulim Park"/>
                  <a:ea typeface="Kulim Park"/>
                  <a:cs typeface="Kulim Park"/>
                  <a:sym typeface="Kulim Park"/>
                </a:rPr>
                <a:t>Phân </a:t>
              </a:r>
              <a:r>
                <a:rPr lang="vi-VN" sz="2000" dirty="0" err="1">
                  <a:solidFill>
                    <a:schemeClr val="dk1"/>
                  </a:solidFill>
                  <a:latin typeface="Kulim Park"/>
                  <a:ea typeface="Kulim Park"/>
                  <a:cs typeface="Kulim Park"/>
                  <a:sym typeface="Kulim Park"/>
                </a:rPr>
                <a:t>tích</a:t>
              </a:r>
              <a:r>
                <a:rPr lang="vi-VN" sz="2000" dirty="0">
                  <a:solidFill>
                    <a:schemeClr val="dk1"/>
                  </a:solidFill>
                  <a:latin typeface="Kulim Park"/>
                  <a:ea typeface="Kulim Park"/>
                  <a:cs typeface="Kulim Park"/>
                  <a:sym typeface="Kulim Park"/>
                </a:rPr>
                <a:t> </a:t>
              </a:r>
              <a:r>
                <a:rPr lang="vi-VN" sz="2000" dirty="0" err="1">
                  <a:solidFill>
                    <a:schemeClr val="dk1"/>
                  </a:solidFill>
                  <a:latin typeface="Kulim Park"/>
                  <a:ea typeface="Kulim Park"/>
                  <a:cs typeface="Kulim Park"/>
                  <a:sym typeface="Kulim Park"/>
                </a:rPr>
                <a:t>thiết</a:t>
              </a:r>
              <a:r>
                <a:rPr lang="vi-VN" sz="2000" dirty="0">
                  <a:solidFill>
                    <a:schemeClr val="dk1"/>
                  </a:solidFill>
                  <a:latin typeface="Kulim Park"/>
                  <a:ea typeface="Kulim Park"/>
                  <a:cs typeface="Kulim Park"/>
                  <a:sym typeface="Kulim Park"/>
                </a:rPr>
                <a:t> </a:t>
              </a:r>
              <a:r>
                <a:rPr lang="vi-VN" sz="2000" dirty="0" err="1">
                  <a:solidFill>
                    <a:schemeClr val="dk1"/>
                  </a:solidFill>
                  <a:latin typeface="Kulim Park"/>
                  <a:ea typeface="Kulim Park"/>
                  <a:cs typeface="Kulim Park"/>
                  <a:sym typeface="Kulim Park"/>
                </a:rPr>
                <a:t>kế</a:t>
              </a:r>
              <a:r>
                <a:rPr lang="vi-VN" sz="2000" dirty="0">
                  <a:solidFill>
                    <a:schemeClr val="dk1"/>
                  </a:solidFill>
                  <a:latin typeface="Kulim Park"/>
                  <a:ea typeface="Kulim Park"/>
                  <a:cs typeface="Kulim Park"/>
                  <a:sym typeface="Kulim Park"/>
                </a:rPr>
                <a:t> </a:t>
              </a:r>
              <a:r>
                <a:rPr lang="vi-VN" sz="2000" dirty="0" err="1">
                  <a:solidFill>
                    <a:schemeClr val="dk1"/>
                  </a:solidFill>
                  <a:latin typeface="Kulim Park"/>
                  <a:ea typeface="Kulim Park"/>
                  <a:cs typeface="Kulim Park"/>
                  <a:sym typeface="Kulim Park"/>
                </a:rPr>
                <a:t>hệ</a:t>
              </a:r>
              <a:r>
                <a:rPr lang="vi-VN" sz="2000" dirty="0">
                  <a:solidFill>
                    <a:schemeClr val="dk1"/>
                  </a:solidFill>
                  <a:latin typeface="Kulim Park"/>
                  <a:ea typeface="Kulim Park"/>
                  <a:cs typeface="Kulim Park"/>
                  <a:sym typeface="Kulim Park"/>
                </a:rPr>
                <a:t> </a:t>
              </a:r>
              <a:r>
                <a:rPr lang="vi-VN" sz="2000" dirty="0" err="1">
                  <a:solidFill>
                    <a:schemeClr val="dk1"/>
                  </a:solidFill>
                  <a:latin typeface="Kulim Park"/>
                  <a:ea typeface="Kulim Park"/>
                  <a:cs typeface="Kulim Park"/>
                  <a:sym typeface="Kulim Park"/>
                </a:rPr>
                <a:t>thống</a:t>
              </a:r>
              <a:endParaRPr sz="2000" dirty="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endParaRPr>
            </a:p>
          </p:txBody>
        </p:sp>
      </p:grpSp>
      <p:grpSp>
        <p:nvGrpSpPr>
          <p:cNvPr id="360" name="Google Shape;360;p35"/>
          <p:cNvGrpSpPr/>
          <p:nvPr/>
        </p:nvGrpSpPr>
        <p:grpSpPr>
          <a:xfrm>
            <a:off x="1365572" y="4411793"/>
            <a:ext cx="286361" cy="325758"/>
            <a:chOff x="5535742" y="1768803"/>
            <a:chExt cx="299729" cy="340965"/>
          </a:xfrm>
        </p:grpSpPr>
        <p:sp>
          <p:nvSpPr>
            <p:cNvPr id="361" name="Google Shape;361;p35"/>
            <p:cNvSpPr/>
            <p:nvPr/>
          </p:nvSpPr>
          <p:spPr>
            <a:xfrm>
              <a:off x="5535742" y="1989979"/>
              <a:ext cx="299729" cy="119789"/>
            </a:xfrm>
            <a:custGeom>
              <a:avLst/>
              <a:gdLst/>
              <a:ahLst/>
              <a:cxnLst/>
              <a:rect l="l" t="t" r="r" b="b"/>
              <a:pathLst>
                <a:path w="9333" h="3730" extrusionOk="0">
                  <a:moveTo>
                    <a:pt x="1321" y="661"/>
                  </a:moveTo>
                  <a:lnTo>
                    <a:pt x="1803" y="3105"/>
                  </a:lnTo>
                  <a:lnTo>
                    <a:pt x="625" y="3105"/>
                  </a:lnTo>
                  <a:lnTo>
                    <a:pt x="625" y="1553"/>
                  </a:lnTo>
                  <a:cubicBezTo>
                    <a:pt x="625" y="1125"/>
                    <a:pt x="928" y="768"/>
                    <a:pt x="1321" y="661"/>
                  </a:cubicBezTo>
                  <a:close/>
                  <a:moveTo>
                    <a:pt x="7405" y="625"/>
                  </a:moveTo>
                  <a:lnTo>
                    <a:pt x="6906" y="3105"/>
                  </a:lnTo>
                  <a:lnTo>
                    <a:pt x="2445" y="3105"/>
                  </a:lnTo>
                  <a:lnTo>
                    <a:pt x="1945" y="625"/>
                  </a:lnTo>
                  <a:lnTo>
                    <a:pt x="4229" y="625"/>
                  </a:lnTo>
                  <a:lnTo>
                    <a:pt x="3605" y="2392"/>
                  </a:lnTo>
                  <a:lnTo>
                    <a:pt x="4194" y="2588"/>
                  </a:lnTo>
                  <a:lnTo>
                    <a:pt x="4675" y="1232"/>
                  </a:lnTo>
                  <a:lnTo>
                    <a:pt x="5157" y="2588"/>
                  </a:lnTo>
                  <a:lnTo>
                    <a:pt x="5746" y="2392"/>
                  </a:lnTo>
                  <a:lnTo>
                    <a:pt x="5121" y="625"/>
                  </a:lnTo>
                  <a:close/>
                  <a:moveTo>
                    <a:pt x="8030" y="661"/>
                  </a:moveTo>
                  <a:cubicBezTo>
                    <a:pt x="8422" y="768"/>
                    <a:pt x="8726" y="1125"/>
                    <a:pt x="8726" y="1553"/>
                  </a:cubicBezTo>
                  <a:lnTo>
                    <a:pt x="8726" y="3105"/>
                  </a:lnTo>
                  <a:lnTo>
                    <a:pt x="7548" y="3105"/>
                  </a:lnTo>
                  <a:lnTo>
                    <a:pt x="8030" y="661"/>
                  </a:lnTo>
                  <a:close/>
                  <a:moveTo>
                    <a:pt x="1571" y="1"/>
                  </a:moveTo>
                  <a:cubicBezTo>
                    <a:pt x="696" y="1"/>
                    <a:pt x="1" y="697"/>
                    <a:pt x="1" y="1553"/>
                  </a:cubicBezTo>
                  <a:lnTo>
                    <a:pt x="1" y="3730"/>
                  </a:lnTo>
                  <a:lnTo>
                    <a:pt x="9332" y="3730"/>
                  </a:lnTo>
                  <a:lnTo>
                    <a:pt x="9332" y="1553"/>
                  </a:lnTo>
                  <a:cubicBezTo>
                    <a:pt x="9332" y="697"/>
                    <a:pt x="8636" y="1"/>
                    <a:pt x="77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5"/>
            <p:cNvSpPr/>
            <p:nvPr/>
          </p:nvSpPr>
          <p:spPr>
            <a:xfrm>
              <a:off x="5575854" y="1768803"/>
              <a:ext cx="220084" cy="221272"/>
            </a:xfrm>
            <a:custGeom>
              <a:avLst/>
              <a:gdLst/>
              <a:ahLst/>
              <a:cxnLst/>
              <a:rect l="l" t="t" r="r" b="b"/>
              <a:pathLst>
                <a:path w="6853" h="6890" extrusionOk="0">
                  <a:moveTo>
                    <a:pt x="4069" y="625"/>
                  </a:moveTo>
                  <a:lnTo>
                    <a:pt x="4318" y="3123"/>
                  </a:lnTo>
                  <a:lnTo>
                    <a:pt x="2516" y="3123"/>
                  </a:lnTo>
                  <a:lnTo>
                    <a:pt x="2766" y="625"/>
                  </a:lnTo>
                  <a:close/>
                  <a:moveTo>
                    <a:pt x="4354" y="3730"/>
                  </a:moveTo>
                  <a:lnTo>
                    <a:pt x="4354" y="5335"/>
                  </a:lnTo>
                  <a:cubicBezTo>
                    <a:pt x="4354" y="5850"/>
                    <a:pt x="3942" y="6265"/>
                    <a:pt x="3435" y="6265"/>
                  </a:cubicBezTo>
                  <a:cubicBezTo>
                    <a:pt x="3414" y="6265"/>
                    <a:pt x="3394" y="6265"/>
                    <a:pt x="3373" y="6263"/>
                  </a:cubicBezTo>
                  <a:cubicBezTo>
                    <a:pt x="2891" y="6245"/>
                    <a:pt x="2499" y="5799"/>
                    <a:pt x="2499" y="5318"/>
                  </a:cubicBezTo>
                  <a:lnTo>
                    <a:pt x="2499" y="3730"/>
                  </a:lnTo>
                  <a:close/>
                  <a:moveTo>
                    <a:pt x="2213" y="1"/>
                  </a:moveTo>
                  <a:lnTo>
                    <a:pt x="1892" y="3123"/>
                  </a:lnTo>
                  <a:lnTo>
                    <a:pt x="1" y="3123"/>
                  </a:lnTo>
                  <a:lnTo>
                    <a:pt x="1" y="3730"/>
                  </a:lnTo>
                  <a:lnTo>
                    <a:pt x="1874" y="3730"/>
                  </a:lnTo>
                  <a:lnTo>
                    <a:pt x="1874" y="5318"/>
                  </a:lnTo>
                  <a:cubicBezTo>
                    <a:pt x="1874" y="6156"/>
                    <a:pt x="2534" y="6852"/>
                    <a:pt x="3373" y="6888"/>
                  </a:cubicBezTo>
                  <a:cubicBezTo>
                    <a:pt x="3394" y="6889"/>
                    <a:pt x="3415" y="6889"/>
                    <a:pt x="3436" y="6889"/>
                  </a:cubicBezTo>
                  <a:cubicBezTo>
                    <a:pt x="4282" y="6889"/>
                    <a:pt x="4979" y="6189"/>
                    <a:pt x="4979" y="5335"/>
                  </a:cubicBezTo>
                  <a:lnTo>
                    <a:pt x="4979" y="3730"/>
                  </a:lnTo>
                  <a:lnTo>
                    <a:pt x="6852" y="3730"/>
                  </a:lnTo>
                  <a:lnTo>
                    <a:pt x="6852" y="3123"/>
                  </a:lnTo>
                  <a:lnTo>
                    <a:pt x="4943" y="3123"/>
                  </a:lnTo>
                  <a:lnTo>
                    <a:pt x="46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3" name="Google Shape;363;p35"/>
          <p:cNvGrpSpPr/>
          <p:nvPr/>
        </p:nvGrpSpPr>
        <p:grpSpPr>
          <a:xfrm>
            <a:off x="2928926" y="4273322"/>
            <a:ext cx="286361" cy="325758"/>
            <a:chOff x="3307860" y="1768803"/>
            <a:chExt cx="299729" cy="340965"/>
          </a:xfrm>
        </p:grpSpPr>
        <p:sp>
          <p:nvSpPr>
            <p:cNvPr id="364" name="Google Shape;364;p35"/>
            <p:cNvSpPr/>
            <p:nvPr/>
          </p:nvSpPr>
          <p:spPr>
            <a:xfrm>
              <a:off x="3408123" y="1768803"/>
              <a:ext cx="99749" cy="221208"/>
            </a:xfrm>
            <a:custGeom>
              <a:avLst/>
              <a:gdLst/>
              <a:ahLst/>
              <a:cxnLst/>
              <a:rect l="l" t="t" r="r" b="b"/>
              <a:pathLst>
                <a:path w="3106" h="6888" extrusionOk="0">
                  <a:moveTo>
                    <a:pt x="1553" y="625"/>
                  </a:moveTo>
                  <a:cubicBezTo>
                    <a:pt x="1714" y="625"/>
                    <a:pt x="1856" y="768"/>
                    <a:pt x="1856" y="946"/>
                  </a:cubicBezTo>
                  <a:lnTo>
                    <a:pt x="1856" y="1285"/>
                  </a:lnTo>
                  <a:cubicBezTo>
                    <a:pt x="1767" y="1267"/>
                    <a:pt x="1660" y="1249"/>
                    <a:pt x="1553" y="1249"/>
                  </a:cubicBezTo>
                  <a:cubicBezTo>
                    <a:pt x="1446" y="1249"/>
                    <a:pt x="1339" y="1267"/>
                    <a:pt x="1232" y="1285"/>
                  </a:cubicBezTo>
                  <a:lnTo>
                    <a:pt x="1232" y="946"/>
                  </a:lnTo>
                  <a:cubicBezTo>
                    <a:pt x="1232" y="768"/>
                    <a:pt x="1375" y="625"/>
                    <a:pt x="1553" y="625"/>
                  </a:cubicBezTo>
                  <a:close/>
                  <a:moveTo>
                    <a:pt x="1544" y="1872"/>
                  </a:moveTo>
                  <a:cubicBezTo>
                    <a:pt x="1565" y="1872"/>
                    <a:pt x="1586" y="1873"/>
                    <a:pt x="1607" y="1874"/>
                  </a:cubicBezTo>
                  <a:cubicBezTo>
                    <a:pt x="2088" y="1892"/>
                    <a:pt x="2481" y="2338"/>
                    <a:pt x="2481" y="2820"/>
                  </a:cubicBezTo>
                  <a:lnTo>
                    <a:pt x="2481" y="3123"/>
                  </a:lnTo>
                  <a:lnTo>
                    <a:pt x="625" y="3123"/>
                  </a:lnTo>
                  <a:lnTo>
                    <a:pt x="625" y="2802"/>
                  </a:lnTo>
                  <a:cubicBezTo>
                    <a:pt x="625" y="2287"/>
                    <a:pt x="1037" y="1872"/>
                    <a:pt x="1544" y="1872"/>
                  </a:cubicBezTo>
                  <a:close/>
                  <a:moveTo>
                    <a:pt x="2481" y="3730"/>
                  </a:moveTo>
                  <a:lnTo>
                    <a:pt x="2481" y="5264"/>
                  </a:lnTo>
                  <a:cubicBezTo>
                    <a:pt x="2481" y="5764"/>
                    <a:pt x="2160" y="6174"/>
                    <a:pt x="1714" y="6245"/>
                  </a:cubicBezTo>
                  <a:cubicBezTo>
                    <a:pt x="1654" y="6256"/>
                    <a:pt x="1596" y="6261"/>
                    <a:pt x="1540" y="6261"/>
                  </a:cubicBezTo>
                  <a:cubicBezTo>
                    <a:pt x="1017" y="6261"/>
                    <a:pt x="625" y="5834"/>
                    <a:pt x="625" y="5335"/>
                  </a:cubicBezTo>
                  <a:lnTo>
                    <a:pt x="625" y="3730"/>
                  </a:lnTo>
                  <a:close/>
                  <a:moveTo>
                    <a:pt x="1553" y="1"/>
                  </a:moveTo>
                  <a:cubicBezTo>
                    <a:pt x="1036" y="1"/>
                    <a:pt x="625" y="429"/>
                    <a:pt x="625" y="946"/>
                  </a:cubicBezTo>
                  <a:lnTo>
                    <a:pt x="625" y="1553"/>
                  </a:lnTo>
                  <a:cubicBezTo>
                    <a:pt x="233" y="1838"/>
                    <a:pt x="1" y="2302"/>
                    <a:pt x="1" y="2802"/>
                  </a:cubicBezTo>
                  <a:lnTo>
                    <a:pt x="1" y="5335"/>
                  </a:lnTo>
                  <a:cubicBezTo>
                    <a:pt x="1" y="6138"/>
                    <a:pt x="625" y="6888"/>
                    <a:pt x="1553" y="6888"/>
                  </a:cubicBezTo>
                  <a:cubicBezTo>
                    <a:pt x="2463" y="6888"/>
                    <a:pt x="3105" y="6121"/>
                    <a:pt x="3105" y="5264"/>
                  </a:cubicBezTo>
                  <a:lnTo>
                    <a:pt x="3105" y="2802"/>
                  </a:lnTo>
                  <a:cubicBezTo>
                    <a:pt x="3105" y="2302"/>
                    <a:pt x="2856" y="1838"/>
                    <a:pt x="2481" y="1553"/>
                  </a:cubicBezTo>
                  <a:lnTo>
                    <a:pt x="2481" y="946"/>
                  </a:lnTo>
                  <a:cubicBezTo>
                    <a:pt x="2481" y="429"/>
                    <a:pt x="2071" y="1"/>
                    <a:pt x="15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5"/>
            <p:cNvSpPr/>
            <p:nvPr/>
          </p:nvSpPr>
          <p:spPr>
            <a:xfrm>
              <a:off x="3307860" y="1989979"/>
              <a:ext cx="299729" cy="119789"/>
            </a:xfrm>
            <a:custGeom>
              <a:avLst/>
              <a:gdLst/>
              <a:ahLst/>
              <a:cxnLst/>
              <a:rect l="l" t="t" r="r" b="b"/>
              <a:pathLst>
                <a:path w="9333" h="3730" extrusionOk="0">
                  <a:moveTo>
                    <a:pt x="1874" y="625"/>
                  </a:moveTo>
                  <a:lnTo>
                    <a:pt x="1874" y="929"/>
                  </a:lnTo>
                  <a:cubicBezTo>
                    <a:pt x="1874" y="1446"/>
                    <a:pt x="1463" y="1874"/>
                    <a:pt x="946" y="1874"/>
                  </a:cubicBezTo>
                  <a:lnTo>
                    <a:pt x="625" y="1874"/>
                  </a:lnTo>
                  <a:lnTo>
                    <a:pt x="625" y="1553"/>
                  </a:lnTo>
                  <a:cubicBezTo>
                    <a:pt x="625" y="1036"/>
                    <a:pt x="1053" y="625"/>
                    <a:pt x="1570" y="625"/>
                  </a:cubicBezTo>
                  <a:close/>
                  <a:moveTo>
                    <a:pt x="7780" y="625"/>
                  </a:moveTo>
                  <a:cubicBezTo>
                    <a:pt x="8297" y="625"/>
                    <a:pt x="8725" y="1036"/>
                    <a:pt x="8725" y="1553"/>
                  </a:cubicBezTo>
                  <a:lnTo>
                    <a:pt x="8725" y="1874"/>
                  </a:lnTo>
                  <a:lnTo>
                    <a:pt x="8404" y="1874"/>
                  </a:lnTo>
                  <a:cubicBezTo>
                    <a:pt x="7887" y="1874"/>
                    <a:pt x="7476" y="1446"/>
                    <a:pt x="7476" y="929"/>
                  </a:cubicBezTo>
                  <a:lnTo>
                    <a:pt x="7476" y="625"/>
                  </a:lnTo>
                  <a:close/>
                  <a:moveTo>
                    <a:pt x="4675" y="2499"/>
                  </a:moveTo>
                  <a:cubicBezTo>
                    <a:pt x="5085" y="2499"/>
                    <a:pt x="5425" y="2749"/>
                    <a:pt x="5549" y="3105"/>
                  </a:cubicBezTo>
                  <a:lnTo>
                    <a:pt x="3801" y="3105"/>
                  </a:lnTo>
                  <a:cubicBezTo>
                    <a:pt x="3926" y="2749"/>
                    <a:pt x="4265" y="2499"/>
                    <a:pt x="4675" y="2499"/>
                  </a:cubicBezTo>
                  <a:close/>
                  <a:moveTo>
                    <a:pt x="6852" y="625"/>
                  </a:moveTo>
                  <a:lnTo>
                    <a:pt x="6852" y="1553"/>
                  </a:lnTo>
                  <a:cubicBezTo>
                    <a:pt x="6852" y="2071"/>
                    <a:pt x="7262" y="2499"/>
                    <a:pt x="7780" y="2499"/>
                  </a:cubicBezTo>
                  <a:lnTo>
                    <a:pt x="8725" y="2499"/>
                  </a:lnTo>
                  <a:lnTo>
                    <a:pt x="8725" y="3105"/>
                  </a:lnTo>
                  <a:lnTo>
                    <a:pt x="6192" y="3105"/>
                  </a:lnTo>
                  <a:cubicBezTo>
                    <a:pt x="6049" y="2410"/>
                    <a:pt x="5425" y="1874"/>
                    <a:pt x="4675" y="1874"/>
                  </a:cubicBezTo>
                  <a:cubicBezTo>
                    <a:pt x="3926" y="1874"/>
                    <a:pt x="3301" y="2410"/>
                    <a:pt x="3141" y="3105"/>
                  </a:cubicBezTo>
                  <a:lnTo>
                    <a:pt x="625" y="3105"/>
                  </a:lnTo>
                  <a:lnTo>
                    <a:pt x="625" y="2499"/>
                  </a:lnTo>
                  <a:lnTo>
                    <a:pt x="1570" y="2499"/>
                  </a:lnTo>
                  <a:cubicBezTo>
                    <a:pt x="2070" y="2499"/>
                    <a:pt x="2498" y="2071"/>
                    <a:pt x="2498" y="1553"/>
                  </a:cubicBezTo>
                  <a:lnTo>
                    <a:pt x="2498" y="625"/>
                  </a:lnTo>
                  <a:close/>
                  <a:moveTo>
                    <a:pt x="1570" y="1"/>
                  </a:moveTo>
                  <a:cubicBezTo>
                    <a:pt x="696" y="1"/>
                    <a:pt x="0" y="697"/>
                    <a:pt x="0" y="1553"/>
                  </a:cubicBezTo>
                  <a:lnTo>
                    <a:pt x="0" y="3730"/>
                  </a:lnTo>
                  <a:lnTo>
                    <a:pt x="9332" y="3730"/>
                  </a:lnTo>
                  <a:lnTo>
                    <a:pt x="9332" y="1553"/>
                  </a:lnTo>
                  <a:cubicBezTo>
                    <a:pt x="9332" y="697"/>
                    <a:pt x="8636" y="1"/>
                    <a:pt x="77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66" name="Google Shape;366;p35"/>
          <p:cNvCxnSpPr>
            <a:cxnSpLocks/>
          </p:cNvCxnSpPr>
          <p:nvPr/>
        </p:nvCxnSpPr>
        <p:spPr>
          <a:xfrm>
            <a:off x="1730566" y="2011591"/>
            <a:ext cx="0" cy="260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7" name="Google Shape;367;p35"/>
          <p:cNvCxnSpPr>
            <a:cxnSpLocks/>
            <a:stCxn id="350" idx="0"/>
          </p:cNvCxnSpPr>
          <p:nvPr/>
        </p:nvCxnSpPr>
        <p:spPr>
          <a:xfrm flipV="1">
            <a:off x="3976233" y="2135439"/>
            <a:ext cx="0" cy="324313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8" name="Google Shape;368;p35"/>
          <p:cNvCxnSpPr>
            <a:cxnSpLocks/>
          </p:cNvCxnSpPr>
          <p:nvPr/>
        </p:nvCxnSpPr>
        <p:spPr>
          <a:xfrm>
            <a:off x="6958371" y="2044255"/>
            <a:ext cx="0" cy="260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" name="Google Shape;354;p35">
            <a:extLst>
              <a:ext uri="{FF2B5EF4-FFF2-40B4-BE49-F238E27FC236}">
                <a16:creationId xmlns:a16="http://schemas.microsoft.com/office/drawing/2014/main" id="{2D39397D-750B-9986-22B3-4A22CC03D00F}"/>
              </a:ext>
            </a:extLst>
          </p:cNvPr>
          <p:cNvSpPr/>
          <p:nvPr/>
        </p:nvSpPr>
        <p:spPr>
          <a:xfrm>
            <a:off x="6076797" y="3311822"/>
            <a:ext cx="961500" cy="961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lt1"/>
                </a:solidFill>
                <a:latin typeface="Kulim Park"/>
                <a:ea typeface="Kulim Park"/>
                <a:cs typeface="Kulim Park"/>
                <a:sym typeface="Kulim Park"/>
              </a:rPr>
              <a:t>0</a:t>
            </a:r>
            <a:r>
              <a:rPr lang="vi-VN" sz="2500" dirty="0">
                <a:solidFill>
                  <a:schemeClr val="lt1"/>
                </a:solidFill>
                <a:latin typeface="Kulim Park"/>
                <a:ea typeface="Kulim Park"/>
                <a:cs typeface="Kulim Park"/>
                <a:sym typeface="Kulim Park"/>
              </a:rPr>
              <a:t>4</a:t>
            </a:r>
            <a:endParaRPr sz="2500" dirty="0">
              <a:solidFill>
                <a:schemeClr val="lt1"/>
              </a:solidFill>
              <a:latin typeface="Kulim Park"/>
              <a:ea typeface="Kulim Park"/>
              <a:cs typeface="Kulim Park"/>
              <a:sym typeface="Kulim Park"/>
            </a:endParaRPr>
          </a:p>
        </p:txBody>
      </p:sp>
      <p:sp>
        <p:nvSpPr>
          <p:cNvPr id="40" name="Google Shape;352;p35">
            <a:extLst>
              <a:ext uri="{FF2B5EF4-FFF2-40B4-BE49-F238E27FC236}">
                <a16:creationId xmlns:a16="http://schemas.microsoft.com/office/drawing/2014/main" id="{D636C337-F795-1BDE-5E79-E56DECE6EAA6}"/>
              </a:ext>
            </a:extLst>
          </p:cNvPr>
          <p:cNvSpPr txBox="1"/>
          <p:nvPr/>
        </p:nvSpPr>
        <p:spPr>
          <a:xfrm>
            <a:off x="5440625" y="4459034"/>
            <a:ext cx="2316000" cy="4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000" dirty="0" err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rPr>
              <a:t>Demo</a:t>
            </a:r>
            <a:r>
              <a:rPr lang="vi-VN" sz="2000" dirty="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rPr>
              <a:t> chương </a:t>
            </a:r>
            <a:r>
              <a:rPr lang="vi-VN" sz="2000" dirty="0" err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rPr>
              <a:t>trình</a:t>
            </a:r>
            <a:endParaRPr sz="2000" dirty="0">
              <a:solidFill>
                <a:schemeClr val="dk1"/>
              </a:solidFill>
              <a:latin typeface="Kulim Park"/>
              <a:ea typeface="Kulim Park"/>
              <a:cs typeface="Kulim Park"/>
              <a:sym typeface="Kulim Park"/>
            </a:endParaRPr>
          </a:p>
        </p:txBody>
      </p:sp>
      <p:cxnSp>
        <p:nvCxnSpPr>
          <p:cNvPr id="41" name="Google Shape;368;p35">
            <a:extLst>
              <a:ext uri="{FF2B5EF4-FFF2-40B4-BE49-F238E27FC236}">
                <a16:creationId xmlns:a16="http://schemas.microsoft.com/office/drawing/2014/main" id="{A0B7FAD2-9280-7484-03C3-E88AF4308882}"/>
              </a:ext>
            </a:extLst>
          </p:cNvPr>
          <p:cNvCxnSpPr>
            <a:cxnSpLocks/>
          </p:cNvCxnSpPr>
          <p:nvPr/>
        </p:nvCxnSpPr>
        <p:spPr>
          <a:xfrm>
            <a:off x="6599395" y="4247148"/>
            <a:ext cx="0" cy="260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4"/>
          <p:cNvSpPr txBox="1">
            <a:spLocks noGrp="1"/>
          </p:cNvSpPr>
          <p:nvPr>
            <p:ph type="title"/>
          </p:nvPr>
        </p:nvSpPr>
        <p:spPr>
          <a:xfrm>
            <a:off x="874859" y="1293107"/>
            <a:ext cx="7702800" cy="147221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br>
              <a:rPr lang="en" sz="4000" b="1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" sz="4000" b="1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CHUNG</a:t>
            </a:r>
            <a:endParaRPr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Google Shape;337;p35">
            <a:extLst>
              <a:ext uri="{FF2B5EF4-FFF2-40B4-BE49-F238E27FC236}">
                <a16:creationId xmlns:a16="http://schemas.microsoft.com/office/drawing/2014/main" id="{A6C371C8-9851-59DB-07F4-1B153A043AFB}"/>
              </a:ext>
            </a:extLst>
          </p:cNvPr>
          <p:cNvSpPr/>
          <p:nvPr/>
        </p:nvSpPr>
        <p:spPr>
          <a:xfrm>
            <a:off x="1186610" y="3973215"/>
            <a:ext cx="1095097" cy="973144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" name="Google Shape;360;p35">
            <a:extLst>
              <a:ext uri="{FF2B5EF4-FFF2-40B4-BE49-F238E27FC236}">
                <a16:creationId xmlns:a16="http://schemas.microsoft.com/office/drawing/2014/main" id="{57A1BAB0-7EE1-40EA-FAC9-6D65D9E5FE4E}"/>
              </a:ext>
            </a:extLst>
          </p:cNvPr>
          <p:cNvGrpSpPr/>
          <p:nvPr/>
        </p:nvGrpSpPr>
        <p:grpSpPr>
          <a:xfrm>
            <a:off x="1590977" y="4296908"/>
            <a:ext cx="286361" cy="325758"/>
            <a:chOff x="5535742" y="1768803"/>
            <a:chExt cx="299729" cy="340965"/>
          </a:xfrm>
        </p:grpSpPr>
        <p:sp>
          <p:nvSpPr>
            <p:cNvPr id="5" name="Google Shape;361;p35">
              <a:extLst>
                <a:ext uri="{FF2B5EF4-FFF2-40B4-BE49-F238E27FC236}">
                  <a16:creationId xmlns:a16="http://schemas.microsoft.com/office/drawing/2014/main" id="{36ED9F56-69D9-CAC8-336C-8A53E7CD38C9}"/>
                </a:ext>
              </a:extLst>
            </p:cNvPr>
            <p:cNvSpPr/>
            <p:nvPr/>
          </p:nvSpPr>
          <p:spPr>
            <a:xfrm>
              <a:off x="5535742" y="1989979"/>
              <a:ext cx="299729" cy="119789"/>
            </a:xfrm>
            <a:custGeom>
              <a:avLst/>
              <a:gdLst/>
              <a:ahLst/>
              <a:cxnLst/>
              <a:rect l="l" t="t" r="r" b="b"/>
              <a:pathLst>
                <a:path w="9333" h="3730" extrusionOk="0">
                  <a:moveTo>
                    <a:pt x="1321" y="661"/>
                  </a:moveTo>
                  <a:lnTo>
                    <a:pt x="1803" y="3105"/>
                  </a:lnTo>
                  <a:lnTo>
                    <a:pt x="625" y="3105"/>
                  </a:lnTo>
                  <a:lnTo>
                    <a:pt x="625" y="1553"/>
                  </a:lnTo>
                  <a:cubicBezTo>
                    <a:pt x="625" y="1125"/>
                    <a:pt x="928" y="768"/>
                    <a:pt x="1321" y="661"/>
                  </a:cubicBezTo>
                  <a:close/>
                  <a:moveTo>
                    <a:pt x="7405" y="625"/>
                  </a:moveTo>
                  <a:lnTo>
                    <a:pt x="6906" y="3105"/>
                  </a:lnTo>
                  <a:lnTo>
                    <a:pt x="2445" y="3105"/>
                  </a:lnTo>
                  <a:lnTo>
                    <a:pt x="1945" y="625"/>
                  </a:lnTo>
                  <a:lnTo>
                    <a:pt x="4229" y="625"/>
                  </a:lnTo>
                  <a:lnTo>
                    <a:pt x="3605" y="2392"/>
                  </a:lnTo>
                  <a:lnTo>
                    <a:pt x="4194" y="2588"/>
                  </a:lnTo>
                  <a:lnTo>
                    <a:pt x="4675" y="1232"/>
                  </a:lnTo>
                  <a:lnTo>
                    <a:pt x="5157" y="2588"/>
                  </a:lnTo>
                  <a:lnTo>
                    <a:pt x="5746" y="2392"/>
                  </a:lnTo>
                  <a:lnTo>
                    <a:pt x="5121" y="625"/>
                  </a:lnTo>
                  <a:close/>
                  <a:moveTo>
                    <a:pt x="8030" y="661"/>
                  </a:moveTo>
                  <a:cubicBezTo>
                    <a:pt x="8422" y="768"/>
                    <a:pt x="8726" y="1125"/>
                    <a:pt x="8726" y="1553"/>
                  </a:cubicBezTo>
                  <a:lnTo>
                    <a:pt x="8726" y="3105"/>
                  </a:lnTo>
                  <a:lnTo>
                    <a:pt x="7548" y="3105"/>
                  </a:lnTo>
                  <a:lnTo>
                    <a:pt x="8030" y="661"/>
                  </a:lnTo>
                  <a:close/>
                  <a:moveTo>
                    <a:pt x="1571" y="1"/>
                  </a:moveTo>
                  <a:cubicBezTo>
                    <a:pt x="696" y="1"/>
                    <a:pt x="1" y="697"/>
                    <a:pt x="1" y="1553"/>
                  </a:cubicBezTo>
                  <a:lnTo>
                    <a:pt x="1" y="3730"/>
                  </a:lnTo>
                  <a:lnTo>
                    <a:pt x="9332" y="3730"/>
                  </a:lnTo>
                  <a:lnTo>
                    <a:pt x="9332" y="1553"/>
                  </a:lnTo>
                  <a:cubicBezTo>
                    <a:pt x="9332" y="697"/>
                    <a:pt x="8636" y="1"/>
                    <a:pt x="77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62;p35">
              <a:extLst>
                <a:ext uri="{FF2B5EF4-FFF2-40B4-BE49-F238E27FC236}">
                  <a16:creationId xmlns:a16="http://schemas.microsoft.com/office/drawing/2014/main" id="{9779BBA9-1032-0D35-2FCA-65432BC8CD1F}"/>
                </a:ext>
              </a:extLst>
            </p:cNvPr>
            <p:cNvSpPr/>
            <p:nvPr/>
          </p:nvSpPr>
          <p:spPr>
            <a:xfrm>
              <a:off x="5575854" y="1768803"/>
              <a:ext cx="220084" cy="221272"/>
            </a:xfrm>
            <a:custGeom>
              <a:avLst/>
              <a:gdLst/>
              <a:ahLst/>
              <a:cxnLst/>
              <a:rect l="l" t="t" r="r" b="b"/>
              <a:pathLst>
                <a:path w="6853" h="6890" extrusionOk="0">
                  <a:moveTo>
                    <a:pt x="4069" y="625"/>
                  </a:moveTo>
                  <a:lnTo>
                    <a:pt x="4318" y="3123"/>
                  </a:lnTo>
                  <a:lnTo>
                    <a:pt x="2516" y="3123"/>
                  </a:lnTo>
                  <a:lnTo>
                    <a:pt x="2766" y="625"/>
                  </a:lnTo>
                  <a:close/>
                  <a:moveTo>
                    <a:pt x="4354" y="3730"/>
                  </a:moveTo>
                  <a:lnTo>
                    <a:pt x="4354" y="5335"/>
                  </a:lnTo>
                  <a:cubicBezTo>
                    <a:pt x="4354" y="5850"/>
                    <a:pt x="3942" y="6265"/>
                    <a:pt x="3435" y="6265"/>
                  </a:cubicBezTo>
                  <a:cubicBezTo>
                    <a:pt x="3414" y="6265"/>
                    <a:pt x="3394" y="6265"/>
                    <a:pt x="3373" y="6263"/>
                  </a:cubicBezTo>
                  <a:cubicBezTo>
                    <a:pt x="2891" y="6245"/>
                    <a:pt x="2499" y="5799"/>
                    <a:pt x="2499" y="5318"/>
                  </a:cubicBezTo>
                  <a:lnTo>
                    <a:pt x="2499" y="3730"/>
                  </a:lnTo>
                  <a:close/>
                  <a:moveTo>
                    <a:pt x="2213" y="1"/>
                  </a:moveTo>
                  <a:lnTo>
                    <a:pt x="1892" y="3123"/>
                  </a:lnTo>
                  <a:lnTo>
                    <a:pt x="1" y="3123"/>
                  </a:lnTo>
                  <a:lnTo>
                    <a:pt x="1" y="3730"/>
                  </a:lnTo>
                  <a:lnTo>
                    <a:pt x="1874" y="3730"/>
                  </a:lnTo>
                  <a:lnTo>
                    <a:pt x="1874" y="5318"/>
                  </a:lnTo>
                  <a:cubicBezTo>
                    <a:pt x="1874" y="6156"/>
                    <a:pt x="2534" y="6852"/>
                    <a:pt x="3373" y="6888"/>
                  </a:cubicBezTo>
                  <a:cubicBezTo>
                    <a:pt x="3394" y="6889"/>
                    <a:pt x="3415" y="6889"/>
                    <a:pt x="3436" y="6889"/>
                  </a:cubicBezTo>
                  <a:cubicBezTo>
                    <a:pt x="4282" y="6889"/>
                    <a:pt x="4979" y="6189"/>
                    <a:pt x="4979" y="5335"/>
                  </a:cubicBezTo>
                  <a:lnTo>
                    <a:pt x="4979" y="3730"/>
                  </a:lnTo>
                  <a:lnTo>
                    <a:pt x="6852" y="3730"/>
                  </a:lnTo>
                  <a:lnTo>
                    <a:pt x="6852" y="3123"/>
                  </a:lnTo>
                  <a:lnTo>
                    <a:pt x="4943" y="3123"/>
                  </a:lnTo>
                  <a:lnTo>
                    <a:pt x="46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F85437A-518E-F87C-ADDE-10532D701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vi-V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270B2271-40E4-CC1C-CB8A-8A12212DA4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6541" y="1379505"/>
            <a:ext cx="7702800" cy="1637071"/>
          </a:xfrm>
        </p:spPr>
        <p:txBody>
          <a:bodyPr/>
          <a:lstStyle/>
          <a:p>
            <a:pPr algn="just">
              <a:buFont typeface="Courier New" panose="02070309020205020404" pitchFamily="49" charset="0"/>
              <a:buChar char="o"/>
            </a:pP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Ở </a:t>
            </a:r>
            <a:r>
              <a:rPr lang="vi-V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4.0 như </a:t>
            </a:r>
            <a:r>
              <a:rPr lang="vi-V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nay </a:t>
            </a:r>
            <a:r>
              <a:rPr lang="vi-V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game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không </a:t>
            </a:r>
            <a:r>
              <a:rPr lang="vi-V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xa </a:t>
            </a:r>
            <a:r>
              <a:rPr lang="vi-V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mọi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vi-V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Game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ngoài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cho </a:t>
            </a:r>
            <a:r>
              <a:rPr lang="vi-V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mọi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thư </a:t>
            </a:r>
            <a:r>
              <a:rPr lang="vi-V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vi-V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tư duy </a:t>
            </a:r>
            <a:r>
              <a:rPr lang="vi-V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hơn, </a:t>
            </a:r>
            <a:r>
              <a:rPr lang="vi-V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mang </a:t>
            </a:r>
            <a:r>
              <a:rPr lang="vi-V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vi-V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vậy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nhôm </a:t>
            </a:r>
            <a:r>
              <a:rPr lang="vi-V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xây </a:t>
            </a:r>
            <a:r>
              <a:rPr lang="vi-V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game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“Ai </a:t>
            </a:r>
            <a:r>
              <a:rPr lang="vi-V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triệu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phú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trên </a:t>
            </a:r>
            <a:r>
              <a:rPr lang="vi-V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tảng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Windows </a:t>
            </a:r>
            <a:r>
              <a:rPr lang="vi-V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mọi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vừa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thư </a:t>
            </a:r>
            <a:r>
              <a:rPr lang="vi-V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vừa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Courier New" panose="02070309020205020404" pitchFamily="49" charset="0"/>
              <a:buChar char="o"/>
            </a:pP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933D384D-7352-CA4C-FDC6-92BBB0DC8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9016" y="2945459"/>
            <a:ext cx="2304306" cy="2269254"/>
          </a:xfrm>
          <a:prstGeom prst="rect">
            <a:avLst/>
          </a:prstGeom>
          <a:noFill/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93948222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29;p34">
            <a:extLst>
              <a:ext uri="{FF2B5EF4-FFF2-40B4-BE49-F238E27FC236}">
                <a16:creationId xmlns:a16="http://schemas.microsoft.com/office/drawing/2014/main" id="{1D772128-EA18-EE7A-16B8-BDC24E266E2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4859" y="1293107"/>
            <a:ext cx="7702800" cy="15902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  <a:br>
              <a:rPr lang="en" sz="4000" b="1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" sz="4000" b="1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 QUAN</a:t>
            </a:r>
            <a:endParaRPr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Google Shape;337;p35">
            <a:extLst>
              <a:ext uri="{FF2B5EF4-FFF2-40B4-BE49-F238E27FC236}">
                <a16:creationId xmlns:a16="http://schemas.microsoft.com/office/drawing/2014/main" id="{FE1EC8AA-0034-6E3A-7B19-BEC87F203F45}"/>
              </a:ext>
            </a:extLst>
          </p:cNvPr>
          <p:cNvSpPr/>
          <p:nvPr/>
        </p:nvSpPr>
        <p:spPr>
          <a:xfrm>
            <a:off x="1186610" y="3973215"/>
            <a:ext cx="1095097" cy="973144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" name="Google Shape;360;p35">
            <a:extLst>
              <a:ext uri="{FF2B5EF4-FFF2-40B4-BE49-F238E27FC236}">
                <a16:creationId xmlns:a16="http://schemas.microsoft.com/office/drawing/2014/main" id="{F5F7DF01-9DBB-5FBE-2141-817280D29283}"/>
              </a:ext>
            </a:extLst>
          </p:cNvPr>
          <p:cNvGrpSpPr/>
          <p:nvPr/>
        </p:nvGrpSpPr>
        <p:grpSpPr>
          <a:xfrm>
            <a:off x="1590977" y="4296908"/>
            <a:ext cx="286361" cy="325758"/>
            <a:chOff x="5535742" y="1768803"/>
            <a:chExt cx="299729" cy="340965"/>
          </a:xfrm>
        </p:grpSpPr>
        <p:sp>
          <p:nvSpPr>
            <p:cNvPr id="7" name="Google Shape;361;p35">
              <a:extLst>
                <a:ext uri="{FF2B5EF4-FFF2-40B4-BE49-F238E27FC236}">
                  <a16:creationId xmlns:a16="http://schemas.microsoft.com/office/drawing/2014/main" id="{D41FE6C6-FE3E-6B95-E476-7D0BDC67B578}"/>
                </a:ext>
              </a:extLst>
            </p:cNvPr>
            <p:cNvSpPr/>
            <p:nvPr/>
          </p:nvSpPr>
          <p:spPr>
            <a:xfrm>
              <a:off x="5535742" y="1989979"/>
              <a:ext cx="299729" cy="119789"/>
            </a:xfrm>
            <a:custGeom>
              <a:avLst/>
              <a:gdLst/>
              <a:ahLst/>
              <a:cxnLst/>
              <a:rect l="l" t="t" r="r" b="b"/>
              <a:pathLst>
                <a:path w="9333" h="3730" extrusionOk="0">
                  <a:moveTo>
                    <a:pt x="1321" y="661"/>
                  </a:moveTo>
                  <a:lnTo>
                    <a:pt x="1803" y="3105"/>
                  </a:lnTo>
                  <a:lnTo>
                    <a:pt x="625" y="3105"/>
                  </a:lnTo>
                  <a:lnTo>
                    <a:pt x="625" y="1553"/>
                  </a:lnTo>
                  <a:cubicBezTo>
                    <a:pt x="625" y="1125"/>
                    <a:pt x="928" y="768"/>
                    <a:pt x="1321" y="661"/>
                  </a:cubicBezTo>
                  <a:close/>
                  <a:moveTo>
                    <a:pt x="7405" y="625"/>
                  </a:moveTo>
                  <a:lnTo>
                    <a:pt x="6906" y="3105"/>
                  </a:lnTo>
                  <a:lnTo>
                    <a:pt x="2445" y="3105"/>
                  </a:lnTo>
                  <a:lnTo>
                    <a:pt x="1945" y="625"/>
                  </a:lnTo>
                  <a:lnTo>
                    <a:pt x="4229" y="625"/>
                  </a:lnTo>
                  <a:lnTo>
                    <a:pt x="3605" y="2392"/>
                  </a:lnTo>
                  <a:lnTo>
                    <a:pt x="4194" y="2588"/>
                  </a:lnTo>
                  <a:lnTo>
                    <a:pt x="4675" y="1232"/>
                  </a:lnTo>
                  <a:lnTo>
                    <a:pt x="5157" y="2588"/>
                  </a:lnTo>
                  <a:lnTo>
                    <a:pt x="5746" y="2392"/>
                  </a:lnTo>
                  <a:lnTo>
                    <a:pt x="5121" y="625"/>
                  </a:lnTo>
                  <a:close/>
                  <a:moveTo>
                    <a:pt x="8030" y="661"/>
                  </a:moveTo>
                  <a:cubicBezTo>
                    <a:pt x="8422" y="768"/>
                    <a:pt x="8726" y="1125"/>
                    <a:pt x="8726" y="1553"/>
                  </a:cubicBezTo>
                  <a:lnTo>
                    <a:pt x="8726" y="3105"/>
                  </a:lnTo>
                  <a:lnTo>
                    <a:pt x="7548" y="3105"/>
                  </a:lnTo>
                  <a:lnTo>
                    <a:pt x="8030" y="661"/>
                  </a:lnTo>
                  <a:close/>
                  <a:moveTo>
                    <a:pt x="1571" y="1"/>
                  </a:moveTo>
                  <a:cubicBezTo>
                    <a:pt x="696" y="1"/>
                    <a:pt x="1" y="697"/>
                    <a:pt x="1" y="1553"/>
                  </a:cubicBezTo>
                  <a:lnTo>
                    <a:pt x="1" y="3730"/>
                  </a:lnTo>
                  <a:lnTo>
                    <a:pt x="9332" y="3730"/>
                  </a:lnTo>
                  <a:lnTo>
                    <a:pt x="9332" y="1553"/>
                  </a:lnTo>
                  <a:cubicBezTo>
                    <a:pt x="9332" y="697"/>
                    <a:pt x="8636" y="1"/>
                    <a:pt x="77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62;p35">
              <a:extLst>
                <a:ext uri="{FF2B5EF4-FFF2-40B4-BE49-F238E27FC236}">
                  <a16:creationId xmlns:a16="http://schemas.microsoft.com/office/drawing/2014/main" id="{F8CC6AF3-DB05-3E60-8AC1-37597B32269E}"/>
                </a:ext>
              </a:extLst>
            </p:cNvPr>
            <p:cNvSpPr/>
            <p:nvPr/>
          </p:nvSpPr>
          <p:spPr>
            <a:xfrm>
              <a:off x="5575854" y="1768803"/>
              <a:ext cx="220084" cy="221272"/>
            </a:xfrm>
            <a:custGeom>
              <a:avLst/>
              <a:gdLst/>
              <a:ahLst/>
              <a:cxnLst/>
              <a:rect l="l" t="t" r="r" b="b"/>
              <a:pathLst>
                <a:path w="6853" h="6890" extrusionOk="0">
                  <a:moveTo>
                    <a:pt x="4069" y="625"/>
                  </a:moveTo>
                  <a:lnTo>
                    <a:pt x="4318" y="3123"/>
                  </a:lnTo>
                  <a:lnTo>
                    <a:pt x="2516" y="3123"/>
                  </a:lnTo>
                  <a:lnTo>
                    <a:pt x="2766" y="625"/>
                  </a:lnTo>
                  <a:close/>
                  <a:moveTo>
                    <a:pt x="4354" y="3730"/>
                  </a:moveTo>
                  <a:lnTo>
                    <a:pt x="4354" y="5335"/>
                  </a:lnTo>
                  <a:cubicBezTo>
                    <a:pt x="4354" y="5850"/>
                    <a:pt x="3942" y="6265"/>
                    <a:pt x="3435" y="6265"/>
                  </a:cubicBezTo>
                  <a:cubicBezTo>
                    <a:pt x="3414" y="6265"/>
                    <a:pt x="3394" y="6265"/>
                    <a:pt x="3373" y="6263"/>
                  </a:cubicBezTo>
                  <a:cubicBezTo>
                    <a:pt x="2891" y="6245"/>
                    <a:pt x="2499" y="5799"/>
                    <a:pt x="2499" y="5318"/>
                  </a:cubicBezTo>
                  <a:lnTo>
                    <a:pt x="2499" y="3730"/>
                  </a:lnTo>
                  <a:close/>
                  <a:moveTo>
                    <a:pt x="2213" y="1"/>
                  </a:moveTo>
                  <a:lnTo>
                    <a:pt x="1892" y="3123"/>
                  </a:lnTo>
                  <a:lnTo>
                    <a:pt x="1" y="3123"/>
                  </a:lnTo>
                  <a:lnTo>
                    <a:pt x="1" y="3730"/>
                  </a:lnTo>
                  <a:lnTo>
                    <a:pt x="1874" y="3730"/>
                  </a:lnTo>
                  <a:lnTo>
                    <a:pt x="1874" y="5318"/>
                  </a:lnTo>
                  <a:cubicBezTo>
                    <a:pt x="1874" y="6156"/>
                    <a:pt x="2534" y="6852"/>
                    <a:pt x="3373" y="6888"/>
                  </a:cubicBezTo>
                  <a:cubicBezTo>
                    <a:pt x="3394" y="6889"/>
                    <a:pt x="3415" y="6889"/>
                    <a:pt x="3436" y="6889"/>
                  </a:cubicBezTo>
                  <a:cubicBezTo>
                    <a:pt x="4282" y="6889"/>
                    <a:pt x="4979" y="6189"/>
                    <a:pt x="4979" y="5335"/>
                  </a:cubicBezTo>
                  <a:lnTo>
                    <a:pt x="4979" y="3730"/>
                  </a:lnTo>
                  <a:lnTo>
                    <a:pt x="6852" y="3730"/>
                  </a:lnTo>
                  <a:lnTo>
                    <a:pt x="6852" y="3123"/>
                  </a:lnTo>
                  <a:lnTo>
                    <a:pt x="4943" y="3123"/>
                  </a:lnTo>
                  <a:lnTo>
                    <a:pt x="46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" name="Google Shape;380;p36">
            <a:extLst>
              <a:ext uri="{FF2B5EF4-FFF2-40B4-BE49-F238E27FC236}">
                <a16:creationId xmlns:a16="http://schemas.microsoft.com/office/drawing/2014/main" id="{6E948A8E-02F7-62A8-8AD9-F56B2AA5E8BE}"/>
              </a:ext>
            </a:extLst>
          </p:cNvPr>
          <p:cNvGrpSpPr/>
          <p:nvPr/>
        </p:nvGrpSpPr>
        <p:grpSpPr>
          <a:xfrm>
            <a:off x="6665200" y="3470634"/>
            <a:ext cx="1963515" cy="1414485"/>
            <a:chOff x="3698427" y="2942161"/>
            <a:chExt cx="1963515" cy="1414485"/>
          </a:xfrm>
        </p:grpSpPr>
        <p:sp>
          <p:nvSpPr>
            <p:cNvPr id="10" name="Google Shape;381;p36">
              <a:extLst>
                <a:ext uri="{FF2B5EF4-FFF2-40B4-BE49-F238E27FC236}">
                  <a16:creationId xmlns:a16="http://schemas.microsoft.com/office/drawing/2014/main" id="{7772F6E0-3257-925F-DCFE-70E811F0E43D}"/>
                </a:ext>
              </a:extLst>
            </p:cNvPr>
            <p:cNvSpPr/>
            <p:nvPr/>
          </p:nvSpPr>
          <p:spPr>
            <a:xfrm>
              <a:off x="3698427" y="2942161"/>
              <a:ext cx="1963515" cy="1414485"/>
            </a:xfrm>
            <a:custGeom>
              <a:avLst/>
              <a:gdLst/>
              <a:ahLst/>
              <a:cxnLst/>
              <a:rect l="l" t="t" r="r" b="b"/>
              <a:pathLst>
                <a:path w="18827" h="13563" extrusionOk="0">
                  <a:moveTo>
                    <a:pt x="7161" y="0"/>
                  </a:moveTo>
                  <a:cubicBezTo>
                    <a:pt x="6367" y="0"/>
                    <a:pt x="5745" y="97"/>
                    <a:pt x="5462" y="302"/>
                  </a:cubicBezTo>
                  <a:cubicBezTo>
                    <a:pt x="5439" y="302"/>
                    <a:pt x="5416" y="302"/>
                    <a:pt x="5393" y="302"/>
                  </a:cubicBezTo>
                  <a:cubicBezTo>
                    <a:pt x="1116" y="302"/>
                    <a:pt x="1" y="5785"/>
                    <a:pt x="370" y="9035"/>
                  </a:cubicBezTo>
                  <a:cubicBezTo>
                    <a:pt x="734" y="12239"/>
                    <a:pt x="5348" y="13486"/>
                    <a:pt x="7931" y="13560"/>
                  </a:cubicBezTo>
                  <a:cubicBezTo>
                    <a:pt x="7975" y="13562"/>
                    <a:pt x="8020" y="13562"/>
                    <a:pt x="8064" y="13562"/>
                  </a:cubicBezTo>
                  <a:cubicBezTo>
                    <a:pt x="13120" y="13562"/>
                    <a:pt x="18826" y="5169"/>
                    <a:pt x="13911" y="1714"/>
                  </a:cubicBezTo>
                  <a:cubicBezTo>
                    <a:pt x="12377" y="637"/>
                    <a:pt x="9200" y="0"/>
                    <a:pt x="71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74;p36">
              <a:extLst>
                <a:ext uri="{FF2B5EF4-FFF2-40B4-BE49-F238E27FC236}">
                  <a16:creationId xmlns:a16="http://schemas.microsoft.com/office/drawing/2014/main" id="{E187449B-F934-1522-1090-DFC4864DC49E}"/>
                </a:ext>
              </a:extLst>
            </p:cNvPr>
            <p:cNvSpPr/>
            <p:nvPr/>
          </p:nvSpPr>
          <p:spPr>
            <a:xfrm>
              <a:off x="3793880" y="2950656"/>
              <a:ext cx="1397700" cy="13977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EAE0"/>
                </a:solidFill>
              </a:endParaRPr>
            </a:p>
          </p:txBody>
        </p:sp>
      </p:grpSp>
      <p:grpSp>
        <p:nvGrpSpPr>
          <p:cNvPr id="12" name="Google Shape;360;p35">
            <a:extLst>
              <a:ext uri="{FF2B5EF4-FFF2-40B4-BE49-F238E27FC236}">
                <a16:creationId xmlns:a16="http://schemas.microsoft.com/office/drawing/2014/main" id="{F61DA5CA-658F-5FB4-EB3C-3F8E80DC75FC}"/>
              </a:ext>
            </a:extLst>
          </p:cNvPr>
          <p:cNvGrpSpPr/>
          <p:nvPr/>
        </p:nvGrpSpPr>
        <p:grpSpPr>
          <a:xfrm>
            <a:off x="7209610" y="3886200"/>
            <a:ext cx="503796" cy="449650"/>
            <a:chOff x="5535742" y="1768803"/>
            <a:chExt cx="299729" cy="340965"/>
          </a:xfrm>
        </p:grpSpPr>
        <p:sp>
          <p:nvSpPr>
            <p:cNvPr id="13" name="Google Shape;361;p35">
              <a:extLst>
                <a:ext uri="{FF2B5EF4-FFF2-40B4-BE49-F238E27FC236}">
                  <a16:creationId xmlns:a16="http://schemas.microsoft.com/office/drawing/2014/main" id="{D9FF6FAD-1CE2-C611-AFDB-399DC7A1FB40}"/>
                </a:ext>
              </a:extLst>
            </p:cNvPr>
            <p:cNvSpPr/>
            <p:nvPr/>
          </p:nvSpPr>
          <p:spPr>
            <a:xfrm>
              <a:off x="5535742" y="1989979"/>
              <a:ext cx="299729" cy="119789"/>
            </a:xfrm>
            <a:custGeom>
              <a:avLst/>
              <a:gdLst/>
              <a:ahLst/>
              <a:cxnLst/>
              <a:rect l="l" t="t" r="r" b="b"/>
              <a:pathLst>
                <a:path w="9333" h="3730" extrusionOk="0">
                  <a:moveTo>
                    <a:pt x="1321" y="661"/>
                  </a:moveTo>
                  <a:lnTo>
                    <a:pt x="1803" y="3105"/>
                  </a:lnTo>
                  <a:lnTo>
                    <a:pt x="625" y="3105"/>
                  </a:lnTo>
                  <a:lnTo>
                    <a:pt x="625" y="1553"/>
                  </a:lnTo>
                  <a:cubicBezTo>
                    <a:pt x="625" y="1125"/>
                    <a:pt x="928" y="768"/>
                    <a:pt x="1321" y="661"/>
                  </a:cubicBezTo>
                  <a:close/>
                  <a:moveTo>
                    <a:pt x="7405" y="625"/>
                  </a:moveTo>
                  <a:lnTo>
                    <a:pt x="6906" y="3105"/>
                  </a:lnTo>
                  <a:lnTo>
                    <a:pt x="2445" y="3105"/>
                  </a:lnTo>
                  <a:lnTo>
                    <a:pt x="1945" y="625"/>
                  </a:lnTo>
                  <a:lnTo>
                    <a:pt x="4229" y="625"/>
                  </a:lnTo>
                  <a:lnTo>
                    <a:pt x="3605" y="2392"/>
                  </a:lnTo>
                  <a:lnTo>
                    <a:pt x="4194" y="2588"/>
                  </a:lnTo>
                  <a:lnTo>
                    <a:pt x="4675" y="1232"/>
                  </a:lnTo>
                  <a:lnTo>
                    <a:pt x="5157" y="2588"/>
                  </a:lnTo>
                  <a:lnTo>
                    <a:pt x="5746" y="2392"/>
                  </a:lnTo>
                  <a:lnTo>
                    <a:pt x="5121" y="625"/>
                  </a:lnTo>
                  <a:close/>
                  <a:moveTo>
                    <a:pt x="8030" y="661"/>
                  </a:moveTo>
                  <a:cubicBezTo>
                    <a:pt x="8422" y="768"/>
                    <a:pt x="8726" y="1125"/>
                    <a:pt x="8726" y="1553"/>
                  </a:cubicBezTo>
                  <a:lnTo>
                    <a:pt x="8726" y="3105"/>
                  </a:lnTo>
                  <a:lnTo>
                    <a:pt x="7548" y="3105"/>
                  </a:lnTo>
                  <a:lnTo>
                    <a:pt x="8030" y="661"/>
                  </a:lnTo>
                  <a:close/>
                  <a:moveTo>
                    <a:pt x="1571" y="1"/>
                  </a:moveTo>
                  <a:cubicBezTo>
                    <a:pt x="696" y="1"/>
                    <a:pt x="1" y="697"/>
                    <a:pt x="1" y="1553"/>
                  </a:cubicBezTo>
                  <a:lnTo>
                    <a:pt x="1" y="3730"/>
                  </a:lnTo>
                  <a:lnTo>
                    <a:pt x="9332" y="3730"/>
                  </a:lnTo>
                  <a:lnTo>
                    <a:pt x="9332" y="1553"/>
                  </a:lnTo>
                  <a:cubicBezTo>
                    <a:pt x="9332" y="697"/>
                    <a:pt x="8636" y="1"/>
                    <a:pt x="77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62;p35">
              <a:extLst>
                <a:ext uri="{FF2B5EF4-FFF2-40B4-BE49-F238E27FC236}">
                  <a16:creationId xmlns:a16="http://schemas.microsoft.com/office/drawing/2014/main" id="{64CCC64B-E259-5A3B-B933-4439A176840F}"/>
                </a:ext>
              </a:extLst>
            </p:cNvPr>
            <p:cNvSpPr/>
            <p:nvPr/>
          </p:nvSpPr>
          <p:spPr>
            <a:xfrm>
              <a:off x="5575854" y="1768803"/>
              <a:ext cx="220084" cy="221272"/>
            </a:xfrm>
            <a:custGeom>
              <a:avLst/>
              <a:gdLst/>
              <a:ahLst/>
              <a:cxnLst/>
              <a:rect l="l" t="t" r="r" b="b"/>
              <a:pathLst>
                <a:path w="6853" h="6890" extrusionOk="0">
                  <a:moveTo>
                    <a:pt x="4069" y="625"/>
                  </a:moveTo>
                  <a:lnTo>
                    <a:pt x="4318" y="3123"/>
                  </a:lnTo>
                  <a:lnTo>
                    <a:pt x="2516" y="3123"/>
                  </a:lnTo>
                  <a:lnTo>
                    <a:pt x="2766" y="625"/>
                  </a:lnTo>
                  <a:close/>
                  <a:moveTo>
                    <a:pt x="4354" y="3730"/>
                  </a:moveTo>
                  <a:lnTo>
                    <a:pt x="4354" y="5335"/>
                  </a:lnTo>
                  <a:cubicBezTo>
                    <a:pt x="4354" y="5850"/>
                    <a:pt x="3942" y="6265"/>
                    <a:pt x="3435" y="6265"/>
                  </a:cubicBezTo>
                  <a:cubicBezTo>
                    <a:pt x="3414" y="6265"/>
                    <a:pt x="3394" y="6265"/>
                    <a:pt x="3373" y="6263"/>
                  </a:cubicBezTo>
                  <a:cubicBezTo>
                    <a:pt x="2891" y="6245"/>
                    <a:pt x="2499" y="5799"/>
                    <a:pt x="2499" y="5318"/>
                  </a:cubicBezTo>
                  <a:lnTo>
                    <a:pt x="2499" y="3730"/>
                  </a:lnTo>
                  <a:close/>
                  <a:moveTo>
                    <a:pt x="2213" y="1"/>
                  </a:moveTo>
                  <a:lnTo>
                    <a:pt x="1892" y="3123"/>
                  </a:lnTo>
                  <a:lnTo>
                    <a:pt x="1" y="3123"/>
                  </a:lnTo>
                  <a:lnTo>
                    <a:pt x="1" y="3730"/>
                  </a:lnTo>
                  <a:lnTo>
                    <a:pt x="1874" y="3730"/>
                  </a:lnTo>
                  <a:lnTo>
                    <a:pt x="1874" y="5318"/>
                  </a:lnTo>
                  <a:cubicBezTo>
                    <a:pt x="1874" y="6156"/>
                    <a:pt x="2534" y="6852"/>
                    <a:pt x="3373" y="6888"/>
                  </a:cubicBezTo>
                  <a:cubicBezTo>
                    <a:pt x="3394" y="6889"/>
                    <a:pt x="3415" y="6889"/>
                    <a:pt x="3436" y="6889"/>
                  </a:cubicBezTo>
                  <a:cubicBezTo>
                    <a:pt x="4282" y="6889"/>
                    <a:pt x="4979" y="6189"/>
                    <a:pt x="4979" y="5335"/>
                  </a:cubicBezTo>
                  <a:lnTo>
                    <a:pt x="4979" y="3730"/>
                  </a:lnTo>
                  <a:lnTo>
                    <a:pt x="6852" y="3730"/>
                  </a:lnTo>
                  <a:lnTo>
                    <a:pt x="6852" y="3123"/>
                  </a:lnTo>
                  <a:lnTo>
                    <a:pt x="4943" y="3123"/>
                  </a:lnTo>
                  <a:lnTo>
                    <a:pt x="46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90205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992418E-47FE-56D0-33A6-2A9B57D00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600" y="238597"/>
            <a:ext cx="7702800" cy="657900"/>
          </a:xfrm>
        </p:spPr>
        <p:txBody>
          <a:bodyPr/>
          <a:lstStyle/>
          <a:p>
            <a:r>
              <a:rPr lang="vi-VN" sz="30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vi-VN" sz="30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quan </a:t>
            </a:r>
            <a:r>
              <a:rPr lang="vi-VN" sz="30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vi-VN" sz="30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vi-VN" sz="30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endParaRPr lang="vi-VN" sz="3000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CD10DBDA-F932-2B26-0CD2-0F56EF6F7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5426" y="2316943"/>
            <a:ext cx="7702800" cy="2812873"/>
          </a:xfrm>
        </p:spPr>
        <p:txBody>
          <a:bodyPr/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vi-V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Giao </a:t>
            </a:r>
            <a:r>
              <a:rPr lang="vi-V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diện</a:t>
            </a:r>
            <a:r>
              <a:rPr lang="vi-V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bắt</a:t>
            </a:r>
            <a:r>
              <a:rPr lang="vi-V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đầu</a:t>
            </a:r>
            <a:endParaRPr lang="vi-V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vi-VN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Những</a:t>
            </a:r>
            <a:r>
              <a:rPr lang="vi-VN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câu </a:t>
            </a:r>
            <a:r>
              <a:rPr lang="vi-VN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hỏi</a:t>
            </a:r>
            <a:r>
              <a:rPr lang="vi-VN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vi-VN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độ</a:t>
            </a:r>
            <a:r>
              <a:rPr lang="vi-VN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khó</a:t>
            </a:r>
            <a:r>
              <a:rPr lang="vi-VN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tăng </a:t>
            </a:r>
            <a:r>
              <a:rPr lang="vi-VN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dần</a:t>
            </a:r>
            <a:r>
              <a:rPr lang="vi-VN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vi-VN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mức</a:t>
            </a:r>
            <a:r>
              <a:rPr lang="vi-VN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tiền</a:t>
            </a:r>
            <a:r>
              <a:rPr lang="vi-VN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thưởng</a:t>
            </a:r>
            <a:r>
              <a:rPr lang="vi-VN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tăng </a:t>
            </a:r>
            <a:r>
              <a:rPr lang="vi-VN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dần</a:t>
            </a:r>
            <a:endParaRPr lang="vi-VN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vi-V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Nút</a:t>
            </a:r>
            <a:r>
              <a:rPr lang="vi-V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trợ</a:t>
            </a:r>
            <a:r>
              <a:rPr lang="vi-V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giúp</a:t>
            </a:r>
            <a:r>
              <a:rPr lang="vi-V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50/50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vi-VN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Nút</a:t>
            </a:r>
            <a:r>
              <a:rPr lang="vi-VN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dừng</a:t>
            </a:r>
            <a:r>
              <a:rPr lang="vi-VN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cuộc</a:t>
            </a:r>
            <a:r>
              <a:rPr lang="vi-VN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chơi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vi-V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Hiển</a:t>
            </a:r>
            <a:r>
              <a:rPr lang="vi-V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thị</a:t>
            </a:r>
            <a:r>
              <a:rPr lang="vi-V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vi-V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điểm</a:t>
            </a:r>
            <a:r>
              <a:rPr lang="vi-V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tiền</a:t>
            </a:r>
            <a:r>
              <a:rPr lang="vi-V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thưởng</a:t>
            </a:r>
            <a:r>
              <a:rPr lang="vi-V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sau khi </a:t>
            </a:r>
            <a:r>
              <a:rPr lang="vi-V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vi-V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chơi thua </a:t>
            </a:r>
            <a:r>
              <a:rPr lang="vi-V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hoặc</a:t>
            </a:r>
            <a:r>
              <a:rPr lang="vi-V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đầu</a:t>
            </a:r>
            <a:r>
              <a:rPr lang="vi-V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endParaRPr lang="vi-V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vi-VN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Chọn</a:t>
            </a:r>
            <a:r>
              <a:rPr lang="vi-VN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chơi </a:t>
            </a:r>
            <a:r>
              <a:rPr lang="vi-VN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lại</a:t>
            </a:r>
            <a:r>
              <a:rPr lang="vi-VN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hoặc</a:t>
            </a:r>
            <a:r>
              <a:rPr lang="vi-VN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quay </a:t>
            </a:r>
            <a:r>
              <a:rPr lang="vi-VN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lại</a:t>
            </a:r>
            <a:r>
              <a:rPr lang="vi-VN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màn</a:t>
            </a:r>
            <a:r>
              <a:rPr lang="vi-VN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vi-VN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chính</a:t>
            </a:r>
            <a:endParaRPr lang="vi-VN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vi-VN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Âm thanh </a:t>
            </a:r>
            <a:r>
              <a:rPr lang="vi-VN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mở</a:t>
            </a:r>
            <a:r>
              <a:rPr lang="vi-VN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đầu</a:t>
            </a:r>
            <a:r>
              <a:rPr lang="vi-VN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vi-VN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vi-VN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hiệu</a:t>
            </a:r>
            <a:r>
              <a:rPr lang="vi-VN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ứng</a:t>
            </a:r>
            <a:r>
              <a:rPr lang="vi-VN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âm thanh </a:t>
            </a:r>
            <a:r>
              <a:rPr lang="vi-VN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khác</a:t>
            </a:r>
            <a:endParaRPr lang="vi-VN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endParaRPr lang="vi-V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8B754952-956E-3FAD-6672-18D59E7FE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6886" y="3530728"/>
            <a:ext cx="2381250" cy="1599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516959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êu đề 1">
            <a:extLst>
              <a:ext uri="{FF2B5EF4-FFF2-40B4-BE49-F238E27FC236}">
                <a16:creationId xmlns:a16="http://schemas.microsoft.com/office/drawing/2014/main" id="{ECF5941E-D2EC-4ACD-E42C-7F112D1CC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600" y="98487"/>
            <a:ext cx="7702800" cy="657900"/>
          </a:xfrm>
        </p:spPr>
        <p:txBody>
          <a:bodyPr/>
          <a:lstStyle/>
          <a:p>
            <a:r>
              <a:rPr lang="en-US" sz="30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30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30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30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vi-VN" sz="3000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12">
            <a:extLst>
              <a:ext uri="{FF2B5EF4-FFF2-40B4-BE49-F238E27FC236}">
                <a16:creationId xmlns:a16="http://schemas.microsoft.com/office/drawing/2014/main" id="{F8F00883-980E-2927-6C6C-ECAEFCC87647}"/>
              </a:ext>
            </a:extLst>
          </p:cNvPr>
          <p:cNvSpPr txBox="1"/>
          <p:nvPr/>
        </p:nvSpPr>
        <p:spPr>
          <a:xfrm>
            <a:off x="897809" y="975166"/>
            <a:ext cx="6446520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Server</a:t>
            </a: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SQL server </a:t>
            </a:r>
            <a:r>
              <a:rPr lang="vi-V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SQL Server</a:t>
            </a:r>
            <a:r>
              <a:rPr lang="vi-V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đã</a:t>
            </a:r>
            <a:r>
              <a:rPr lang="en-US" sz="1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phát</a:t>
            </a:r>
            <a:r>
              <a:rPr lang="en-US" sz="1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triển</a:t>
            </a:r>
            <a:r>
              <a:rPr lang="en-US" sz="1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bởi</a:t>
            </a:r>
            <a:r>
              <a:rPr lang="en-US" sz="1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Microsoft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trữ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SQL Server Management Studio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SQL</a:t>
            </a:r>
            <a:r>
              <a:rPr lang="vi-V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94247283-4DD1-DCC3-A35C-502C224FBE27}"/>
              </a:ext>
            </a:extLst>
          </p:cNvPr>
          <p:cNvSpPr txBox="1"/>
          <p:nvPr/>
        </p:nvSpPr>
        <p:spPr>
          <a:xfrm>
            <a:off x="897809" y="2667937"/>
            <a:ext cx="7109460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 form</a:t>
            </a: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Winform</a:t>
            </a:r>
            <a:r>
              <a:rPr lang="vi-V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 form</a:t>
            </a:r>
            <a:r>
              <a:rPr lang="vi-V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Windows.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Winform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Microsoft,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Windows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PC.</a:t>
            </a: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Winform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.NET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FrameWorrk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Windows Forms.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7745453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29;p34">
            <a:extLst>
              <a:ext uri="{FF2B5EF4-FFF2-40B4-BE49-F238E27FC236}">
                <a16:creationId xmlns:a16="http://schemas.microsoft.com/office/drawing/2014/main" id="{D306962F-84A5-7C59-1D98-55017BACDC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4859" y="1293107"/>
            <a:ext cx="7702800" cy="15902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03</a:t>
            </a:r>
            <a:br>
              <a:rPr lang="en" sz="4000" b="1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" sz="4000" b="1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HỆ THỐNG</a:t>
            </a:r>
            <a:endParaRPr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Google Shape;337;p35">
            <a:extLst>
              <a:ext uri="{FF2B5EF4-FFF2-40B4-BE49-F238E27FC236}">
                <a16:creationId xmlns:a16="http://schemas.microsoft.com/office/drawing/2014/main" id="{8CECBF6B-8BA6-FAD8-A02A-9708CA67972D}"/>
              </a:ext>
            </a:extLst>
          </p:cNvPr>
          <p:cNvSpPr/>
          <p:nvPr/>
        </p:nvSpPr>
        <p:spPr>
          <a:xfrm>
            <a:off x="1186610" y="3973215"/>
            <a:ext cx="1095097" cy="973144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" name="Google Shape;360;p35">
            <a:extLst>
              <a:ext uri="{FF2B5EF4-FFF2-40B4-BE49-F238E27FC236}">
                <a16:creationId xmlns:a16="http://schemas.microsoft.com/office/drawing/2014/main" id="{5DD67E93-6834-2A5B-BB32-27160F0CCDFE}"/>
              </a:ext>
            </a:extLst>
          </p:cNvPr>
          <p:cNvGrpSpPr/>
          <p:nvPr/>
        </p:nvGrpSpPr>
        <p:grpSpPr>
          <a:xfrm>
            <a:off x="1590977" y="4296908"/>
            <a:ext cx="286361" cy="325758"/>
            <a:chOff x="5535742" y="1768803"/>
            <a:chExt cx="299729" cy="340965"/>
          </a:xfrm>
        </p:grpSpPr>
        <p:sp>
          <p:nvSpPr>
            <p:cNvPr id="7" name="Google Shape;361;p35">
              <a:extLst>
                <a:ext uri="{FF2B5EF4-FFF2-40B4-BE49-F238E27FC236}">
                  <a16:creationId xmlns:a16="http://schemas.microsoft.com/office/drawing/2014/main" id="{B44EDD15-82D5-C5B3-A1C4-B9E67163B54E}"/>
                </a:ext>
              </a:extLst>
            </p:cNvPr>
            <p:cNvSpPr/>
            <p:nvPr/>
          </p:nvSpPr>
          <p:spPr>
            <a:xfrm>
              <a:off x="5535742" y="1989979"/>
              <a:ext cx="299729" cy="119789"/>
            </a:xfrm>
            <a:custGeom>
              <a:avLst/>
              <a:gdLst/>
              <a:ahLst/>
              <a:cxnLst/>
              <a:rect l="l" t="t" r="r" b="b"/>
              <a:pathLst>
                <a:path w="9333" h="3730" extrusionOk="0">
                  <a:moveTo>
                    <a:pt x="1321" y="661"/>
                  </a:moveTo>
                  <a:lnTo>
                    <a:pt x="1803" y="3105"/>
                  </a:lnTo>
                  <a:lnTo>
                    <a:pt x="625" y="3105"/>
                  </a:lnTo>
                  <a:lnTo>
                    <a:pt x="625" y="1553"/>
                  </a:lnTo>
                  <a:cubicBezTo>
                    <a:pt x="625" y="1125"/>
                    <a:pt x="928" y="768"/>
                    <a:pt x="1321" y="661"/>
                  </a:cubicBezTo>
                  <a:close/>
                  <a:moveTo>
                    <a:pt x="7405" y="625"/>
                  </a:moveTo>
                  <a:lnTo>
                    <a:pt x="6906" y="3105"/>
                  </a:lnTo>
                  <a:lnTo>
                    <a:pt x="2445" y="3105"/>
                  </a:lnTo>
                  <a:lnTo>
                    <a:pt x="1945" y="625"/>
                  </a:lnTo>
                  <a:lnTo>
                    <a:pt x="4229" y="625"/>
                  </a:lnTo>
                  <a:lnTo>
                    <a:pt x="3605" y="2392"/>
                  </a:lnTo>
                  <a:lnTo>
                    <a:pt x="4194" y="2588"/>
                  </a:lnTo>
                  <a:lnTo>
                    <a:pt x="4675" y="1232"/>
                  </a:lnTo>
                  <a:lnTo>
                    <a:pt x="5157" y="2588"/>
                  </a:lnTo>
                  <a:lnTo>
                    <a:pt x="5746" y="2392"/>
                  </a:lnTo>
                  <a:lnTo>
                    <a:pt x="5121" y="625"/>
                  </a:lnTo>
                  <a:close/>
                  <a:moveTo>
                    <a:pt x="8030" y="661"/>
                  </a:moveTo>
                  <a:cubicBezTo>
                    <a:pt x="8422" y="768"/>
                    <a:pt x="8726" y="1125"/>
                    <a:pt x="8726" y="1553"/>
                  </a:cubicBezTo>
                  <a:lnTo>
                    <a:pt x="8726" y="3105"/>
                  </a:lnTo>
                  <a:lnTo>
                    <a:pt x="7548" y="3105"/>
                  </a:lnTo>
                  <a:lnTo>
                    <a:pt x="8030" y="661"/>
                  </a:lnTo>
                  <a:close/>
                  <a:moveTo>
                    <a:pt x="1571" y="1"/>
                  </a:moveTo>
                  <a:cubicBezTo>
                    <a:pt x="696" y="1"/>
                    <a:pt x="1" y="697"/>
                    <a:pt x="1" y="1553"/>
                  </a:cubicBezTo>
                  <a:lnTo>
                    <a:pt x="1" y="3730"/>
                  </a:lnTo>
                  <a:lnTo>
                    <a:pt x="9332" y="3730"/>
                  </a:lnTo>
                  <a:lnTo>
                    <a:pt x="9332" y="1553"/>
                  </a:lnTo>
                  <a:cubicBezTo>
                    <a:pt x="9332" y="697"/>
                    <a:pt x="8636" y="1"/>
                    <a:pt x="77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62;p35">
              <a:extLst>
                <a:ext uri="{FF2B5EF4-FFF2-40B4-BE49-F238E27FC236}">
                  <a16:creationId xmlns:a16="http://schemas.microsoft.com/office/drawing/2014/main" id="{AA3B4DDE-93C4-41C2-83E6-A100245CFCF4}"/>
                </a:ext>
              </a:extLst>
            </p:cNvPr>
            <p:cNvSpPr/>
            <p:nvPr/>
          </p:nvSpPr>
          <p:spPr>
            <a:xfrm>
              <a:off x="5575854" y="1768803"/>
              <a:ext cx="220084" cy="221272"/>
            </a:xfrm>
            <a:custGeom>
              <a:avLst/>
              <a:gdLst/>
              <a:ahLst/>
              <a:cxnLst/>
              <a:rect l="l" t="t" r="r" b="b"/>
              <a:pathLst>
                <a:path w="6853" h="6890" extrusionOk="0">
                  <a:moveTo>
                    <a:pt x="4069" y="625"/>
                  </a:moveTo>
                  <a:lnTo>
                    <a:pt x="4318" y="3123"/>
                  </a:lnTo>
                  <a:lnTo>
                    <a:pt x="2516" y="3123"/>
                  </a:lnTo>
                  <a:lnTo>
                    <a:pt x="2766" y="625"/>
                  </a:lnTo>
                  <a:close/>
                  <a:moveTo>
                    <a:pt x="4354" y="3730"/>
                  </a:moveTo>
                  <a:lnTo>
                    <a:pt x="4354" y="5335"/>
                  </a:lnTo>
                  <a:cubicBezTo>
                    <a:pt x="4354" y="5850"/>
                    <a:pt x="3942" y="6265"/>
                    <a:pt x="3435" y="6265"/>
                  </a:cubicBezTo>
                  <a:cubicBezTo>
                    <a:pt x="3414" y="6265"/>
                    <a:pt x="3394" y="6265"/>
                    <a:pt x="3373" y="6263"/>
                  </a:cubicBezTo>
                  <a:cubicBezTo>
                    <a:pt x="2891" y="6245"/>
                    <a:pt x="2499" y="5799"/>
                    <a:pt x="2499" y="5318"/>
                  </a:cubicBezTo>
                  <a:lnTo>
                    <a:pt x="2499" y="3730"/>
                  </a:lnTo>
                  <a:close/>
                  <a:moveTo>
                    <a:pt x="2213" y="1"/>
                  </a:moveTo>
                  <a:lnTo>
                    <a:pt x="1892" y="3123"/>
                  </a:lnTo>
                  <a:lnTo>
                    <a:pt x="1" y="3123"/>
                  </a:lnTo>
                  <a:lnTo>
                    <a:pt x="1" y="3730"/>
                  </a:lnTo>
                  <a:lnTo>
                    <a:pt x="1874" y="3730"/>
                  </a:lnTo>
                  <a:lnTo>
                    <a:pt x="1874" y="5318"/>
                  </a:lnTo>
                  <a:cubicBezTo>
                    <a:pt x="1874" y="6156"/>
                    <a:pt x="2534" y="6852"/>
                    <a:pt x="3373" y="6888"/>
                  </a:cubicBezTo>
                  <a:cubicBezTo>
                    <a:pt x="3394" y="6889"/>
                    <a:pt x="3415" y="6889"/>
                    <a:pt x="3436" y="6889"/>
                  </a:cubicBezTo>
                  <a:cubicBezTo>
                    <a:pt x="4282" y="6889"/>
                    <a:pt x="4979" y="6189"/>
                    <a:pt x="4979" y="5335"/>
                  </a:cubicBezTo>
                  <a:lnTo>
                    <a:pt x="4979" y="3730"/>
                  </a:lnTo>
                  <a:lnTo>
                    <a:pt x="6852" y="3730"/>
                  </a:lnTo>
                  <a:lnTo>
                    <a:pt x="6852" y="3123"/>
                  </a:lnTo>
                  <a:lnTo>
                    <a:pt x="4943" y="3123"/>
                  </a:lnTo>
                  <a:lnTo>
                    <a:pt x="46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" name="Google Shape;380;p36">
            <a:extLst>
              <a:ext uri="{FF2B5EF4-FFF2-40B4-BE49-F238E27FC236}">
                <a16:creationId xmlns:a16="http://schemas.microsoft.com/office/drawing/2014/main" id="{0763647A-4262-F6D8-FA91-F73E2F19F8FF}"/>
              </a:ext>
            </a:extLst>
          </p:cNvPr>
          <p:cNvGrpSpPr/>
          <p:nvPr/>
        </p:nvGrpSpPr>
        <p:grpSpPr>
          <a:xfrm>
            <a:off x="6614144" y="3465729"/>
            <a:ext cx="1963515" cy="1414485"/>
            <a:chOff x="3698427" y="2942161"/>
            <a:chExt cx="1963515" cy="1414485"/>
          </a:xfrm>
        </p:grpSpPr>
        <p:sp>
          <p:nvSpPr>
            <p:cNvPr id="10" name="Google Shape;381;p36">
              <a:extLst>
                <a:ext uri="{FF2B5EF4-FFF2-40B4-BE49-F238E27FC236}">
                  <a16:creationId xmlns:a16="http://schemas.microsoft.com/office/drawing/2014/main" id="{47017555-DC6D-C353-6D3F-91EC2294E31F}"/>
                </a:ext>
              </a:extLst>
            </p:cNvPr>
            <p:cNvSpPr/>
            <p:nvPr/>
          </p:nvSpPr>
          <p:spPr>
            <a:xfrm>
              <a:off x="3698427" y="2942161"/>
              <a:ext cx="1963515" cy="1414485"/>
            </a:xfrm>
            <a:custGeom>
              <a:avLst/>
              <a:gdLst/>
              <a:ahLst/>
              <a:cxnLst/>
              <a:rect l="l" t="t" r="r" b="b"/>
              <a:pathLst>
                <a:path w="18827" h="13563" extrusionOk="0">
                  <a:moveTo>
                    <a:pt x="7161" y="0"/>
                  </a:moveTo>
                  <a:cubicBezTo>
                    <a:pt x="6367" y="0"/>
                    <a:pt x="5745" y="97"/>
                    <a:pt x="5462" y="302"/>
                  </a:cubicBezTo>
                  <a:cubicBezTo>
                    <a:pt x="5439" y="302"/>
                    <a:pt x="5416" y="302"/>
                    <a:pt x="5393" y="302"/>
                  </a:cubicBezTo>
                  <a:cubicBezTo>
                    <a:pt x="1116" y="302"/>
                    <a:pt x="1" y="5785"/>
                    <a:pt x="370" y="9035"/>
                  </a:cubicBezTo>
                  <a:cubicBezTo>
                    <a:pt x="734" y="12239"/>
                    <a:pt x="5348" y="13486"/>
                    <a:pt x="7931" y="13560"/>
                  </a:cubicBezTo>
                  <a:cubicBezTo>
                    <a:pt x="7975" y="13562"/>
                    <a:pt x="8020" y="13562"/>
                    <a:pt x="8064" y="13562"/>
                  </a:cubicBezTo>
                  <a:cubicBezTo>
                    <a:pt x="13120" y="13562"/>
                    <a:pt x="18826" y="5169"/>
                    <a:pt x="13911" y="1714"/>
                  </a:cubicBezTo>
                  <a:cubicBezTo>
                    <a:pt x="12377" y="637"/>
                    <a:pt x="9200" y="0"/>
                    <a:pt x="71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74;p36">
              <a:extLst>
                <a:ext uri="{FF2B5EF4-FFF2-40B4-BE49-F238E27FC236}">
                  <a16:creationId xmlns:a16="http://schemas.microsoft.com/office/drawing/2014/main" id="{5E518ADA-160C-86EC-318F-C890B9BCC0FA}"/>
                </a:ext>
              </a:extLst>
            </p:cNvPr>
            <p:cNvSpPr/>
            <p:nvPr/>
          </p:nvSpPr>
          <p:spPr>
            <a:xfrm>
              <a:off x="3793880" y="2950656"/>
              <a:ext cx="1397700" cy="13977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EAE0"/>
                </a:solidFill>
              </a:endParaRPr>
            </a:p>
          </p:txBody>
        </p:sp>
      </p:grpSp>
      <p:grpSp>
        <p:nvGrpSpPr>
          <p:cNvPr id="12" name="Google Shape;360;p35">
            <a:extLst>
              <a:ext uri="{FF2B5EF4-FFF2-40B4-BE49-F238E27FC236}">
                <a16:creationId xmlns:a16="http://schemas.microsoft.com/office/drawing/2014/main" id="{3571AC9B-F15D-95EA-E667-2DC42005598E}"/>
              </a:ext>
            </a:extLst>
          </p:cNvPr>
          <p:cNvGrpSpPr/>
          <p:nvPr/>
        </p:nvGrpSpPr>
        <p:grpSpPr>
          <a:xfrm>
            <a:off x="7209610" y="3886200"/>
            <a:ext cx="503796" cy="449650"/>
            <a:chOff x="5535742" y="1768803"/>
            <a:chExt cx="299729" cy="340965"/>
          </a:xfrm>
        </p:grpSpPr>
        <p:sp>
          <p:nvSpPr>
            <p:cNvPr id="13" name="Google Shape;361;p35">
              <a:extLst>
                <a:ext uri="{FF2B5EF4-FFF2-40B4-BE49-F238E27FC236}">
                  <a16:creationId xmlns:a16="http://schemas.microsoft.com/office/drawing/2014/main" id="{FB5FABC1-CF93-641E-0E91-ED2C3406D29C}"/>
                </a:ext>
              </a:extLst>
            </p:cNvPr>
            <p:cNvSpPr/>
            <p:nvPr/>
          </p:nvSpPr>
          <p:spPr>
            <a:xfrm>
              <a:off x="5535742" y="1989979"/>
              <a:ext cx="299729" cy="119789"/>
            </a:xfrm>
            <a:custGeom>
              <a:avLst/>
              <a:gdLst/>
              <a:ahLst/>
              <a:cxnLst/>
              <a:rect l="l" t="t" r="r" b="b"/>
              <a:pathLst>
                <a:path w="9333" h="3730" extrusionOk="0">
                  <a:moveTo>
                    <a:pt x="1321" y="661"/>
                  </a:moveTo>
                  <a:lnTo>
                    <a:pt x="1803" y="3105"/>
                  </a:lnTo>
                  <a:lnTo>
                    <a:pt x="625" y="3105"/>
                  </a:lnTo>
                  <a:lnTo>
                    <a:pt x="625" y="1553"/>
                  </a:lnTo>
                  <a:cubicBezTo>
                    <a:pt x="625" y="1125"/>
                    <a:pt x="928" y="768"/>
                    <a:pt x="1321" y="661"/>
                  </a:cubicBezTo>
                  <a:close/>
                  <a:moveTo>
                    <a:pt x="7405" y="625"/>
                  </a:moveTo>
                  <a:lnTo>
                    <a:pt x="6906" y="3105"/>
                  </a:lnTo>
                  <a:lnTo>
                    <a:pt x="2445" y="3105"/>
                  </a:lnTo>
                  <a:lnTo>
                    <a:pt x="1945" y="625"/>
                  </a:lnTo>
                  <a:lnTo>
                    <a:pt x="4229" y="625"/>
                  </a:lnTo>
                  <a:lnTo>
                    <a:pt x="3605" y="2392"/>
                  </a:lnTo>
                  <a:lnTo>
                    <a:pt x="4194" y="2588"/>
                  </a:lnTo>
                  <a:lnTo>
                    <a:pt x="4675" y="1232"/>
                  </a:lnTo>
                  <a:lnTo>
                    <a:pt x="5157" y="2588"/>
                  </a:lnTo>
                  <a:lnTo>
                    <a:pt x="5746" y="2392"/>
                  </a:lnTo>
                  <a:lnTo>
                    <a:pt x="5121" y="625"/>
                  </a:lnTo>
                  <a:close/>
                  <a:moveTo>
                    <a:pt x="8030" y="661"/>
                  </a:moveTo>
                  <a:cubicBezTo>
                    <a:pt x="8422" y="768"/>
                    <a:pt x="8726" y="1125"/>
                    <a:pt x="8726" y="1553"/>
                  </a:cubicBezTo>
                  <a:lnTo>
                    <a:pt x="8726" y="3105"/>
                  </a:lnTo>
                  <a:lnTo>
                    <a:pt x="7548" y="3105"/>
                  </a:lnTo>
                  <a:lnTo>
                    <a:pt x="8030" y="661"/>
                  </a:lnTo>
                  <a:close/>
                  <a:moveTo>
                    <a:pt x="1571" y="1"/>
                  </a:moveTo>
                  <a:cubicBezTo>
                    <a:pt x="696" y="1"/>
                    <a:pt x="1" y="697"/>
                    <a:pt x="1" y="1553"/>
                  </a:cubicBezTo>
                  <a:lnTo>
                    <a:pt x="1" y="3730"/>
                  </a:lnTo>
                  <a:lnTo>
                    <a:pt x="9332" y="3730"/>
                  </a:lnTo>
                  <a:lnTo>
                    <a:pt x="9332" y="1553"/>
                  </a:lnTo>
                  <a:cubicBezTo>
                    <a:pt x="9332" y="697"/>
                    <a:pt x="8636" y="1"/>
                    <a:pt x="77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62;p35">
              <a:extLst>
                <a:ext uri="{FF2B5EF4-FFF2-40B4-BE49-F238E27FC236}">
                  <a16:creationId xmlns:a16="http://schemas.microsoft.com/office/drawing/2014/main" id="{C31253CE-B91C-944C-0A23-8CA5DD006CFA}"/>
                </a:ext>
              </a:extLst>
            </p:cNvPr>
            <p:cNvSpPr/>
            <p:nvPr/>
          </p:nvSpPr>
          <p:spPr>
            <a:xfrm>
              <a:off x="5575854" y="1768803"/>
              <a:ext cx="220084" cy="221272"/>
            </a:xfrm>
            <a:custGeom>
              <a:avLst/>
              <a:gdLst/>
              <a:ahLst/>
              <a:cxnLst/>
              <a:rect l="l" t="t" r="r" b="b"/>
              <a:pathLst>
                <a:path w="6853" h="6890" extrusionOk="0">
                  <a:moveTo>
                    <a:pt x="4069" y="625"/>
                  </a:moveTo>
                  <a:lnTo>
                    <a:pt x="4318" y="3123"/>
                  </a:lnTo>
                  <a:lnTo>
                    <a:pt x="2516" y="3123"/>
                  </a:lnTo>
                  <a:lnTo>
                    <a:pt x="2766" y="625"/>
                  </a:lnTo>
                  <a:close/>
                  <a:moveTo>
                    <a:pt x="4354" y="3730"/>
                  </a:moveTo>
                  <a:lnTo>
                    <a:pt x="4354" y="5335"/>
                  </a:lnTo>
                  <a:cubicBezTo>
                    <a:pt x="4354" y="5850"/>
                    <a:pt x="3942" y="6265"/>
                    <a:pt x="3435" y="6265"/>
                  </a:cubicBezTo>
                  <a:cubicBezTo>
                    <a:pt x="3414" y="6265"/>
                    <a:pt x="3394" y="6265"/>
                    <a:pt x="3373" y="6263"/>
                  </a:cubicBezTo>
                  <a:cubicBezTo>
                    <a:pt x="2891" y="6245"/>
                    <a:pt x="2499" y="5799"/>
                    <a:pt x="2499" y="5318"/>
                  </a:cubicBezTo>
                  <a:lnTo>
                    <a:pt x="2499" y="3730"/>
                  </a:lnTo>
                  <a:close/>
                  <a:moveTo>
                    <a:pt x="2213" y="1"/>
                  </a:moveTo>
                  <a:lnTo>
                    <a:pt x="1892" y="3123"/>
                  </a:lnTo>
                  <a:lnTo>
                    <a:pt x="1" y="3123"/>
                  </a:lnTo>
                  <a:lnTo>
                    <a:pt x="1" y="3730"/>
                  </a:lnTo>
                  <a:lnTo>
                    <a:pt x="1874" y="3730"/>
                  </a:lnTo>
                  <a:lnTo>
                    <a:pt x="1874" y="5318"/>
                  </a:lnTo>
                  <a:cubicBezTo>
                    <a:pt x="1874" y="6156"/>
                    <a:pt x="2534" y="6852"/>
                    <a:pt x="3373" y="6888"/>
                  </a:cubicBezTo>
                  <a:cubicBezTo>
                    <a:pt x="3394" y="6889"/>
                    <a:pt x="3415" y="6889"/>
                    <a:pt x="3436" y="6889"/>
                  </a:cubicBezTo>
                  <a:cubicBezTo>
                    <a:pt x="4282" y="6889"/>
                    <a:pt x="4979" y="6189"/>
                    <a:pt x="4979" y="5335"/>
                  </a:cubicBezTo>
                  <a:lnTo>
                    <a:pt x="4979" y="3730"/>
                  </a:lnTo>
                  <a:lnTo>
                    <a:pt x="6852" y="3730"/>
                  </a:lnTo>
                  <a:lnTo>
                    <a:pt x="6852" y="3123"/>
                  </a:lnTo>
                  <a:lnTo>
                    <a:pt x="4943" y="3123"/>
                  </a:lnTo>
                  <a:lnTo>
                    <a:pt x="46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15754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Minimalist Korean Aesthetic Pitch Deck Infographics by Slidesgo">
  <a:themeElements>
    <a:clrScheme name="Simple Light">
      <a:dk1>
        <a:srgbClr val="1E1E1E"/>
      </a:dk1>
      <a:lt1>
        <a:srgbClr val="664B34"/>
      </a:lt1>
      <a:dk2>
        <a:srgbClr val="887C62"/>
      </a:dk2>
      <a:lt2>
        <a:srgbClr val="D4CBBB"/>
      </a:lt2>
      <a:accent1>
        <a:srgbClr val="E7E2D6"/>
      </a:accent1>
      <a:accent2>
        <a:srgbClr val="F3F3F3"/>
      </a:accent2>
      <a:accent3>
        <a:srgbClr val="E2B0A6"/>
      </a:accent3>
      <a:accent4>
        <a:srgbClr val="FFFFFF"/>
      </a:accent4>
      <a:accent5>
        <a:srgbClr val="FFFFFF"/>
      </a:accent5>
      <a:accent6>
        <a:srgbClr val="FFFFFF"/>
      </a:accent6>
      <a:hlink>
        <a:srgbClr val="1E1E1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445</Words>
  <Application>Microsoft Office PowerPoint</Application>
  <PresentationFormat>Trình chiếu Trên màn hình (16:9)</PresentationFormat>
  <Paragraphs>57</Paragraphs>
  <Slides>19</Slides>
  <Notes>4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10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19</vt:i4>
      </vt:variant>
    </vt:vector>
  </HeadingPairs>
  <TitlesOfParts>
    <vt:vector size="30" baseType="lpstr">
      <vt:lpstr>Calibri</vt:lpstr>
      <vt:lpstr>Nunito Light</vt:lpstr>
      <vt:lpstr>Times New Roman</vt:lpstr>
      <vt:lpstr>Kulim Park</vt:lpstr>
      <vt:lpstr>Kulim Park SemiBold</vt:lpstr>
      <vt:lpstr>PT Sans</vt:lpstr>
      <vt:lpstr>Manrope</vt:lpstr>
      <vt:lpstr>Palatino Linotype</vt:lpstr>
      <vt:lpstr>Courier New</vt:lpstr>
      <vt:lpstr>Arial</vt:lpstr>
      <vt:lpstr>Minimalist Korean Aesthetic Pitch Deck Infographics by Slidesgo</vt:lpstr>
      <vt:lpstr>XÂY DỰNG GAME AI LÀ TRIỆU PHÚ BẰNG WINFORM</vt:lpstr>
      <vt:lpstr>Mai Thành Nam Nguyễn Phan Tấn Hùng Nguyễn Lê Danh</vt:lpstr>
      <vt:lpstr>Nội dung</vt:lpstr>
      <vt:lpstr>01 GIỚI THIỆU CHUNG</vt:lpstr>
      <vt:lpstr>Lý do chọn đề tài</vt:lpstr>
      <vt:lpstr>02 TỔNG QUAN</vt:lpstr>
      <vt:lpstr>Tổng quan về phần mềm</vt:lpstr>
      <vt:lpstr>Công nghệ sử dụng</vt:lpstr>
      <vt:lpstr>03 THIẾT KẾ HỆ THỐNG</vt:lpstr>
      <vt:lpstr>Bản trình bày PowerPoint</vt:lpstr>
      <vt:lpstr>Database CauHoi</vt:lpstr>
      <vt:lpstr>Bảng dữ liệu</vt:lpstr>
      <vt:lpstr>Bảng dữ liệu</vt:lpstr>
      <vt:lpstr>Bảng dữ liệu</vt:lpstr>
      <vt:lpstr>04 DEMO CHƯƠNG TRÌNH</vt:lpstr>
      <vt:lpstr>Thiết kế giao diện</vt:lpstr>
      <vt:lpstr>Bản trình bày PowerPoint</vt:lpstr>
      <vt:lpstr>Bản trình bày PowerPoint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XÂY DỰNG PHẦN MỀM QUẢN LÝ NHÀ TRỌ</dc:title>
  <dc:creator>ASUS</dc:creator>
  <cp:lastModifiedBy>nguyễn Danh</cp:lastModifiedBy>
  <cp:revision>3</cp:revision>
  <dcterms:modified xsi:type="dcterms:W3CDTF">2022-07-29T01:23:22Z</dcterms:modified>
</cp:coreProperties>
</file>