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4" r:id="rId2"/>
  </p:sldMasterIdLst>
  <p:notesMasterIdLst>
    <p:notesMasterId r:id="rId10"/>
  </p:notesMasterIdLst>
  <p:handoutMasterIdLst>
    <p:handoutMasterId r:id="rId11"/>
  </p:handoutMasterIdLst>
  <p:sldIdLst>
    <p:sldId id="258" r:id="rId3"/>
    <p:sldId id="268" r:id="rId4"/>
    <p:sldId id="259" r:id="rId5"/>
    <p:sldId id="269" r:id="rId6"/>
    <p:sldId id="270" r:id="rId7"/>
    <p:sldId id="260" r:id="rId8"/>
    <p:sldId id="261"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82" autoAdjust="0"/>
  </p:normalViewPr>
  <p:slideViewPr>
    <p:cSldViewPr showGuides="1">
      <p:cViewPr>
        <p:scale>
          <a:sx n="90" d="100"/>
          <a:sy n="90" d="100"/>
        </p:scale>
        <p:origin x="-108" y="-120"/>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11/7/2013</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11/7/2013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t>1</a:t>
            </a:fld>
            <a:endParaRPr lang="en-US"/>
          </a:p>
        </p:txBody>
      </p:sp>
    </p:spTree>
    <p:extLst>
      <p:ext uri="{BB962C8B-B14F-4D97-AF65-F5344CB8AC3E}">
        <p14:creationId xmlns:p14="http://schemas.microsoft.com/office/powerpoint/2010/main" val="285590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26044" cy="6858000"/>
              <a:chOff x="0" y="0"/>
              <a:chExt cx="4726044" cy="685800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Date Placeholder 4"/>
          <p:cNvSpPr>
            <a:spLocks noGrp="1"/>
          </p:cNvSpPr>
          <p:nvPr>
            <p:ph type="dt" sz="half" idx="10"/>
          </p:nvPr>
        </p:nvSpPr>
        <p:spPr/>
        <p:txBody>
          <a:bodyPr/>
          <a:lstStyle/>
          <a:p>
            <a:fld id="{42E3C847-D284-421D-B330-2D43513B0F9C}" type="datetime1">
              <a:rPr lang="en-US" smtClean="0"/>
              <a:t>11/7/2013</a:t>
            </a:fld>
            <a:endParaRPr lang="en-US"/>
          </a:p>
        </p:txBody>
      </p:sp>
      <p:sp>
        <p:nvSpPr>
          <p:cNvPr id="7" name="Footer Placeholder 6"/>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Tree>
    <p:extLst>
      <p:ext uri="{BB962C8B-B14F-4D97-AF65-F5344CB8AC3E}">
        <p14:creationId xmlns:p14="http://schemas.microsoft.com/office/powerpoint/2010/main" val="440517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9602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398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785147-19A6-4970-A04E-ED9B1D83C0F1}" type="datetime1">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35897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2" name="Date Placeholder 1"/>
          <p:cNvSpPr>
            <a:spLocks noGrp="1"/>
          </p:cNvSpPr>
          <p:nvPr>
            <p:ph type="dt" sz="half" idx="10"/>
          </p:nvPr>
        </p:nvSpPr>
        <p:spPr/>
        <p:txBody>
          <a:bodyPr/>
          <a:lstStyle/>
          <a:p>
            <a:fld id="{E8F41008-E89D-49CD-9BF4-E6F3FE09F7AC}" type="datetime1">
              <a:rPr lang="en-US" smtClean="0"/>
              <a:t>11/7/2013</a:t>
            </a:fld>
            <a:endParaRPr lang="en-US"/>
          </a:p>
        </p:txBody>
      </p:sp>
      <p:sp>
        <p:nvSpPr>
          <p:cNvPr id="3" name="Footer Placeholder 2"/>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Tree>
    <p:extLst>
      <p:ext uri="{BB962C8B-B14F-4D97-AF65-F5344CB8AC3E}">
        <p14:creationId xmlns:p14="http://schemas.microsoft.com/office/powerpoint/2010/main" val="727235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70174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t>11/7/2013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4746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1B0895E-43C3-4560-B59A-90049317E860}" type="datetime1">
              <a:rPr lang="en-US" smtClean="0"/>
              <a:t>11/7/2013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81024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11/7/2013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6644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smtClean="0"/>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28012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smtClean="0"/>
              <a:t>Click to edit Master title style</a:t>
            </a:r>
            <a:endParaRPr/>
          </a:p>
        </p:txBody>
      </p:sp>
      <p:sp>
        <p:nvSpPr>
          <p:cNvPr id="3" name="Picture Placeholder 2"/>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147819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t>11/7/2013</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Tree>
    <p:extLst>
      <p:ext uri="{BB962C8B-B14F-4D97-AF65-F5344CB8AC3E}">
        <p14:creationId xmlns:p14="http://schemas.microsoft.com/office/powerpoint/2010/main" val="414278595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75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75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75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75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75000"/>
          </a:schemeClr>
        </a:buClr>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Clr>
          <a:schemeClr val="accent6">
            <a:lumMod val="75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619" indent="-304747" algn="l" defTabSz="1218987" rtl="0" eaLnBrk="1" latinLnBrk="0" hangingPunct="1">
        <a:lnSpc>
          <a:spcPct val="95000"/>
        </a:lnSpc>
        <a:spcBef>
          <a:spcPts val="1066"/>
        </a:spcBef>
        <a:buClr>
          <a:schemeClr val="accent6">
            <a:lumMod val="75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64" indent="-304747" algn="l" defTabSz="1218987" rtl="0" eaLnBrk="1" latinLnBrk="0" hangingPunct="1">
        <a:lnSpc>
          <a:spcPct val="95000"/>
        </a:lnSpc>
        <a:spcBef>
          <a:spcPts val="1066"/>
        </a:spcBef>
        <a:buClr>
          <a:schemeClr val="accent6">
            <a:lumMod val="75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778859" indent="-304747" algn="l" defTabSz="1218987" rtl="0" eaLnBrk="1" latinLnBrk="0" hangingPunct="1">
        <a:lnSpc>
          <a:spcPct val="95000"/>
        </a:lnSpc>
        <a:spcBef>
          <a:spcPts val="1066"/>
        </a:spcBef>
        <a:buClr>
          <a:schemeClr val="accent6">
            <a:lumMod val="75000"/>
          </a:schemeClr>
        </a:buClr>
        <a:buSzPct val="90000"/>
        <a:buFont typeface="Century Gothic"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OPLS(Oracle Public Libraries System)</a:t>
            </a:r>
          </a:p>
          <a:p>
            <a:endParaRPr lang="en-US" dirty="0"/>
          </a:p>
        </p:txBody>
      </p:sp>
      <p:sp>
        <p:nvSpPr>
          <p:cNvPr id="2" name="Title 1"/>
          <p:cNvSpPr>
            <a:spLocks noGrp="1"/>
          </p:cNvSpPr>
          <p:nvPr>
            <p:ph type="ctrTitle"/>
          </p:nvPr>
        </p:nvSpPr>
        <p:spPr/>
        <p:txBody>
          <a:bodyPr/>
          <a:lstStyle/>
          <a:p>
            <a:r>
              <a:rPr lang="en-US" dirty="0" smtClean="0"/>
              <a:t>TEAM 4 PROJECT:</a:t>
            </a:r>
            <a:endParaRPr lang="en-US" dirty="0"/>
          </a:p>
        </p:txBody>
      </p:sp>
    </p:spTree>
    <p:extLst>
      <p:ext uri="{BB962C8B-B14F-4D97-AF65-F5344CB8AC3E}">
        <p14:creationId xmlns:p14="http://schemas.microsoft.com/office/powerpoint/2010/main" val="17366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The Oracle Public Libraries System handles libraries that serve all members of a community by providing a service where people of all ages can check out items like book, CDs, DVDs…. </a:t>
            </a:r>
          </a:p>
          <a:p>
            <a:pPr marL="0" indent="0">
              <a:buNone/>
            </a:pPr>
            <a:r>
              <a:rPr lang="en-US" dirty="0" smtClean="0"/>
              <a:t>Employees or Librarians will be able to store items information, approve room’s reservation, proceed with check ins, keep track of fines….</a:t>
            </a:r>
          </a:p>
          <a:p>
            <a:pPr marL="0" indent="0">
              <a:buNone/>
            </a:pPr>
            <a:r>
              <a:rPr lang="en-US" dirty="0" smtClean="0"/>
              <a:t>Regular customers will be able to check out and check in items, reserve rooms for different purposes, pay fines…..</a:t>
            </a:r>
            <a:endParaRPr lang="en-US" dirty="0"/>
          </a:p>
        </p:txBody>
      </p:sp>
      <p:sp>
        <p:nvSpPr>
          <p:cNvPr id="3" name="Title 2"/>
          <p:cNvSpPr>
            <a:spLocks noGrp="1"/>
          </p:cNvSpPr>
          <p:nvPr>
            <p:ph type="title"/>
          </p:nvPr>
        </p:nvSpPr>
        <p:spPr/>
        <p:txBody>
          <a:bodyPr/>
          <a:lstStyle/>
          <a:p>
            <a:r>
              <a:rPr lang="en-US" dirty="0" smtClean="0"/>
              <a:t>Brief overview of the project</a:t>
            </a:r>
            <a:endParaRPr lang="en-US" dirty="0"/>
          </a:p>
        </p:txBody>
      </p:sp>
    </p:spTree>
    <p:extLst>
      <p:ext uri="{BB962C8B-B14F-4D97-AF65-F5344CB8AC3E}">
        <p14:creationId xmlns:p14="http://schemas.microsoft.com/office/powerpoint/2010/main" val="26488668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a:bodyPr>
          <a:lstStyle/>
          <a:p>
            <a:r>
              <a:rPr lang="en-US" sz="4000" dirty="0" smtClean="0"/>
              <a:t>Logical Model with entities and relations</a:t>
            </a:r>
            <a:endParaRPr lang="en-US" sz="4000" dirty="0"/>
          </a:p>
        </p:txBody>
      </p:sp>
      <p:sp>
        <p:nvSpPr>
          <p:cNvPr id="70" name="Rectangle 1"/>
          <p:cNvSpPr>
            <a:spLocks noChangeArrowheads="1"/>
          </p:cNvSpPr>
          <p:nvPr/>
        </p:nvSpPr>
        <p:spPr bwMode="auto">
          <a:xfrm>
            <a:off x="0" y="-256149"/>
            <a:ext cx="5286062"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595959"/>
                </a:solidFill>
                <a:effectLst/>
                <a:latin typeface="Calibri" panose="020F0502020204030204" pitchFamily="34" charset="0"/>
              </a:rPr>
              <a:t> </a:t>
            </a:r>
            <a:endParaRPr kumimoji="0" lang="en-US" sz="1100" b="0" i="0" u="none" strike="noStrike" cap="none" normalizeH="0" baseline="0" dirty="0" smtClean="0">
              <a:ln>
                <a:noFill/>
              </a:ln>
              <a:solidFill>
                <a:srgbClr val="000000"/>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595959"/>
                </a:solidFill>
                <a:effectLst/>
                <a:latin typeface="Calibri" panose="020F0502020204030204" pitchFamily="34" charset="0"/>
              </a:rPr>
              <a:t> </a:t>
            </a:r>
            <a:endParaRPr kumimoji="0" lang="en-US" sz="1100" b="0" i="0" u="none" strike="noStrike" cap="none" normalizeH="0" baseline="0" dirty="0" smtClean="0">
              <a:ln>
                <a:noFill/>
              </a:ln>
              <a:solidFill>
                <a:srgbClr val="000000"/>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595959"/>
                </a:solidFill>
                <a:effectLst/>
                <a:latin typeface="Calibri" panose="020F0502020204030204" pitchFamily="34" charset="0"/>
              </a:rPr>
              <a:t>Screen clipping taken: 11/7/2013 11:43 AM</a:t>
            </a:r>
            <a:endParaRPr kumimoji="0" lang="en-US" sz="1100" b="0" i="0" u="none" strike="noStrike" cap="none" normalizeH="0" baseline="0" dirty="0" smtClean="0">
              <a:ln>
                <a:noFill/>
              </a:ln>
              <a:solidFill>
                <a:srgbClr val="000000"/>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anose="020F0502020204030204" pitchFamily="34" charset="0"/>
              </a:rPr>
              <a:t> </a:t>
            </a:r>
          </a:p>
        </p:txBody>
      </p:sp>
      <p:pic>
        <p:nvPicPr>
          <p:cNvPr id="1026" name="Picture 2" descr="Machine generated alternative text:&#10;o RESERVATION_ID&#10;oDAY&#10;ROOM_RESERVATIONS&#10;Y&#10;o S TAR T_TIME&#10;o END_TIME&#10;r&#10;ITEMS&#10;oITEM_ID&#10;oCOPY_NUM&#10;oAVAILABILITY&#10;oTYPE&#10;FINES&#10;oFINE ID&#10;— — oDATE OF FINE&#10;o FINE_DETAILS&#10;[&#10;LIBRARIES&#10;o LIBRARY_ID&#10;o NAME&#10;oADDRESS&#10;o PHONE&#10;I I&#10;I A&#10;L&#10;ROOMS&#10;o ROOM_ID&#10;o ROOM_NUMBER&#10;o CAPACITY&#10;r CHECK_IN  r CHECK_OUT&#10;o CHECK_IN_ID o CHECK_OUT_ID&#10;L oDATE J L_____________&#10;7iç&#10;Not sure if fine will&#10;have a relation to&#10;items or check-out,&#10;also unsure on item’s&#10;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173" y="1549400"/>
            <a:ext cx="10881360" cy="5240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07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3811" y="1701800"/>
            <a:ext cx="9980851" cy="7061200"/>
          </a:xfrm>
        </p:spPr>
        <p:txBody>
          <a:bodyPr>
            <a:noAutofit/>
          </a:bodyPr>
          <a:lstStyle/>
          <a:p>
            <a:r>
              <a:rPr lang="en-US" sz="1200" dirty="0"/>
              <a:t>The Libraries will provide these 5 items: Books, DVDs, CDs, tapes and their electronic counter parts.</a:t>
            </a:r>
          </a:p>
          <a:p>
            <a:r>
              <a:rPr lang="en-US" sz="1200" dirty="0"/>
              <a:t>Customer (including employees) can reserve items and rooms, check in /out items, incur fines, and pay fines.</a:t>
            </a:r>
          </a:p>
          <a:p>
            <a:r>
              <a:rPr lang="en-US" sz="1200" dirty="0"/>
              <a:t>Customers can check out a maximum of 10 items.</a:t>
            </a:r>
          </a:p>
          <a:p>
            <a:r>
              <a:rPr lang="en-US" sz="1200" dirty="0"/>
              <a:t>Customers cannot check out items or reserve rooms if there is an incurred fine balance remaining</a:t>
            </a:r>
          </a:p>
          <a:p>
            <a:r>
              <a:rPr lang="en-US" sz="1200" dirty="0"/>
              <a:t>The libraries database will only be accessible during business hours (Monday thru Saturday from 8:00 am to 5:00 pm). That means after hours nobody would be able to check books and reserve rooms.</a:t>
            </a:r>
          </a:p>
          <a:p>
            <a:r>
              <a:rPr lang="en-US" sz="1200" dirty="0"/>
              <a:t>All items checked out must be returned after 2 weeks.</a:t>
            </a:r>
          </a:p>
          <a:p>
            <a:r>
              <a:rPr lang="en-US" sz="1200" dirty="0"/>
              <a:t>If not returned after 2 weeks, warning message will be sent to the person who checked out the book.</a:t>
            </a:r>
          </a:p>
          <a:p>
            <a:r>
              <a:rPr lang="en-US" sz="1200" dirty="0"/>
              <a:t>48 hours after receiving the warning message, if the book is still not returned fines will be applied.</a:t>
            </a:r>
          </a:p>
          <a:p>
            <a:r>
              <a:rPr lang="en-US" sz="1200" dirty="0"/>
              <a:t>Fines are equal to $0.20 / day, up to the full retail price of the book.</a:t>
            </a:r>
          </a:p>
          <a:p>
            <a:r>
              <a:rPr lang="en-US" sz="1200" dirty="0"/>
              <a:t>Employees will be responsible for handling item checkouts, check ins, approving reservations and fine processing.</a:t>
            </a:r>
          </a:p>
          <a:p>
            <a:r>
              <a:rPr lang="en-US" sz="1200" dirty="0"/>
              <a:t>Rooms may be reserved for any customer for a span of time. No two reservations may overlap.</a:t>
            </a:r>
          </a:p>
          <a:p>
            <a:r>
              <a:rPr lang="en-US" sz="1200" dirty="0"/>
              <a:t>Room reservations have time limits dependent on the type of room: i.e., study rooms have a max time of 2 hours, event rooms have a max time of 4 hours, etc</a:t>
            </a:r>
            <a:r>
              <a:rPr lang="en-US" sz="1200" dirty="0" smtClean="0"/>
              <a:t>.</a:t>
            </a:r>
            <a:endParaRPr lang="en-US" sz="1200" dirty="0"/>
          </a:p>
        </p:txBody>
      </p:sp>
      <p:sp>
        <p:nvSpPr>
          <p:cNvPr id="3" name="Title 2"/>
          <p:cNvSpPr>
            <a:spLocks noGrp="1"/>
          </p:cNvSpPr>
          <p:nvPr>
            <p:ph type="title"/>
          </p:nvPr>
        </p:nvSpPr>
        <p:spPr/>
        <p:txBody>
          <a:bodyPr/>
          <a:lstStyle/>
          <a:p>
            <a:r>
              <a:rPr lang="en-US" dirty="0" smtClean="0"/>
              <a:t>Set of Business Rules</a:t>
            </a:r>
            <a:endParaRPr lang="en-US" dirty="0"/>
          </a:p>
        </p:txBody>
      </p:sp>
    </p:spTree>
    <p:extLst>
      <p:ext uri="{BB962C8B-B14F-4D97-AF65-F5344CB8AC3E}">
        <p14:creationId xmlns:p14="http://schemas.microsoft.com/office/powerpoint/2010/main" val="22415647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200" dirty="0"/>
              <a:t>Check ins and check outs will be handled for a single customer with one or multiple items where a librarian will handle it.</a:t>
            </a:r>
          </a:p>
          <a:p>
            <a:r>
              <a:rPr lang="en-US" sz="1200" dirty="0"/>
              <a:t>A library card can be assigned to a customer (employees included) and can only be used by the original library card holder for reserving rooms and checking out items.</a:t>
            </a:r>
          </a:p>
          <a:p>
            <a:r>
              <a:rPr lang="en-US" sz="1200" dirty="0"/>
              <a:t>Items that are not returned after 2 months are labeled as lost by the librarian.</a:t>
            </a:r>
          </a:p>
          <a:p>
            <a:r>
              <a:rPr lang="en-US" sz="1200" dirty="0"/>
              <a:t>Librarians can also report if an item is damaged, available, </a:t>
            </a:r>
            <a:r>
              <a:rPr lang="en-US" sz="1200" dirty="0" smtClean="0"/>
              <a:t>checked ­</a:t>
            </a:r>
            <a:r>
              <a:rPr lang="en-US" sz="1200" dirty="0"/>
              <a:t>out, or late.</a:t>
            </a:r>
          </a:p>
          <a:p>
            <a:endParaRPr lang="en-US" dirty="0"/>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684087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0" indent="0">
              <a:buNone/>
            </a:pPr>
            <a:r>
              <a:rPr lang="en-US" sz="2500" dirty="0" smtClean="0"/>
              <a:t>There are seven type of processes that will be handled by the database.</a:t>
            </a:r>
          </a:p>
          <a:p>
            <a:r>
              <a:rPr lang="en-US" sz="2500" dirty="0" smtClean="0"/>
              <a:t>Any employee must be able to retrieve information on customer that includes customer information, item checkout history and fines,</a:t>
            </a:r>
          </a:p>
          <a:p>
            <a:r>
              <a:rPr lang="en-US" sz="2500" dirty="0" smtClean="0"/>
              <a:t>[Query Room] Any employee or customer may retrieve information on a room regarding its reservation status that includes the room, library, and schedule for the room for a specified timespan,</a:t>
            </a:r>
          </a:p>
          <a:p>
            <a:r>
              <a:rPr lang="en-US" sz="2500" dirty="0" smtClean="0"/>
              <a:t>[Checkout] This process changes the status of an item and adds information for customer stating that a book has been checked out under the customer on what date, when the item is due, and increments the customer’s number of checked out items. Libraries are responsible to handle the checkout process.</a:t>
            </a:r>
          </a:p>
          <a:p>
            <a:r>
              <a:rPr lang="en-US" sz="2500" dirty="0" smtClean="0"/>
              <a:t>[Return] It changes the status of an item and changes the information that is linked to the customer stating that the item is checked in on what day. A librarian is require to handle the check-in process.</a:t>
            </a:r>
          </a:p>
          <a:p>
            <a:r>
              <a:rPr lang="en-US" sz="2500" dirty="0" smtClean="0"/>
              <a:t>[Reserve Room] This process changes the schedule for a room and must be approved by a librarian before being committed</a:t>
            </a:r>
            <a:r>
              <a:rPr lang="en-US" sz="2500" dirty="0" smtClean="0"/>
              <a:t> to the database</a:t>
            </a:r>
          </a:p>
          <a:p>
            <a:r>
              <a:rPr lang="en-US" sz="2500" dirty="0" smtClean="0"/>
              <a:t>[Generate Fines] Items that have not been returned past their due dates will incur fines for the customer holding the item.</a:t>
            </a:r>
          </a:p>
          <a:p>
            <a:r>
              <a:rPr lang="en-US" sz="2500" dirty="0" smtClean="0"/>
              <a:t>[Pay Fines] Customers are able to pay fines at any libraries where a librarian will handle the process. The database is to save the transaction and receipt given to the customer.</a:t>
            </a:r>
          </a:p>
          <a:p>
            <a:pPr marL="0" indent="0">
              <a:buNone/>
            </a:pPr>
            <a:r>
              <a:rPr lang="en-US" sz="2500" dirty="0" smtClean="0"/>
              <a:t>Briefly: Retrieve customers info by employees, checkout items, return items, reserve rooms, generate and pay fines</a:t>
            </a:r>
            <a:r>
              <a:rPr lang="en-US" dirty="0" smtClean="0"/>
              <a:t>.</a:t>
            </a:r>
          </a:p>
          <a:p>
            <a:endParaRPr lang="en-US" dirty="0" smtClean="0"/>
          </a:p>
          <a:p>
            <a:pPr marL="0" indent="0">
              <a:buNone/>
            </a:pPr>
            <a:endParaRPr lang="en-US" dirty="0"/>
          </a:p>
        </p:txBody>
      </p:sp>
      <p:sp>
        <p:nvSpPr>
          <p:cNvPr id="2" name="Title 1"/>
          <p:cNvSpPr>
            <a:spLocks noGrp="1"/>
          </p:cNvSpPr>
          <p:nvPr>
            <p:ph type="title"/>
          </p:nvPr>
        </p:nvSpPr>
        <p:spPr/>
        <p:txBody>
          <a:bodyPr/>
          <a:lstStyle/>
          <a:p>
            <a:r>
              <a:rPr lang="en-US" dirty="0" smtClean="0"/>
              <a:t>Functional  Requirements</a:t>
            </a:r>
            <a:endParaRPr lang="en-US" dirty="0"/>
          </a:p>
        </p:txBody>
      </p:sp>
    </p:spTree>
    <p:extLst>
      <p:ext uri="{BB962C8B-B14F-4D97-AF65-F5344CB8AC3E}">
        <p14:creationId xmlns:p14="http://schemas.microsoft.com/office/powerpoint/2010/main" val="84037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200" dirty="0"/>
              <a:t>The database’s GUI will be built based on the Java Language and use Swing components. It will be hosted on Oracle with a schema name of “LIBDB.” Users can interface with it through a .jar executable installed on computer kiosks and systems within the library building. This allows it to be portable on all the computers</a:t>
            </a:r>
            <a:r>
              <a:rPr lang="en-US" sz="1200" dirty="0" smtClean="0"/>
              <a:t>.</a:t>
            </a:r>
            <a:r>
              <a:rPr lang="en-US" sz="1200" dirty="0"/>
              <a:t> </a:t>
            </a:r>
          </a:p>
          <a:p>
            <a:r>
              <a:rPr lang="en-US" sz="1200" dirty="0"/>
              <a:t>Our database will use several pieces of software to contribute to its development. Oracle’s Data Modeler will be used to create the ERD, and SQL Developer / </a:t>
            </a:r>
            <a:r>
              <a:rPr lang="en-US" sz="1200" dirty="0" err="1"/>
              <a:t>Netbeans</a:t>
            </a:r>
            <a:r>
              <a:rPr lang="en-US" sz="1200" dirty="0"/>
              <a:t> will be used to create the procedures in PL / SQL and Java with Swing APIs. Sharing files and folders will use a custom </a:t>
            </a:r>
            <a:r>
              <a:rPr lang="en-US" sz="1200" dirty="0" err="1"/>
              <a:t>Github</a:t>
            </a:r>
            <a:r>
              <a:rPr lang="en-US" sz="1200" dirty="0"/>
              <a:t> repository and Google Docs / Google Drive for text documents. Currently, while the </a:t>
            </a:r>
            <a:r>
              <a:rPr lang="en-US" sz="1200" dirty="0" err="1"/>
              <a:t>Github</a:t>
            </a:r>
            <a:r>
              <a:rPr lang="en-US" sz="1200" dirty="0"/>
              <a:t> repository is being created, Dropbox will be used as a temporary solution to work with the ERD, with plans to migrate to </a:t>
            </a:r>
            <a:r>
              <a:rPr lang="en-US" sz="1200" dirty="0" err="1"/>
              <a:t>Github</a:t>
            </a:r>
            <a:r>
              <a:rPr lang="en-US" sz="1200" dirty="0"/>
              <a:t>. </a:t>
            </a:r>
            <a:endParaRPr lang="en-US" sz="1200" dirty="0"/>
          </a:p>
        </p:txBody>
      </p:sp>
      <p:sp>
        <p:nvSpPr>
          <p:cNvPr id="2" name="Title 1"/>
          <p:cNvSpPr>
            <a:spLocks noGrp="1"/>
          </p:cNvSpPr>
          <p:nvPr>
            <p:ph type="title"/>
          </p:nvPr>
        </p:nvSpPr>
        <p:spPr/>
        <p:txBody>
          <a:bodyPr/>
          <a:lstStyle/>
          <a:p>
            <a:r>
              <a:rPr lang="en-US" dirty="0" smtClean="0"/>
              <a:t>Technology Used</a:t>
            </a:r>
            <a:endParaRPr lang="en-US" dirty="0"/>
          </a:p>
        </p:txBody>
      </p:sp>
    </p:spTree>
    <p:extLst>
      <p:ext uri="{BB962C8B-B14F-4D97-AF65-F5344CB8AC3E}">
        <p14:creationId xmlns:p14="http://schemas.microsoft.com/office/powerpoint/2010/main" val="31057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lcome back to school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Welcome back to school presentation" id="{BA20AF26-224D-43BB-86DA-2BC792E36EB8}" vid="{9710191D-09DB-4AC7-B7A2-C1364C5E432F}"/>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A2750EA-B7A8-4FA6-B68F-CA4FDFC453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back to school presentation</Template>
  <TotalTime>0</TotalTime>
  <Words>787</Words>
  <Application>Microsoft Office PowerPoint</Application>
  <PresentationFormat>Custom</PresentationFormat>
  <Paragraphs>44</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Welcome back to school presentation</vt:lpstr>
      <vt:lpstr>TEAM 4 PROJECT:</vt:lpstr>
      <vt:lpstr>Brief overview of the project</vt:lpstr>
      <vt:lpstr>Logical Model with entities and relations</vt:lpstr>
      <vt:lpstr>Set of Business Rules</vt:lpstr>
      <vt:lpstr>PowerPoint Presentation</vt:lpstr>
      <vt:lpstr>Functional  Requirements</vt:lpstr>
      <vt:lpstr>Technology Used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2013-11-07T18:22:51Z</dcterms:created>
  <dcterms:modified xsi:type="dcterms:W3CDTF">2013-11-07T19:53:30Z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TC034606159991</vt:lpwstr>
  </property>
</Properties>
</file>