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79" r:id="rId5"/>
    <p:sldId id="288" r:id="rId6"/>
    <p:sldId id="283" r:id="rId7"/>
    <p:sldId id="290" r:id="rId8"/>
    <p:sldId id="284" r:id="rId9"/>
    <p:sldId id="289"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00"/>
    <a:srgbClr val="37A752"/>
    <a:srgbClr val="F8BC16"/>
    <a:srgbClr val="458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5" d="100"/>
          <a:sy n="85" d="100"/>
        </p:scale>
        <p:origin x="79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3116C-BCFC-43F2-9FFD-6C3895196D0E}" type="datetimeFigureOut">
              <a:rPr lang="en-MY" smtClean="0"/>
              <a:t>20/8/2024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801-A175-4CB7-A21A-04EAAE90D6DF}" type="slidenum">
              <a:rPr lang="en-MY" smtClean="0"/>
              <a:t>‹#›</a:t>
            </a:fld>
            <a:endParaRPr lang="en-MY"/>
          </a:p>
        </p:txBody>
      </p:sp>
    </p:spTree>
    <p:extLst>
      <p:ext uri="{BB962C8B-B14F-4D97-AF65-F5344CB8AC3E}">
        <p14:creationId xmlns:p14="http://schemas.microsoft.com/office/powerpoint/2010/main" val="28832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fld id="{1AAE7406-B5F3-49BA-A1D2-9B8BF3F469B7}" type="datetimeFigureOut">
              <a:rPr lang="en-MY" smtClean="0"/>
              <a:t>20/8/2024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57773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1AAE7406-B5F3-49BA-A1D2-9B8BF3F469B7}" type="datetimeFigureOut">
              <a:rPr lang="en-MY" smtClean="0"/>
              <a:t>20/8/2024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77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1AAE7406-B5F3-49BA-A1D2-9B8BF3F469B7}" type="datetimeFigureOut">
              <a:rPr lang="en-MY" smtClean="0"/>
              <a:t>20/8/2024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262613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5734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1AAE7406-B5F3-49BA-A1D2-9B8BF3F469B7}" type="datetimeFigureOut">
              <a:rPr lang="en-MY" smtClean="0"/>
              <a:t>20/8/2024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121774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AE7406-B5F3-49BA-A1D2-9B8BF3F469B7}" type="datetimeFigureOut">
              <a:rPr lang="en-MY" smtClean="0"/>
              <a:t>20/8/2024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48161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p>
            <a:fld id="{1AAE7406-B5F3-49BA-A1D2-9B8BF3F469B7}" type="datetimeFigureOut">
              <a:rPr lang="en-MY" smtClean="0"/>
              <a:t>20/8/2024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72619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p>
            <a:fld id="{1AAE7406-B5F3-49BA-A1D2-9B8BF3F469B7}" type="datetimeFigureOut">
              <a:rPr lang="en-MY" smtClean="0"/>
              <a:t>20/8/2024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16766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p>
            <a:fld id="{1AAE7406-B5F3-49BA-A1D2-9B8BF3F469B7}" type="datetimeFigureOut">
              <a:rPr lang="en-MY" smtClean="0"/>
              <a:t>20/8/2024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390845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E7406-B5F3-49BA-A1D2-9B8BF3F469B7}" type="datetimeFigureOut">
              <a:rPr lang="en-MY" smtClean="0"/>
              <a:t>20/8/2024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116231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AE7406-B5F3-49BA-A1D2-9B8BF3F469B7}" type="datetimeFigureOut">
              <a:rPr lang="en-MY" smtClean="0"/>
              <a:t>20/8/2024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58167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AE7406-B5F3-49BA-A1D2-9B8BF3F469B7}" type="datetimeFigureOut">
              <a:rPr lang="en-MY" smtClean="0"/>
              <a:t>20/8/2024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30E49B-E146-4E13-A817-0084A0797EE0}" type="slidenum">
              <a:rPr lang="en-MY" smtClean="0"/>
              <a:t>‹#›</a:t>
            </a:fld>
            <a:endParaRPr lang="en-MY"/>
          </a:p>
        </p:txBody>
      </p:sp>
    </p:spTree>
    <p:extLst>
      <p:ext uri="{BB962C8B-B14F-4D97-AF65-F5344CB8AC3E}">
        <p14:creationId xmlns:p14="http://schemas.microsoft.com/office/powerpoint/2010/main" val="79749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E7406-B5F3-49BA-A1D2-9B8BF3F469B7}" type="datetimeFigureOut">
              <a:rPr lang="en-MY" smtClean="0"/>
              <a:t>20/8/2024</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0E49B-E146-4E13-A817-0084A0797EE0}" type="slidenum">
              <a:rPr lang="en-MY" smtClean="0"/>
              <a:t>‹#›</a:t>
            </a:fld>
            <a:endParaRPr lang="en-MY"/>
          </a:p>
        </p:txBody>
      </p:sp>
    </p:spTree>
    <p:extLst>
      <p:ext uri="{BB962C8B-B14F-4D97-AF65-F5344CB8AC3E}">
        <p14:creationId xmlns:p14="http://schemas.microsoft.com/office/powerpoint/2010/main" val="67606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a:extLst>
              <a:ext uri="{28A0092B-C50C-407E-A947-70E740481C1C}">
                <a14:useLocalDpi xmlns:a14="http://schemas.microsoft.com/office/drawing/2010/main" val="0"/>
              </a:ext>
            </a:extLst>
          </a:blip>
          <a:stretch>
            <a:fillRect/>
          </a:stretch>
        </p:blipFill>
        <p:spPr>
          <a:xfrm>
            <a:off x="93610" y="99638"/>
            <a:ext cx="5886351" cy="6612421"/>
          </a:xfrm>
          <a:prstGeom prst="rect">
            <a:avLst/>
          </a:prstGeom>
        </p:spPr>
      </p:pic>
      <p:sp>
        <p:nvSpPr>
          <p:cNvPr id="18" name="object 6">
            <a:extLst>
              <a:ext uri="{FF2B5EF4-FFF2-40B4-BE49-F238E27FC236}">
                <a16:creationId xmlns:a16="http://schemas.microsoft.com/office/drawing/2014/main" id="{B3DE510F-0992-6FEA-683C-0F05F610DEDD}"/>
              </a:ext>
            </a:extLst>
          </p:cNvPr>
          <p:cNvSpPr/>
          <p:nvPr/>
        </p:nvSpPr>
        <p:spPr>
          <a:xfrm>
            <a:off x="93610" y="119167"/>
            <a:ext cx="5886351" cy="1184277"/>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rgbClr val="FF5D00"/>
          </a:solidFill>
        </p:spPr>
        <p:txBody>
          <a:bodyPr wrap="square" lIns="0" tIns="0" rIns="0" bIns="0" rtlCol="0"/>
          <a:lstStyle/>
          <a:p>
            <a:endParaRPr sz="1092">
              <a:solidFill>
                <a:srgbClr val="FF0000"/>
              </a:solidFill>
            </a:endParaRPr>
          </a:p>
        </p:txBody>
      </p:sp>
      <p:grpSp>
        <p:nvGrpSpPr>
          <p:cNvPr id="16" name="Group 15"/>
          <p:cNvGrpSpPr/>
          <p:nvPr/>
        </p:nvGrpSpPr>
        <p:grpSpPr>
          <a:xfrm>
            <a:off x="9027898" y="5278497"/>
            <a:ext cx="3163674" cy="1589129"/>
            <a:chOff x="3422650" y="7864475"/>
            <a:chExt cx="5217132" cy="2620592"/>
          </a:xfrm>
        </p:grpSpPr>
        <p:sp>
          <p:nvSpPr>
            <p:cNvPr id="5" name="object 5"/>
            <p:cNvSpPr/>
            <p:nvPr/>
          </p:nvSpPr>
          <p:spPr>
            <a:xfrm>
              <a:off x="6030925" y="7876196"/>
              <a:ext cx="2608857" cy="2608857"/>
            </a:xfrm>
            <a:custGeom>
              <a:avLst/>
              <a:gdLst/>
              <a:ahLst/>
              <a:cxnLst/>
              <a:rect l="l" t="t" r="r" b="b"/>
              <a:pathLst>
                <a:path w="2701925" h="2701925">
                  <a:moveTo>
                    <a:pt x="2701331" y="0"/>
                  </a:moveTo>
                  <a:lnTo>
                    <a:pt x="0" y="0"/>
                  </a:lnTo>
                  <a:lnTo>
                    <a:pt x="0" y="2701320"/>
                  </a:lnTo>
                  <a:lnTo>
                    <a:pt x="2701331" y="2701320"/>
                  </a:lnTo>
                  <a:lnTo>
                    <a:pt x="2701331" y="0"/>
                  </a:lnTo>
                  <a:close/>
                </a:path>
              </a:pathLst>
            </a:custGeom>
            <a:solidFill>
              <a:srgbClr val="FFC8B3"/>
            </a:solidFill>
          </p:spPr>
          <p:txBody>
            <a:bodyPr wrap="square" lIns="0" tIns="0" rIns="0" bIns="0" rtlCol="0"/>
            <a:lstStyle/>
            <a:p>
              <a:endParaRPr sz="1092"/>
            </a:p>
          </p:txBody>
        </p:sp>
        <p:sp>
          <p:nvSpPr>
            <p:cNvPr id="6" name="object 6"/>
            <p:cNvSpPr/>
            <p:nvPr/>
          </p:nvSpPr>
          <p:spPr>
            <a:xfrm>
              <a:off x="6017971" y="7864475"/>
              <a:ext cx="2608857" cy="2608857"/>
            </a:xfrm>
            <a:custGeom>
              <a:avLst/>
              <a:gdLst/>
              <a:ahLst/>
              <a:cxnLst/>
              <a:rect l="l" t="t" r="r" b="b"/>
              <a:pathLst>
                <a:path w="2701925" h="2701925">
                  <a:moveTo>
                    <a:pt x="2701320" y="0"/>
                  </a:moveTo>
                  <a:lnTo>
                    <a:pt x="2652773" y="427"/>
                  </a:lnTo>
                  <a:lnTo>
                    <a:pt x="2604432" y="1705"/>
                  </a:lnTo>
                  <a:lnTo>
                    <a:pt x="2556307" y="3825"/>
                  </a:lnTo>
                  <a:lnTo>
                    <a:pt x="2508403" y="6782"/>
                  </a:lnTo>
                  <a:lnTo>
                    <a:pt x="2460727" y="10567"/>
                  </a:lnTo>
                  <a:lnTo>
                    <a:pt x="2413288" y="15174"/>
                  </a:lnTo>
                  <a:lnTo>
                    <a:pt x="2366092" y="20596"/>
                  </a:lnTo>
                  <a:lnTo>
                    <a:pt x="2319146" y="26825"/>
                  </a:lnTo>
                  <a:lnTo>
                    <a:pt x="2272457" y="33854"/>
                  </a:lnTo>
                  <a:lnTo>
                    <a:pt x="2226033" y="41676"/>
                  </a:lnTo>
                  <a:lnTo>
                    <a:pt x="2179881" y="50284"/>
                  </a:lnTo>
                  <a:lnTo>
                    <a:pt x="2134007" y="59671"/>
                  </a:lnTo>
                  <a:lnTo>
                    <a:pt x="2088420" y="69829"/>
                  </a:lnTo>
                  <a:lnTo>
                    <a:pt x="2043125" y="80752"/>
                  </a:lnTo>
                  <a:lnTo>
                    <a:pt x="1998131" y="92433"/>
                  </a:lnTo>
                  <a:lnTo>
                    <a:pt x="1953444" y="104863"/>
                  </a:lnTo>
                  <a:lnTo>
                    <a:pt x="1909072" y="118037"/>
                  </a:lnTo>
                  <a:lnTo>
                    <a:pt x="1865021" y="131946"/>
                  </a:lnTo>
                  <a:lnTo>
                    <a:pt x="1821299" y="146584"/>
                  </a:lnTo>
                  <a:lnTo>
                    <a:pt x="1777913" y="161944"/>
                  </a:lnTo>
                  <a:lnTo>
                    <a:pt x="1734871" y="178018"/>
                  </a:lnTo>
                  <a:lnTo>
                    <a:pt x="1692178" y="194800"/>
                  </a:lnTo>
                  <a:lnTo>
                    <a:pt x="1649843" y="212282"/>
                  </a:lnTo>
                  <a:lnTo>
                    <a:pt x="1607872" y="230457"/>
                  </a:lnTo>
                  <a:lnTo>
                    <a:pt x="1566273" y="249318"/>
                  </a:lnTo>
                  <a:lnTo>
                    <a:pt x="1525053" y="268858"/>
                  </a:lnTo>
                  <a:lnTo>
                    <a:pt x="1484219" y="289069"/>
                  </a:lnTo>
                  <a:lnTo>
                    <a:pt x="1443777" y="309945"/>
                  </a:lnTo>
                  <a:lnTo>
                    <a:pt x="1403736" y="331478"/>
                  </a:lnTo>
                  <a:lnTo>
                    <a:pt x="1364103" y="353661"/>
                  </a:lnTo>
                  <a:lnTo>
                    <a:pt x="1324884" y="376488"/>
                  </a:lnTo>
                  <a:lnTo>
                    <a:pt x="1286086" y="399950"/>
                  </a:lnTo>
                  <a:lnTo>
                    <a:pt x="1247718" y="424042"/>
                  </a:lnTo>
                  <a:lnTo>
                    <a:pt x="1209785" y="448754"/>
                  </a:lnTo>
                  <a:lnTo>
                    <a:pt x="1172296" y="474082"/>
                  </a:lnTo>
                  <a:lnTo>
                    <a:pt x="1135256" y="500016"/>
                  </a:lnTo>
                  <a:lnTo>
                    <a:pt x="1098674" y="526551"/>
                  </a:lnTo>
                  <a:lnTo>
                    <a:pt x="1062557" y="553679"/>
                  </a:lnTo>
                  <a:lnTo>
                    <a:pt x="1026911" y="581393"/>
                  </a:lnTo>
                  <a:lnTo>
                    <a:pt x="991744" y="609686"/>
                  </a:lnTo>
                  <a:lnTo>
                    <a:pt x="957063" y="638550"/>
                  </a:lnTo>
                  <a:lnTo>
                    <a:pt x="922875" y="667979"/>
                  </a:lnTo>
                  <a:lnTo>
                    <a:pt x="889187" y="697965"/>
                  </a:lnTo>
                  <a:lnTo>
                    <a:pt x="856007" y="728502"/>
                  </a:lnTo>
                  <a:lnTo>
                    <a:pt x="823341" y="759581"/>
                  </a:lnTo>
                  <a:lnTo>
                    <a:pt x="791197" y="791197"/>
                  </a:lnTo>
                  <a:lnTo>
                    <a:pt x="759581" y="823341"/>
                  </a:lnTo>
                  <a:lnTo>
                    <a:pt x="728502" y="856007"/>
                  </a:lnTo>
                  <a:lnTo>
                    <a:pt x="697965" y="889187"/>
                  </a:lnTo>
                  <a:lnTo>
                    <a:pt x="667979" y="922875"/>
                  </a:lnTo>
                  <a:lnTo>
                    <a:pt x="638550" y="957063"/>
                  </a:lnTo>
                  <a:lnTo>
                    <a:pt x="609686" y="991744"/>
                  </a:lnTo>
                  <a:lnTo>
                    <a:pt x="581393" y="1026911"/>
                  </a:lnTo>
                  <a:lnTo>
                    <a:pt x="553679" y="1062557"/>
                  </a:lnTo>
                  <a:lnTo>
                    <a:pt x="526551" y="1098674"/>
                  </a:lnTo>
                  <a:lnTo>
                    <a:pt x="500016" y="1135256"/>
                  </a:lnTo>
                  <a:lnTo>
                    <a:pt x="474082" y="1172296"/>
                  </a:lnTo>
                  <a:lnTo>
                    <a:pt x="448754" y="1209785"/>
                  </a:lnTo>
                  <a:lnTo>
                    <a:pt x="424042" y="1247718"/>
                  </a:lnTo>
                  <a:lnTo>
                    <a:pt x="399950" y="1286086"/>
                  </a:lnTo>
                  <a:lnTo>
                    <a:pt x="376488" y="1324884"/>
                  </a:lnTo>
                  <a:lnTo>
                    <a:pt x="353661" y="1364103"/>
                  </a:lnTo>
                  <a:lnTo>
                    <a:pt x="331478" y="1403736"/>
                  </a:lnTo>
                  <a:lnTo>
                    <a:pt x="309945" y="1443777"/>
                  </a:lnTo>
                  <a:lnTo>
                    <a:pt x="289069" y="1484219"/>
                  </a:lnTo>
                  <a:lnTo>
                    <a:pt x="268858" y="1525053"/>
                  </a:lnTo>
                  <a:lnTo>
                    <a:pt x="249318" y="1566273"/>
                  </a:lnTo>
                  <a:lnTo>
                    <a:pt x="230457" y="1607872"/>
                  </a:lnTo>
                  <a:lnTo>
                    <a:pt x="212282" y="1649843"/>
                  </a:lnTo>
                  <a:lnTo>
                    <a:pt x="194800" y="1692178"/>
                  </a:lnTo>
                  <a:lnTo>
                    <a:pt x="178018" y="1734871"/>
                  </a:lnTo>
                  <a:lnTo>
                    <a:pt x="161944" y="1777913"/>
                  </a:lnTo>
                  <a:lnTo>
                    <a:pt x="146584" y="1821299"/>
                  </a:lnTo>
                  <a:lnTo>
                    <a:pt x="131946" y="1865021"/>
                  </a:lnTo>
                  <a:lnTo>
                    <a:pt x="118037" y="1909072"/>
                  </a:lnTo>
                  <a:lnTo>
                    <a:pt x="104863" y="1953444"/>
                  </a:lnTo>
                  <a:lnTo>
                    <a:pt x="92433" y="1998131"/>
                  </a:lnTo>
                  <a:lnTo>
                    <a:pt x="80752" y="2043125"/>
                  </a:lnTo>
                  <a:lnTo>
                    <a:pt x="69829" y="2088420"/>
                  </a:lnTo>
                  <a:lnTo>
                    <a:pt x="59671" y="2134007"/>
                  </a:lnTo>
                  <a:lnTo>
                    <a:pt x="50284" y="2179881"/>
                  </a:lnTo>
                  <a:lnTo>
                    <a:pt x="41676" y="2226033"/>
                  </a:lnTo>
                  <a:lnTo>
                    <a:pt x="33854" y="2272457"/>
                  </a:lnTo>
                  <a:lnTo>
                    <a:pt x="26825" y="2319146"/>
                  </a:lnTo>
                  <a:lnTo>
                    <a:pt x="20596" y="2366092"/>
                  </a:lnTo>
                  <a:lnTo>
                    <a:pt x="15174" y="2413288"/>
                  </a:lnTo>
                  <a:lnTo>
                    <a:pt x="10567" y="2460727"/>
                  </a:lnTo>
                  <a:lnTo>
                    <a:pt x="6782" y="2508403"/>
                  </a:lnTo>
                  <a:lnTo>
                    <a:pt x="3825" y="2556307"/>
                  </a:lnTo>
                  <a:lnTo>
                    <a:pt x="1705" y="2604432"/>
                  </a:lnTo>
                  <a:lnTo>
                    <a:pt x="427" y="2652773"/>
                  </a:lnTo>
                  <a:lnTo>
                    <a:pt x="0" y="2701320"/>
                  </a:lnTo>
                  <a:lnTo>
                    <a:pt x="2701320" y="2701320"/>
                  </a:lnTo>
                  <a:lnTo>
                    <a:pt x="2701320" y="0"/>
                  </a:lnTo>
                  <a:close/>
                </a:path>
              </a:pathLst>
            </a:custGeom>
            <a:solidFill>
              <a:srgbClr val="FF5D00"/>
            </a:solidFill>
          </p:spPr>
          <p:txBody>
            <a:bodyPr wrap="square" lIns="0" tIns="0" rIns="0" bIns="0" rtlCol="0"/>
            <a:lstStyle/>
            <a:p>
              <a:endParaRPr sz="1092"/>
            </a:p>
          </p:txBody>
        </p:sp>
        <p:sp>
          <p:nvSpPr>
            <p:cNvPr id="7" name="object 7"/>
            <p:cNvSpPr/>
            <p:nvPr/>
          </p:nvSpPr>
          <p:spPr>
            <a:xfrm>
              <a:off x="4726790" y="7876195"/>
              <a:ext cx="1304735" cy="1304735"/>
            </a:xfrm>
            <a:custGeom>
              <a:avLst/>
              <a:gdLst/>
              <a:ahLst/>
              <a:cxnLst/>
              <a:rect l="l" t="t" r="r" b="b"/>
              <a:pathLst>
                <a:path w="1351279" h="1351279">
                  <a:moveTo>
                    <a:pt x="1350660" y="0"/>
                  </a:moveTo>
                  <a:lnTo>
                    <a:pt x="1302216" y="852"/>
                  </a:lnTo>
                  <a:lnTo>
                    <a:pt x="1254202" y="3391"/>
                  </a:lnTo>
                  <a:lnTo>
                    <a:pt x="1206645" y="7587"/>
                  </a:lnTo>
                  <a:lnTo>
                    <a:pt x="1159574" y="13412"/>
                  </a:lnTo>
                  <a:lnTo>
                    <a:pt x="1113018" y="20838"/>
                  </a:lnTo>
                  <a:lnTo>
                    <a:pt x="1067005" y="29835"/>
                  </a:lnTo>
                  <a:lnTo>
                    <a:pt x="1021564" y="40376"/>
                  </a:lnTo>
                  <a:lnTo>
                    <a:pt x="976724" y="52432"/>
                  </a:lnTo>
                  <a:lnTo>
                    <a:pt x="932512" y="65973"/>
                  </a:lnTo>
                  <a:lnTo>
                    <a:pt x="888959" y="80972"/>
                  </a:lnTo>
                  <a:lnTo>
                    <a:pt x="846091" y="97401"/>
                  </a:lnTo>
                  <a:lnTo>
                    <a:pt x="803938" y="115229"/>
                  </a:lnTo>
                  <a:lnTo>
                    <a:pt x="762528" y="134430"/>
                  </a:lnTo>
                  <a:lnTo>
                    <a:pt x="721891" y="154973"/>
                  </a:lnTo>
                  <a:lnTo>
                    <a:pt x="682053" y="176832"/>
                  </a:lnTo>
                  <a:lnTo>
                    <a:pt x="643045" y="199976"/>
                  </a:lnTo>
                  <a:lnTo>
                    <a:pt x="604895" y="224378"/>
                  </a:lnTo>
                  <a:lnTo>
                    <a:pt x="567630" y="250009"/>
                  </a:lnTo>
                  <a:lnTo>
                    <a:pt x="531280" y="276841"/>
                  </a:lnTo>
                  <a:lnTo>
                    <a:pt x="495874" y="304844"/>
                  </a:lnTo>
                  <a:lnTo>
                    <a:pt x="461439" y="333991"/>
                  </a:lnTo>
                  <a:lnTo>
                    <a:pt x="428005" y="364252"/>
                  </a:lnTo>
                  <a:lnTo>
                    <a:pt x="395600" y="395600"/>
                  </a:lnTo>
                  <a:lnTo>
                    <a:pt x="364252" y="428005"/>
                  </a:lnTo>
                  <a:lnTo>
                    <a:pt x="333991" y="461439"/>
                  </a:lnTo>
                  <a:lnTo>
                    <a:pt x="304844" y="495874"/>
                  </a:lnTo>
                  <a:lnTo>
                    <a:pt x="276841" y="531280"/>
                  </a:lnTo>
                  <a:lnTo>
                    <a:pt x="250009" y="567630"/>
                  </a:lnTo>
                  <a:lnTo>
                    <a:pt x="224378" y="604895"/>
                  </a:lnTo>
                  <a:lnTo>
                    <a:pt x="199976" y="643045"/>
                  </a:lnTo>
                  <a:lnTo>
                    <a:pt x="176832" y="682053"/>
                  </a:lnTo>
                  <a:lnTo>
                    <a:pt x="154973" y="721891"/>
                  </a:lnTo>
                  <a:lnTo>
                    <a:pt x="134430" y="762528"/>
                  </a:lnTo>
                  <a:lnTo>
                    <a:pt x="115229" y="803938"/>
                  </a:lnTo>
                  <a:lnTo>
                    <a:pt x="97401" y="846091"/>
                  </a:lnTo>
                  <a:lnTo>
                    <a:pt x="80972" y="888959"/>
                  </a:lnTo>
                  <a:lnTo>
                    <a:pt x="65973" y="932512"/>
                  </a:lnTo>
                  <a:lnTo>
                    <a:pt x="52432" y="976724"/>
                  </a:lnTo>
                  <a:lnTo>
                    <a:pt x="40376" y="1021564"/>
                  </a:lnTo>
                  <a:lnTo>
                    <a:pt x="29835" y="1067005"/>
                  </a:lnTo>
                  <a:lnTo>
                    <a:pt x="20838" y="1113018"/>
                  </a:lnTo>
                  <a:lnTo>
                    <a:pt x="13412" y="1159574"/>
                  </a:lnTo>
                  <a:lnTo>
                    <a:pt x="7587" y="1206645"/>
                  </a:lnTo>
                  <a:lnTo>
                    <a:pt x="3391" y="1254202"/>
                  </a:lnTo>
                  <a:lnTo>
                    <a:pt x="852" y="1302216"/>
                  </a:lnTo>
                  <a:lnTo>
                    <a:pt x="0" y="1350660"/>
                  </a:lnTo>
                  <a:lnTo>
                    <a:pt x="1350660" y="1350660"/>
                  </a:lnTo>
                  <a:lnTo>
                    <a:pt x="1350660" y="0"/>
                  </a:lnTo>
                  <a:close/>
                </a:path>
              </a:pathLst>
            </a:custGeom>
            <a:solidFill>
              <a:schemeClr val="bg1">
                <a:lumMod val="95000"/>
              </a:schemeClr>
            </a:solidFill>
          </p:spPr>
          <p:txBody>
            <a:bodyPr wrap="square" lIns="0" tIns="0" rIns="0" bIns="0" rtlCol="0"/>
            <a:lstStyle/>
            <a:p>
              <a:endParaRPr sz="1092"/>
            </a:p>
          </p:txBody>
        </p:sp>
        <p:sp>
          <p:nvSpPr>
            <p:cNvPr id="8" name="object 8"/>
            <p:cNvSpPr/>
            <p:nvPr/>
          </p:nvSpPr>
          <p:spPr>
            <a:xfrm>
              <a:off x="4726790" y="9180332"/>
              <a:ext cx="1304735" cy="1304735"/>
            </a:xfrm>
            <a:custGeom>
              <a:avLst/>
              <a:gdLst/>
              <a:ahLst/>
              <a:cxnLst/>
              <a:rect l="l" t="t" r="r" b="b"/>
              <a:pathLst>
                <a:path w="1351279" h="1351279">
                  <a:moveTo>
                    <a:pt x="1350660" y="0"/>
                  </a:moveTo>
                  <a:lnTo>
                    <a:pt x="0" y="0"/>
                  </a:lnTo>
                  <a:lnTo>
                    <a:pt x="0" y="1350660"/>
                  </a:lnTo>
                  <a:lnTo>
                    <a:pt x="48443" y="1349807"/>
                  </a:lnTo>
                  <a:lnTo>
                    <a:pt x="96458" y="1347269"/>
                  </a:lnTo>
                  <a:lnTo>
                    <a:pt x="144015" y="1343072"/>
                  </a:lnTo>
                  <a:lnTo>
                    <a:pt x="191086" y="1337247"/>
                  </a:lnTo>
                  <a:lnTo>
                    <a:pt x="237642" y="1329822"/>
                  </a:lnTo>
                  <a:lnTo>
                    <a:pt x="283654" y="1320824"/>
                  </a:lnTo>
                  <a:lnTo>
                    <a:pt x="329095" y="1310283"/>
                  </a:lnTo>
                  <a:lnTo>
                    <a:pt x="373936" y="1298228"/>
                  </a:lnTo>
                  <a:lnTo>
                    <a:pt x="418147" y="1284686"/>
                  </a:lnTo>
                  <a:lnTo>
                    <a:pt x="461701" y="1269687"/>
                  </a:lnTo>
                  <a:lnTo>
                    <a:pt x="504569" y="1253259"/>
                  </a:lnTo>
                  <a:lnTo>
                    <a:pt x="546721" y="1235430"/>
                  </a:lnTo>
                  <a:lnTo>
                    <a:pt x="588131" y="1216230"/>
                  </a:lnTo>
                  <a:lnTo>
                    <a:pt x="628769" y="1195686"/>
                  </a:lnTo>
                  <a:lnTo>
                    <a:pt x="668606" y="1173828"/>
                  </a:lnTo>
                  <a:lnTo>
                    <a:pt x="707614" y="1150683"/>
                  </a:lnTo>
                  <a:lnTo>
                    <a:pt x="745765" y="1126281"/>
                  </a:lnTo>
                  <a:lnTo>
                    <a:pt x="783029" y="1100650"/>
                  </a:lnTo>
                  <a:lnTo>
                    <a:pt x="819379" y="1073819"/>
                  </a:lnTo>
                  <a:lnTo>
                    <a:pt x="854786" y="1045815"/>
                  </a:lnTo>
                  <a:lnTo>
                    <a:pt x="889220" y="1016668"/>
                  </a:lnTo>
                  <a:lnTo>
                    <a:pt x="922654" y="986407"/>
                  </a:lnTo>
                  <a:lnTo>
                    <a:pt x="955059" y="955059"/>
                  </a:lnTo>
                  <a:lnTo>
                    <a:pt x="986407" y="922654"/>
                  </a:lnTo>
                  <a:lnTo>
                    <a:pt x="1016668" y="889220"/>
                  </a:lnTo>
                  <a:lnTo>
                    <a:pt x="1045815" y="854786"/>
                  </a:lnTo>
                  <a:lnTo>
                    <a:pt x="1073819" y="819379"/>
                  </a:lnTo>
                  <a:lnTo>
                    <a:pt x="1100650" y="783029"/>
                  </a:lnTo>
                  <a:lnTo>
                    <a:pt x="1126281" y="745765"/>
                  </a:lnTo>
                  <a:lnTo>
                    <a:pt x="1150683" y="707614"/>
                  </a:lnTo>
                  <a:lnTo>
                    <a:pt x="1173828" y="668606"/>
                  </a:lnTo>
                  <a:lnTo>
                    <a:pt x="1195686" y="628769"/>
                  </a:lnTo>
                  <a:lnTo>
                    <a:pt x="1216230" y="588131"/>
                  </a:lnTo>
                  <a:lnTo>
                    <a:pt x="1235430" y="546721"/>
                  </a:lnTo>
                  <a:lnTo>
                    <a:pt x="1253259" y="504569"/>
                  </a:lnTo>
                  <a:lnTo>
                    <a:pt x="1269687" y="461701"/>
                  </a:lnTo>
                  <a:lnTo>
                    <a:pt x="1284686" y="418147"/>
                  </a:lnTo>
                  <a:lnTo>
                    <a:pt x="1298228" y="373936"/>
                  </a:lnTo>
                  <a:lnTo>
                    <a:pt x="1310283" y="329095"/>
                  </a:lnTo>
                  <a:lnTo>
                    <a:pt x="1320824" y="283654"/>
                  </a:lnTo>
                  <a:lnTo>
                    <a:pt x="1329822" y="237642"/>
                  </a:lnTo>
                  <a:lnTo>
                    <a:pt x="1337247" y="191086"/>
                  </a:lnTo>
                  <a:lnTo>
                    <a:pt x="1343072" y="144015"/>
                  </a:lnTo>
                  <a:lnTo>
                    <a:pt x="1347269" y="96458"/>
                  </a:lnTo>
                  <a:lnTo>
                    <a:pt x="1349807" y="48443"/>
                  </a:lnTo>
                  <a:lnTo>
                    <a:pt x="1350660" y="0"/>
                  </a:lnTo>
                  <a:close/>
                </a:path>
              </a:pathLst>
            </a:custGeom>
            <a:solidFill>
              <a:srgbClr val="FFC8B3"/>
            </a:solidFill>
          </p:spPr>
          <p:txBody>
            <a:bodyPr wrap="square" lIns="0" tIns="0" rIns="0" bIns="0" rtlCol="0"/>
            <a:lstStyle/>
            <a:p>
              <a:endParaRPr sz="1092"/>
            </a:p>
          </p:txBody>
        </p:sp>
        <p:sp>
          <p:nvSpPr>
            <p:cNvPr id="9" name="object 9"/>
            <p:cNvSpPr/>
            <p:nvPr/>
          </p:nvSpPr>
          <p:spPr>
            <a:xfrm>
              <a:off x="3422651" y="7876195"/>
              <a:ext cx="1304735" cy="1304735"/>
            </a:xfrm>
            <a:custGeom>
              <a:avLst/>
              <a:gdLst/>
              <a:ahLst/>
              <a:cxnLst/>
              <a:rect l="l" t="t" r="r" b="b"/>
              <a:pathLst>
                <a:path w="1351279" h="1351279">
                  <a:moveTo>
                    <a:pt x="0" y="0"/>
                  </a:moveTo>
                  <a:lnTo>
                    <a:pt x="0" y="1350660"/>
                  </a:lnTo>
                  <a:lnTo>
                    <a:pt x="1350660" y="1350660"/>
                  </a:lnTo>
                  <a:lnTo>
                    <a:pt x="1349807" y="1302216"/>
                  </a:lnTo>
                  <a:lnTo>
                    <a:pt x="1347269" y="1254202"/>
                  </a:lnTo>
                  <a:lnTo>
                    <a:pt x="1343072" y="1206645"/>
                  </a:lnTo>
                  <a:lnTo>
                    <a:pt x="1337247" y="1159574"/>
                  </a:lnTo>
                  <a:lnTo>
                    <a:pt x="1329822" y="1113018"/>
                  </a:lnTo>
                  <a:lnTo>
                    <a:pt x="1320824" y="1067005"/>
                  </a:lnTo>
                  <a:lnTo>
                    <a:pt x="1310283" y="1021564"/>
                  </a:lnTo>
                  <a:lnTo>
                    <a:pt x="1298228" y="976724"/>
                  </a:lnTo>
                  <a:lnTo>
                    <a:pt x="1284686" y="932512"/>
                  </a:lnTo>
                  <a:lnTo>
                    <a:pt x="1269687" y="888959"/>
                  </a:lnTo>
                  <a:lnTo>
                    <a:pt x="1253259" y="846091"/>
                  </a:lnTo>
                  <a:lnTo>
                    <a:pt x="1235430" y="803938"/>
                  </a:lnTo>
                  <a:lnTo>
                    <a:pt x="1216230" y="762528"/>
                  </a:lnTo>
                  <a:lnTo>
                    <a:pt x="1195686" y="721891"/>
                  </a:lnTo>
                  <a:lnTo>
                    <a:pt x="1173828" y="682053"/>
                  </a:lnTo>
                  <a:lnTo>
                    <a:pt x="1150683" y="643045"/>
                  </a:lnTo>
                  <a:lnTo>
                    <a:pt x="1126281" y="604895"/>
                  </a:lnTo>
                  <a:lnTo>
                    <a:pt x="1100650" y="567630"/>
                  </a:lnTo>
                  <a:lnTo>
                    <a:pt x="1073819" y="531280"/>
                  </a:lnTo>
                  <a:lnTo>
                    <a:pt x="1045815" y="495874"/>
                  </a:lnTo>
                  <a:lnTo>
                    <a:pt x="1016668" y="461439"/>
                  </a:lnTo>
                  <a:lnTo>
                    <a:pt x="986407" y="428005"/>
                  </a:lnTo>
                  <a:lnTo>
                    <a:pt x="955059" y="395600"/>
                  </a:lnTo>
                  <a:lnTo>
                    <a:pt x="922654" y="364252"/>
                  </a:lnTo>
                  <a:lnTo>
                    <a:pt x="889220" y="333991"/>
                  </a:lnTo>
                  <a:lnTo>
                    <a:pt x="854786" y="304844"/>
                  </a:lnTo>
                  <a:lnTo>
                    <a:pt x="819379" y="276841"/>
                  </a:lnTo>
                  <a:lnTo>
                    <a:pt x="783029" y="250009"/>
                  </a:lnTo>
                  <a:lnTo>
                    <a:pt x="745765" y="224378"/>
                  </a:lnTo>
                  <a:lnTo>
                    <a:pt x="707614" y="199976"/>
                  </a:lnTo>
                  <a:lnTo>
                    <a:pt x="668606" y="176832"/>
                  </a:lnTo>
                  <a:lnTo>
                    <a:pt x="628769" y="154973"/>
                  </a:lnTo>
                  <a:lnTo>
                    <a:pt x="588131" y="134430"/>
                  </a:lnTo>
                  <a:lnTo>
                    <a:pt x="546721" y="115229"/>
                  </a:lnTo>
                  <a:lnTo>
                    <a:pt x="504569" y="97401"/>
                  </a:lnTo>
                  <a:lnTo>
                    <a:pt x="461701" y="80972"/>
                  </a:lnTo>
                  <a:lnTo>
                    <a:pt x="418147" y="65973"/>
                  </a:lnTo>
                  <a:lnTo>
                    <a:pt x="373936" y="52432"/>
                  </a:lnTo>
                  <a:lnTo>
                    <a:pt x="329095" y="40376"/>
                  </a:lnTo>
                  <a:lnTo>
                    <a:pt x="283654" y="29835"/>
                  </a:lnTo>
                  <a:lnTo>
                    <a:pt x="237642" y="20838"/>
                  </a:lnTo>
                  <a:lnTo>
                    <a:pt x="191086" y="13412"/>
                  </a:lnTo>
                  <a:lnTo>
                    <a:pt x="144015" y="7587"/>
                  </a:lnTo>
                  <a:lnTo>
                    <a:pt x="96458" y="3391"/>
                  </a:lnTo>
                  <a:lnTo>
                    <a:pt x="48443" y="852"/>
                  </a:lnTo>
                  <a:lnTo>
                    <a:pt x="0" y="0"/>
                  </a:lnTo>
                  <a:close/>
                </a:path>
              </a:pathLst>
            </a:custGeom>
            <a:solidFill>
              <a:schemeClr val="bg1">
                <a:lumMod val="95000"/>
              </a:schemeClr>
            </a:solidFill>
          </p:spPr>
          <p:txBody>
            <a:bodyPr wrap="square" lIns="0" tIns="0" rIns="0" bIns="0" rtlCol="0"/>
            <a:lstStyle/>
            <a:p>
              <a:endParaRPr sz="1092"/>
            </a:p>
          </p:txBody>
        </p:sp>
        <p:sp>
          <p:nvSpPr>
            <p:cNvPr id="10" name="object 10"/>
            <p:cNvSpPr/>
            <p:nvPr/>
          </p:nvSpPr>
          <p:spPr>
            <a:xfrm>
              <a:off x="3422651" y="9180332"/>
              <a:ext cx="1304735" cy="1304735"/>
            </a:xfrm>
            <a:custGeom>
              <a:avLst/>
              <a:gdLst/>
              <a:ahLst/>
              <a:cxnLst/>
              <a:rect l="l" t="t" r="r" b="b"/>
              <a:pathLst>
                <a:path w="1351279" h="1351279">
                  <a:moveTo>
                    <a:pt x="1350660" y="0"/>
                  </a:moveTo>
                  <a:lnTo>
                    <a:pt x="0" y="0"/>
                  </a:lnTo>
                  <a:lnTo>
                    <a:pt x="0" y="1350660"/>
                  </a:lnTo>
                  <a:lnTo>
                    <a:pt x="1350660" y="1350660"/>
                  </a:lnTo>
                  <a:lnTo>
                    <a:pt x="1350660" y="0"/>
                  </a:lnTo>
                  <a:close/>
                </a:path>
              </a:pathLst>
            </a:custGeom>
            <a:solidFill>
              <a:srgbClr val="FFC8B3"/>
            </a:solidFill>
          </p:spPr>
          <p:txBody>
            <a:bodyPr wrap="square" lIns="0" tIns="0" rIns="0" bIns="0" rtlCol="0"/>
            <a:lstStyle/>
            <a:p>
              <a:endParaRPr sz="1092"/>
            </a:p>
          </p:txBody>
        </p:sp>
        <p:sp>
          <p:nvSpPr>
            <p:cNvPr id="11" name="object 11"/>
            <p:cNvSpPr/>
            <p:nvPr/>
          </p:nvSpPr>
          <p:spPr>
            <a:xfrm>
              <a:off x="3422650" y="9180332"/>
              <a:ext cx="1304735" cy="1304735"/>
            </a:xfrm>
            <a:custGeom>
              <a:avLst/>
              <a:gdLst/>
              <a:ahLst/>
              <a:cxnLst/>
              <a:rect l="l" t="t" r="r" b="b"/>
              <a:pathLst>
                <a:path w="1351279" h="1351279">
                  <a:moveTo>
                    <a:pt x="1350660" y="0"/>
                  </a:moveTo>
                  <a:lnTo>
                    <a:pt x="0" y="0"/>
                  </a:lnTo>
                  <a:lnTo>
                    <a:pt x="852" y="48443"/>
                  </a:lnTo>
                  <a:lnTo>
                    <a:pt x="3391" y="96458"/>
                  </a:lnTo>
                  <a:lnTo>
                    <a:pt x="7587" y="144015"/>
                  </a:lnTo>
                  <a:lnTo>
                    <a:pt x="13412" y="191086"/>
                  </a:lnTo>
                  <a:lnTo>
                    <a:pt x="20838" y="237642"/>
                  </a:lnTo>
                  <a:lnTo>
                    <a:pt x="29835" y="283654"/>
                  </a:lnTo>
                  <a:lnTo>
                    <a:pt x="40376" y="329095"/>
                  </a:lnTo>
                  <a:lnTo>
                    <a:pt x="52432" y="373936"/>
                  </a:lnTo>
                  <a:lnTo>
                    <a:pt x="65973" y="418147"/>
                  </a:lnTo>
                  <a:lnTo>
                    <a:pt x="80972" y="461701"/>
                  </a:lnTo>
                  <a:lnTo>
                    <a:pt x="97401" y="504569"/>
                  </a:lnTo>
                  <a:lnTo>
                    <a:pt x="115229" y="546721"/>
                  </a:lnTo>
                  <a:lnTo>
                    <a:pt x="134430" y="588131"/>
                  </a:lnTo>
                  <a:lnTo>
                    <a:pt x="154973" y="628769"/>
                  </a:lnTo>
                  <a:lnTo>
                    <a:pt x="176832" y="668606"/>
                  </a:lnTo>
                  <a:lnTo>
                    <a:pt x="199976" y="707614"/>
                  </a:lnTo>
                  <a:lnTo>
                    <a:pt x="224378" y="745765"/>
                  </a:lnTo>
                  <a:lnTo>
                    <a:pt x="250009" y="783029"/>
                  </a:lnTo>
                  <a:lnTo>
                    <a:pt x="276841" y="819379"/>
                  </a:lnTo>
                  <a:lnTo>
                    <a:pt x="304844" y="854786"/>
                  </a:lnTo>
                  <a:lnTo>
                    <a:pt x="333991" y="889220"/>
                  </a:lnTo>
                  <a:lnTo>
                    <a:pt x="364252" y="922654"/>
                  </a:lnTo>
                  <a:lnTo>
                    <a:pt x="395600" y="955059"/>
                  </a:lnTo>
                  <a:lnTo>
                    <a:pt x="428005" y="986407"/>
                  </a:lnTo>
                  <a:lnTo>
                    <a:pt x="461439" y="1016668"/>
                  </a:lnTo>
                  <a:lnTo>
                    <a:pt x="495874" y="1045815"/>
                  </a:lnTo>
                  <a:lnTo>
                    <a:pt x="531280" y="1073819"/>
                  </a:lnTo>
                  <a:lnTo>
                    <a:pt x="567630" y="1100650"/>
                  </a:lnTo>
                  <a:lnTo>
                    <a:pt x="604895" y="1126281"/>
                  </a:lnTo>
                  <a:lnTo>
                    <a:pt x="643045" y="1150683"/>
                  </a:lnTo>
                  <a:lnTo>
                    <a:pt x="682053" y="1173828"/>
                  </a:lnTo>
                  <a:lnTo>
                    <a:pt x="721891" y="1195686"/>
                  </a:lnTo>
                  <a:lnTo>
                    <a:pt x="762528" y="1216230"/>
                  </a:lnTo>
                  <a:lnTo>
                    <a:pt x="803938" y="1235430"/>
                  </a:lnTo>
                  <a:lnTo>
                    <a:pt x="846091" y="1253259"/>
                  </a:lnTo>
                  <a:lnTo>
                    <a:pt x="888959" y="1269687"/>
                  </a:lnTo>
                  <a:lnTo>
                    <a:pt x="932512" y="1284686"/>
                  </a:lnTo>
                  <a:lnTo>
                    <a:pt x="976724" y="1298228"/>
                  </a:lnTo>
                  <a:lnTo>
                    <a:pt x="1021564" y="1310283"/>
                  </a:lnTo>
                  <a:lnTo>
                    <a:pt x="1067005" y="1320824"/>
                  </a:lnTo>
                  <a:lnTo>
                    <a:pt x="1113018" y="1329822"/>
                  </a:lnTo>
                  <a:lnTo>
                    <a:pt x="1159574" y="1337247"/>
                  </a:lnTo>
                  <a:lnTo>
                    <a:pt x="1206645" y="1343072"/>
                  </a:lnTo>
                  <a:lnTo>
                    <a:pt x="1254202" y="1347269"/>
                  </a:lnTo>
                  <a:lnTo>
                    <a:pt x="1302216" y="1349807"/>
                  </a:lnTo>
                  <a:lnTo>
                    <a:pt x="1350660" y="1350660"/>
                  </a:lnTo>
                  <a:lnTo>
                    <a:pt x="1350660" y="0"/>
                  </a:lnTo>
                  <a:close/>
                </a:path>
              </a:pathLst>
            </a:custGeom>
            <a:solidFill>
              <a:srgbClr val="E6E6E6"/>
            </a:solidFill>
          </p:spPr>
          <p:txBody>
            <a:bodyPr wrap="square" lIns="0" tIns="0" rIns="0" bIns="0" rtlCol="0"/>
            <a:lstStyle/>
            <a:p>
              <a:endParaRPr sz="1092"/>
            </a:p>
          </p:txBody>
        </p:sp>
      </p:grpSp>
      <p:sp>
        <p:nvSpPr>
          <p:cNvPr id="4" name="TextBox 3"/>
          <p:cNvSpPr txBox="1"/>
          <p:nvPr/>
        </p:nvSpPr>
        <p:spPr>
          <a:xfrm>
            <a:off x="980539" y="317883"/>
            <a:ext cx="4112490" cy="838948"/>
          </a:xfrm>
          <a:prstGeom prst="rect">
            <a:avLst/>
          </a:prstGeom>
          <a:noFill/>
        </p:spPr>
        <p:txBody>
          <a:bodyPr wrap="square" rtlCol="0">
            <a:spAutoFit/>
          </a:bodyPr>
          <a:lstStyle/>
          <a:p>
            <a:pPr algn="ctr"/>
            <a:r>
              <a:rPr lang="en-MY" sz="2426" dirty="0">
                <a:solidFill>
                  <a:schemeClr val="bg1"/>
                </a:solidFill>
                <a:latin typeface="Arial Black" panose="020B0A04020102020204" pitchFamily="34" charset="0"/>
              </a:rPr>
              <a:t>DIGITAL MARKETING SOLUTIONS (DMS)</a:t>
            </a:r>
          </a:p>
        </p:txBody>
      </p:sp>
      <p:sp>
        <p:nvSpPr>
          <p:cNvPr id="20" name="Google Shape;459;p13"/>
          <p:cNvSpPr txBox="1">
            <a:spLocks/>
          </p:cNvSpPr>
          <p:nvPr/>
        </p:nvSpPr>
        <p:spPr>
          <a:xfrm>
            <a:off x="6657599" y="4186841"/>
            <a:ext cx="4842052" cy="5307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MY" sz="1500" b="1" dirty="0">
                <a:latin typeface="Arial"/>
                <a:ea typeface="Arial"/>
                <a:cs typeface="Arial"/>
                <a:sym typeface="Arial"/>
              </a:rPr>
              <a:t>Objective</a:t>
            </a:r>
            <a:r>
              <a:rPr lang="en-MY" sz="1500" dirty="0">
                <a:latin typeface="Arial"/>
                <a:ea typeface="Arial"/>
                <a:cs typeface="Arial"/>
                <a:sym typeface="Arial"/>
              </a:rPr>
              <a:t> Traffic</a:t>
            </a:r>
            <a:br>
              <a:rPr lang="en-MY" sz="1500" dirty="0">
                <a:latin typeface="Arial"/>
                <a:ea typeface="Arial"/>
                <a:cs typeface="Arial"/>
                <a:sym typeface="Arial"/>
              </a:rPr>
            </a:br>
            <a:r>
              <a:rPr lang="en-MY" sz="1500" b="1" dirty="0">
                <a:latin typeface="Arial"/>
                <a:ea typeface="Arial"/>
                <a:cs typeface="Arial"/>
                <a:sym typeface="Arial"/>
              </a:rPr>
              <a:t>Budget Allocation </a:t>
            </a:r>
            <a:r>
              <a:rPr lang="en-MY" sz="1500" dirty="0">
                <a:latin typeface="Arial"/>
                <a:ea typeface="Arial"/>
                <a:cs typeface="Arial"/>
                <a:sym typeface="Arial"/>
              </a:rPr>
              <a:t>RM  (incl. 30% </a:t>
            </a:r>
            <a:r>
              <a:rPr lang="en-MY" sz="1500" dirty="0" err="1">
                <a:latin typeface="Arial"/>
                <a:ea typeface="Arial"/>
                <a:cs typeface="Arial"/>
                <a:sym typeface="Arial"/>
              </a:rPr>
              <a:t>mgt</a:t>
            </a:r>
            <a:r>
              <a:rPr lang="en-MY" sz="1500" dirty="0">
                <a:latin typeface="Arial"/>
                <a:ea typeface="Arial"/>
                <a:cs typeface="Arial"/>
                <a:sym typeface="Arial"/>
              </a:rPr>
              <a:t> fee)</a:t>
            </a:r>
          </a:p>
          <a:p>
            <a:pPr algn="ctr">
              <a:lnSpc>
                <a:spcPct val="100000"/>
              </a:lnSpc>
              <a:spcBef>
                <a:spcPts val="0"/>
              </a:spcBef>
            </a:pPr>
            <a:r>
              <a:rPr lang="en-MY" sz="1500" b="1" dirty="0">
                <a:latin typeface="Arial"/>
                <a:ea typeface="Arial"/>
                <a:cs typeface="Arial"/>
                <a:sym typeface="Arial"/>
              </a:rPr>
              <a:t>Duration</a:t>
            </a:r>
            <a:r>
              <a:rPr lang="en-MY" sz="1500" dirty="0">
                <a:latin typeface="Arial"/>
                <a:ea typeface="Arial"/>
                <a:cs typeface="Arial"/>
                <a:sym typeface="Arial"/>
              </a:rPr>
              <a:t> 31 July 2024 - 30 Aug 2024</a:t>
            </a:r>
          </a:p>
        </p:txBody>
      </p:sp>
      <p:cxnSp>
        <p:nvCxnSpPr>
          <p:cNvPr id="21" name="Google Shape;460;p13"/>
          <p:cNvCxnSpPr/>
          <p:nvPr/>
        </p:nvCxnSpPr>
        <p:spPr>
          <a:xfrm>
            <a:off x="6704090" y="3957681"/>
            <a:ext cx="4842052" cy="13558"/>
          </a:xfrm>
          <a:prstGeom prst="straightConnector1">
            <a:avLst/>
          </a:prstGeom>
          <a:noFill/>
          <a:ln w="9525" cap="flat" cmpd="sng">
            <a:solidFill>
              <a:schemeClr val="dk2"/>
            </a:solidFill>
            <a:prstDash val="solid"/>
            <a:round/>
            <a:headEnd type="none" w="med" len="med"/>
            <a:tailEnd type="none" w="med" len="med"/>
          </a:ln>
        </p:spPr>
      </p:cxnSp>
      <p:pic>
        <p:nvPicPr>
          <p:cNvPr id="24" name="Picture 23"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361" y="-452450"/>
            <a:ext cx="1980140" cy="158403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1510" y="1709988"/>
            <a:ext cx="4207212" cy="1625809"/>
          </a:xfrm>
          <a:prstGeom prst="rect">
            <a:avLst/>
          </a:prstGeom>
        </p:spPr>
      </p:pic>
      <p:sp>
        <p:nvSpPr>
          <p:cNvPr id="12" name="object 12"/>
          <p:cNvSpPr txBox="1">
            <a:spLocks noGrp="1"/>
          </p:cNvSpPr>
          <p:nvPr>
            <p:ph type="title"/>
          </p:nvPr>
        </p:nvSpPr>
        <p:spPr>
          <a:xfrm>
            <a:off x="6838765" y="2818303"/>
            <a:ext cx="4479720" cy="745662"/>
          </a:xfrm>
          <a:prstGeom prst="rect">
            <a:avLst/>
          </a:prstGeom>
        </p:spPr>
        <p:txBody>
          <a:bodyPr vert="horz" wrap="square" lIns="0" tIns="6931" rIns="0" bIns="0" rtlCol="0" anchor="ctr">
            <a:spAutoFit/>
          </a:bodyPr>
          <a:lstStyle/>
          <a:p>
            <a:pPr marL="7701" algn="ctr">
              <a:lnSpc>
                <a:spcPct val="100000"/>
              </a:lnSpc>
              <a:spcBef>
                <a:spcPts val="55"/>
              </a:spcBef>
            </a:pPr>
            <a:r>
              <a:rPr lang="en-MY" sz="2400" dirty="0">
                <a:solidFill>
                  <a:schemeClr val="bg1">
                    <a:lumMod val="50000"/>
                  </a:schemeClr>
                </a:solidFill>
                <a:latin typeface="Arial Black" panose="020B0A04020102020204" pitchFamily="34" charset="0"/>
              </a:rPr>
              <a:t>PERFORMANCE</a:t>
            </a:r>
            <a:br>
              <a:rPr lang="en-MY" sz="2400" dirty="0">
                <a:solidFill>
                  <a:schemeClr val="bg1">
                    <a:lumMod val="50000"/>
                  </a:schemeClr>
                </a:solidFill>
                <a:latin typeface="Arial Black" panose="020B0A04020102020204" pitchFamily="34" charset="0"/>
              </a:rPr>
            </a:br>
            <a:r>
              <a:rPr lang="en-MY" sz="2400" dirty="0">
                <a:solidFill>
                  <a:schemeClr val="bg1">
                    <a:lumMod val="50000"/>
                  </a:schemeClr>
                </a:solidFill>
                <a:latin typeface="Arial Black" panose="020B0A04020102020204" pitchFamily="34" charset="0"/>
              </a:rPr>
              <a:t>REPORT</a:t>
            </a:r>
            <a:endParaRPr sz="2400" dirty="0">
              <a:solidFill>
                <a:schemeClr val="bg1">
                  <a:lumMod val="50000"/>
                </a:schemeClr>
              </a:solidFill>
              <a:latin typeface="Arial Black" panose="020B0A04020102020204" pitchFamily="34" charset="0"/>
            </a:endParaRPr>
          </a:p>
        </p:txBody>
      </p:sp>
      <p:sp>
        <p:nvSpPr>
          <p:cNvPr id="19" name="Google Shape;457;p13"/>
          <p:cNvSpPr txBox="1">
            <a:spLocks/>
          </p:cNvSpPr>
          <p:nvPr/>
        </p:nvSpPr>
        <p:spPr>
          <a:xfrm>
            <a:off x="6489819" y="1526784"/>
            <a:ext cx="5177612" cy="6312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Arial"/>
                <a:ea typeface="Arial"/>
                <a:cs typeface="Arial"/>
                <a:sym typeface="Arial"/>
              </a:rPr>
              <a:t>AA </a:t>
            </a:r>
            <a:r>
              <a:rPr lang="en-US" sz="2600" b="1" dirty="0" err="1">
                <a:latin typeface="Arial"/>
                <a:ea typeface="Arial"/>
                <a:cs typeface="Arial"/>
                <a:sym typeface="Arial"/>
              </a:rPr>
              <a:t>Techdoc</a:t>
            </a:r>
            <a:r>
              <a:rPr lang="en-US" sz="2600" b="1" dirty="0">
                <a:latin typeface="Arial"/>
                <a:ea typeface="Arial"/>
                <a:cs typeface="Arial"/>
                <a:sym typeface="Arial"/>
              </a:rPr>
              <a:t> Resources</a:t>
            </a:r>
          </a:p>
        </p:txBody>
      </p:sp>
      <p:sp>
        <p:nvSpPr>
          <p:cNvPr id="22" name="Google Shape;457;p13"/>
          <p:cNvSpPr txBox="1">
            <a:spLocks/>
          </p:cNvSpPr>
          <p:nvPr/>
        </p:nvSpPr>
        <p:spPr>
          <a:xfrm>
            <a:off x="6536310" y="3447840"/>
            <a:ext cx="5177612" cy="6312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500" dirty="0">
                <a:latin typeface="Arial"/>
                <a:ea typeface="Arial"/>
                <a:cs typeface="Arial"/>
                <a:sym typeface="Arial"/>
              </a:rPr>
              <a:t>As of August 2024</a:t>
            </a:r>
          </a:p>
        </p:txBody>
      </p:sp>
    </p:spTree>
    <p:extLst>
      <p:ext uri="{BB962C8B-B14F-4D97-AF65-F5344CB8AC3E}">
        <p14:creationId xmlns:p14="http://schemas.microsoft.com/office/powerpoint/2010/main" val="259444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6">
            <a:extLst>
              <a:ext uri="{FF2B5EF4-FFF2-40B4-BE49-F238E27FC236}">
                <a16:creationId xmlns:a16="http://schemas.microsoft.com/office/drawing/2014/main" id="{B3DE510F-0992-6FEA-683C-0F05F610DEDD}"/>
              </a:ext>
            </a:extLst>
          </p:cNvPr>
          <p:cNvSpPr/>
          <p:nvPr/>
        </p:nvSpPr>
        <p:spPr>
          <a:xfrm>
            <a:off x="123517" y="102046"/>
            <a:ext cx="3189371" cy="585713"/>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chemeClr val="bg1">
              <a:lumMod val="50000"/>
            </a:schemeClr>
          </a:solidFill>
        </p:spPr>
        <p:txBody>
          <a:bodyPr wrap="square" lIns="0" tIns="0" rIns="0" bIns="0" rtlCol="0"/>
          <a:lstStyle/>
          <a:p>
            <a:endParaRPr sz="1092"/>
          </a:p>
        </p:txBody>
      </p:sp>
      <p:sp>
        <p:nvSpPr>
          <p:cNvPr id="28" name="object 2"/>
          <p:cNvSpPr txBox="1">
            <a:spLocks/>
          </p:cNvSpPr>
          <p:nvPr/>
        </p:nvSpPr>
        <p:spPr>
          <a:xfrm>
            <a:off x="273874" y="68389"/>
            <a:ext cx="4129497" cy="585716"/>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Your Advertisement</a:t>
            </a:r>
          </a:p>
          <a:p>
            <a:pPr marL="7701">
              <a:spcBef>
                <a:spcPts val="73"/>
              </a:spcBef>
            </a:pPr>
            <a:r>
              <a:rPr lang="en-US" sz="1600" spc="73" dirty="0">
                <a:solidFill>
                  <a:schemeClr val="bg1"/>
                </a:solidFill>
                <a:latin typeface="Arial" panose="020B0604020202020204" pitchFamily="34" charset="0"/>
                <a:cs typeface="Arial" panose="020B0604020202020204" pitchFamily="34" charset="0"/>
              </a:rPr>
              <a:t>Still Image- Link Click</a:t>
            </a:r>
            <a:endParaRPr lang="en-MY" sz="1600" spc="67" dirty="0">
              <a:solidFill>
                <a:schemeClr val="bg1"/>
              </a:solidFill>
              <a:latin typeface="Arial" panose="020B0604020202020204" pitchFamily="34" charset="0"/>
              <a:cs typeface="Arial" panose="020B0604020202020204" pitchFamily="34" charset="0"/>
            </a:endParaRPr>
          </a:p>
        </p:txBody>
      </p:sp>
      <p:pic>
        <p:nvPicPr>
          <p:cNvPr id="31" name="Picture 30"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7371" y="-452450"/>
            <a:ext cx="1980140" cy="1584037"/>
          </a:xfrm>
          <a:prstGeom prst="rect">
            <a:avLst/>
          </a:prstGeom>
        </p:spPr>
      </p:pic>
      <p:pic>
        <p:nvPicPr>
          <p:cNvPr id="5" name="Picture 4">
            <a:extLst>
              <a:ext uri="{FF2B5EF4-FFF2-40B4-BE49-F238E27FC236}">
                <a16:creationId xmlns:a16="http://schemas.microsoft.com/office/drawing/2014/main" id="{AAEA352C-EE21-8B8F-02DD-66F33F128386}"/>
              </a:ext>
            </a:extLst>
          </p:cNvPr>
          <p:cNvPicPr>
            <a:picLocks noChangeAspect="1"/>
          </p:cNvPicPr>
          <p:nvPr/>
        </p:nvPicPr>
        <p:blipFill>
          <a:blip r:embed="rId3"/>
          <a:stretch>
            <a:fillRect/>
          </a:stretch>
        </p:blipFill>
        <p:spPr>
          <a:xfrm>
            <a:off x="6284259" y="1488141"/>
            <a:ext cx="2842215" cy="4306387"/>
          </a:xfrm>
          <a:prstGeom prst="rect">
            <a:avLst/>
          </a:prstGeom>
          <a:ln w="12700">
            <a:solidFill>
              <a:schemeClr val="tx1"/>
            </a:solidFill>
          </a:ln>
        </p:spPr>
      </p:pic>
      <p:pic>
        <p:nvPicPr>
          <p:cNvPr id="7" name="Picture 6">
            <a:extLst>
              <a:ext uri="{FF2B5EF4-FFF2-40B4-BE49-F238E27FC236}">
                <a16:creationId xmlns:a16="http://schemas.microsoft.com/office/drawing/2014/main" id="{43CF1B5F-CBB3-DC81-7A80-F7F950E09500}"/>
              </a:ext>
            </a:extLst>
          </p:cNvPr>
          <p:cNvPicPr>
            <a:picLocks noChangeAspect="1"/>
          </p:cNvPicPr>
          <p:nvPr/>
        </p:nvPicPr>
        <p:blipFill>
          <a:blip r:embed="rId4"/>
          <a:stretch>
            <a:fillRect/>
          </a:stretch>
        </p:blipFill>
        <p:spPr>
          <a:xfrm>
            <a:off x="3083216" y="1488140"/>
            <a:ext cx="2640309" cy="4306387"/>
          </a:xfrm>
          <a:prstGeom prst="rect">
            <a:avLst/>
          </a:prstGeom>
          <a:ln w="12700">
            <a:solidFill>
              <a:schemeClr val="tx1"/>
            </a:solidFill>
          </a:ln>
        </p:spPr>
      </p:pic>
    </p:spTree>
    <p:extLst>
      <p:ext uri="{BB962C8B-B14F-4D97-AF65-F5344CB8AC3E}">
        <p14:creationId xmlns:p14="http://schemas.microsoft.com/office/powerpoint/2010/main" val="93806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361" y="-452450"/>
            <a:ext cx="1980140" cy="1584037"/>
          </a:xfrm>
          <a:prstGeom prst="rect">
            <a:avLst/>
          </a:prstGeom>
        </p:spPr>
      </p:pic>
      <p:sp>
        <p:nvSpPr>
          <p:cNvPr id="7" name="object 2"/>
          <p:cNvSpPr txBox="1">
            <a:spLocks/>
          </p:cNvSpPr>
          <p:nvPr/>
        </p:nvSpPr>
        <p:spPr>
          <a:xfrm>
            <a:off x="348099" y="4239352"/>
            <a:ext cx="4129497" cy="326670"/>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Performance by Demographic </a:t>
            </a:r>
          </a:p>
        </p:txBody>
      </p:sp>
      <p:sp>
        <p:nvSpPr>
          <p:cNvPr id="8" name="object 2"/>
          <p:cNvSpPr txBox="1"/>
          <p:nvPr/>
        </p:nvSpPr>
        <p:spPr>
          <a:xfrm>
            <a:off x="8802707" y="2816956"/>
            <a:ext cx="3157991" cy="963725"/>
          </a:xfrm>
          <a:prstGeom prst="rect">
            <a:avLst/>
          </a:prstGeom>
        </p:spPr>
        <p:txBody>
          <a:bodyPr vert="horz" wrap="square" lIns="0" tIns="50165" rIns="0" bIns="0" rtlCol="0">
            <a:spAutoFit/>
          </a:bodyPr>
          <a:lstStyle/>
          <a:p>
            <a:pPr marL="12700">
              <a:spcBef>
                <a:spcPts val="395"/>
              </a:spcBef>
            </a:pPr>
            <a:r>
              <a:rPr lang="en-US" b="1" dirty="0">
                <a:solidFill>
                  <a:srgbClr val="0A5293"/>
                </a:solidFill>
                <a:latin typeface="Arial Black" panose="020B0A04020102020204" pitchFamily="34" charset="0"/>
                <a:cs typeface="Calibri"/>
              </a:rPr>
              <a:t>2,169 </a:t>
            </a:r>
            <a:r>
              <a:rPr lang="en-US" sz="1200" b="1" spc="-5" dirty="0">
                <a:solidFill>
                  <a:srgbClr val="434343"/>
                </a:solidFill>
                <a:latin typeface="Arial" panose="020B0604020202020204" pitchFamily="34" charset="0"/>
                <a:cs typeface="Arial" panose="020B0604020202020204" pitchFamily="34" charset="0"/>
              </a:rPr>
              <a:t>LINK CLICKS</a:t>
            </a:r>
          </a:p>
          <a:p>
            <a:pPr marL="12700">
              <a:spcBef>
                <a:spcPts val="395"/>
              </a:spcBef>
            </a:pPr>
            <a:r>
              <a:rPr lang="en-US" sz="1200" spc="-5" dirty="0">
                <a:solidFill>
                  <a:srgbClr val="434343"/>
                </a:solidFill>
                <a:latin typeface="Arial" panose="020B0604020202020204" pitchFamily="34" charset="0"/>
                <a:cs typeface="Arial" panose="020B0604020202020204" pitchFamily="34" charset="0"/>
              </a:rPr>
              <a:t>The number of clicks on links within the ad that led to advertiser-specified destinations, on or off Facebook.</a:t>
            </a:r>
            <a:endParaRPr sz="1200" dirty="0">
              <a:latin typeface="Arial" panose="020B0604020202020204" pitchFamily="34" charset="0"/>
              <a:cs typeface="Arial" panose="020B0604020202020204" pitchFamily="34" charset="0"/>
            </a:endParaRPr>
          </a:p>
        </p:txBody>
      </p:sp>
      <p:pic>
        <p:nvPicPr>
          <p:cNvPr id="9" name="object 3"/>
          <p:cNvPicPr/>
          <p:nvPr/>
        </p:nvPicPr>
        <p:blipFill>
          <a:blip r:embed="rId3" cstate="print">
            <a:grayscl/>
          </a:blip>
          <a:stretch>
            <a:fillRect/>
          </a:stretch>
        </p:blipFill>
        <p:spPr>
          <a:xfrm>
            <a:off x="7916485" y="2913147"/>
            <a:ext cx="650748" cy="655319"/>
          </a:xfrm>
          <a:prstGeom prst="rect">
            <a:avLst/>
          </a:prstGeom>
        </p:spPr>
      </p:pic>
      <p:pic>
        <p:nvPicPr>
          <p:cNvPr id="10" name="object 4"/>
          <p:cNvPicPr/>
          <p:nvPr/>
        </p:nvPicPr>
        <p:blipFill>
          <a:blip r:embed="rId4" cstate="print">
            <a:grayscl/>
          </a:blip>
          <a:stretch>
            <a:fillRect/>
          </a:stretch>
        </p:blipFill>
        <p:spPr>
          <a:xfrm>
            <a:off x="408153" y="3419321"/>
            <a:ext cx="576783" cy="594690"/>
          </a:xfrm>
          <a:prstGeom prst="rect">
            <a:avLst/>
          </a:prstGeom>
        </p:spPr>
      </p:pic>
      <p:pic>
        <p:nvPicPr>
          <p:cNvPr id="11" name="object 5"/>
          <p:cNvPicPr/>
          <p:nvPr/>
        </p:nvPicPr>
        <p:blipFill>
          <a:blip r:embed="rId5" cstate="print">
            <a:grayscl/>
          </a:blip>
          <a:stretch>
            <a:fillRect/>
          </a:stretch>
        </p:blipFill>
        <p:spPr>
          <a:xfrm>
            <a:off x="4257135" y="3472186"/>
            <a:ext cx="621791" cy="609600"/>
          </a:xfrm>
          <a:prstGeom prst="rect">
            <a:avLst/>
          </a:prstGeom>
        </p:spPr>
      </p:pic>
      <p:sp>
        <p:nvSpPr>
          <p:cNvPr id="12" name="object 7"/>
          <p:cNvSpPr txBox="1"/>
          <p:nvPr/>
        </p:nvSpPr>
        <p:spPr>
          <a:xfrm>
            <a:off x="1153423" y="3304373"/>
            <a:ext cx="2796720" cy="824586"/>
          </a:xfrm>
          <a:prstGeom prst="rect">
            <a:avLst/>
          </a:prstGeom>
        </p:spPr>
        <p:txBody>
          <a:bodyPr vert="horz" wrap="square" lIns="0" tIns="82551" rIns="0" bIns="0" rtlCol="0">
            <a:spAutoFit/>
          </a:bodyPr>
          <a:lstStyle/>
          <a:p>
            <a:pPr marL="12700">
              <a:spcBef>
                <a:spcPts val="651"/>
              </a:spcBef>
            </a:pPr>
            <a:r>
              <a:rPr lang="en-US" b="1" dirty="0">
                <a:solidFill>
                  <a:srgbClr val="0A5293"/>
                </a:solidFill>
                <a:latin typeface="Arial Black" panose="020B0A04020102020204" pitchFamily="34" charset="0"/>
                <a:cs typeface="Calibri"/>
              </a:rPr>
              <a:t>53,290</a:t>
            </a:r>
            <a:r>
              <a:rPr lang="en-US" sz="2000" b="1" dirty="0">
                <a:solidFill>
                  <a:srgbClr val="0A5293"/>
                </a:solidFill>
                <a:cs typeface="Calibri"/>
              </a:rPr>
              <a:t> </a:t>
            </a:r>
            <a:r>
              <a:rPr sz="1200" b="1" dirty="0">
                <a:solidFill>
                  <a:srgbClr val="434343"/>
                </a:solidFill>
                <a:latin typeface="Arial" panose="020B0604020202020204" pitchFamily="34" charset="0"/>
                <a:cs typeface="Arial" panose="020B0604020202020204" pitchFamily="34" charset="0"/>
              </a:rPr>
              <a:t>I</a:t>
            </a:r>
            <a:r>
              <a:rPr sz="1200" b="1" spc="-5" dirty="0">
                <a:solidFill>
                  <a:srgbClr val="434343"/>
                </a:solidFill>
                <a:latin typeface="Arial" panose="020B0604020202020204" pitchFamily="34" charset="0"/>
                <a:cs typeface="Arial" panose="020B0604020202020204" pitchFamily="34" charset="0"/>
              </a:rPr>
              <a:t>MP</a:t>
            </a:r>
            <a:r>
              <a:rPr sz="1200" b="1" spc="-11" dirty="0">
                <a:solidFill>
                  <a:srgbClr val="434343"/>
                </a:solidFill>
                <a:latin typeface="Arial" panose="020B0604020202020204" pitchFamily="34" charset="0"/>
                <a:cs typeface="Arial" panose="020B0604020202020204" pitchFamily="34" charset="0"/>
              </a:rPr>
              <a:t>RE</a:t>
            </a:r>
            <a:r>
              <a:rPr sz="1200" b="1" dirty="0">
                <a:solidFill>
                  <a:srgbClr val="434343"/>
                </a:solidFill>
                <a:latin typeface="Arial" panose="020B0604020202020204" pitchFamily="34" charset="0"/>
                <a:cs typeface="Arial" panose="020B0604020202020204" pitchFamily="34" charset="0"/>
              </a:rPr>
              <a:t>S</a:t>
            </a:r>
            <a:r>
              <a:rPr sz="1200" b="1" spc="-11" dirty="0">
                <a:solidFill>
                  <a:srgbClr val="434343"/>
                </a:solidFill>
                <a:latin typeface="Arial" panose="020B0604020202020204" pitchFamily="34" charset="0"/>
                <a:cs typeface="Arial" panose="020B0604020202020204" pitchFamily="34" charset="0"/>
              </a:rPr>
              <a:t>S</a:t>
            </a:r>
            <a:r>
              <a:rPr sz="1200" b="1" dirty="0">
                <a:solidFill>
                  <a:srgbClr val="434343"/>
                </a:solidFill>
                <a:latin typeface="Arial" panose="020B0604020202020204" pitchFamily="34" charset="0"/>
                <a:cs typeface="Arial" panose="020B0604020202020204" pitchFamily="34" charset="0"/>
              </a:rPr>
              <a:t>IONS</a:t>
            </a:r>
            <a:endParaRPr sz="1200" dirty="0">
              <a:latin typeface="Arial" panose="020B0604020202020204" pitchFamily="34" charset="0"/>
              <a:cs typeface="Arial" panose="020B0604020202020204" pitchFamily="34" charset="0"/>
            </a:endParaRPr>
          </a:p>
          <a:p>
            <a:pPr marL="12700">
              <a:spcBef>
                <a:spcPts val="335"/>
              </a:spcBef>
            </a:pPr>
            <a:r>
              <a:rPr sz="1200" dirty="0">
                <a:solidFill>
                  <a:srgbClr val="434343"/>
                </a:solidFill>
                <a:latin typeface="Arial" panose="020B0604020202020204" pitchFamily="34" charset="0"/>
                <a:cs typeface="Arial" panose="020B0604020202020204" pitchFamily="34" charset="0"/>
              </a:rPr>
              <a:t>The</a:t>
            </a:r>
            <a:r>
              <a:rPr sz="1200" spc="-11" dirty="0">
                <a:solidFill>
                  <a:srgbClr val="434343"/>
                </a:solidFill>
                <a:latin typeface="Arial" panose="020B0604020202020204" pitchFamily="34" charset="0"/>
                <a:cs typeface="Arial" panose="020B0604020202020204" pitchFamily="34" charset="0"/>
              </a:rPr>
              <a:t> </a:t>
            </a:r>
            <a:r>
              <a:rPr sz="1200" dirty="0">
                <a:solidFill>
                  <a:srgbClr val="434343"/>
                </a:solidFill>
                <a:latin typeface="Arial" panose="020B0604020202020204" pitchFamily="34" charset="0"/>
                <a:cs typeface="Arial" panose="020B0604020202020204" pitchFamily="34" charset="0"/>
              </a:rPr>
              <a:t>number</a:t>
            </a:r>
            <a:r>
              <a:rPr sz="1200" spc="-3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of</a:t>
            </a:r>
            <a:r>
              <a:rPr sz="1200" spc="-11" dirty="0">
                <a:solidFill>
                  <a:srgbClr val="434343"/>
                </a:solidFill>
                <a:latin typeface="Arial" panose="020B0604020202020204" pitchFamily="34" charset="0"/>
                <a:cs typeface="Arial" panose="020B0604020202020204" pitchFamily="34" charset="0"/>
              </a:rPr>
              <a:t> </a:t>
            </a:r>
            <a:r>
              <a:rPr sz="1200" dirty="0">
                <a:solidFill>
                  <a:srgbClr val="434343"/>
                </a:solidFill>
                <a:latin typeface="Arial" panose="020B0604020202020204" pitchFamily="34" charset="0"/>
                <a:cs typeface="Arial" panose="020B0604020202020204" pitchFamily="34" charset="0"/>
              </a:rPr>
              <a:t>times</a:t>
            </a:r>
            <a:r>
              <a:rPr sz="1200" spc="-5" dirty="0">
                <a:solidFill>
                  <a:srgbClr val="434343"/>
                </a:solidFill>
                <a:latin typeface="Arial" panose="020B0604020202020204" pitchFamily="34" charset="0"/>
                <a:cs typeface="Arial" panose="020B0604020202020204" pitchFamily="34" charset="0"/>
              </a:rPr>
              <a:t> that</a:t>
            </a:r>
            <a:r>
              <a:rPr sz="1200" spc="-2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your</a:t>
            </a:r>
            <a:r>
              <a:rPr sz="1200" spc="-2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adverts</a:t>
            </a:r>
            <a:endParaRPr sz="1200" dirty="0">
              <a:latin typeface="Arial" panose="020B0604020202020204" pitchFamily="34" charset="0"/>
              <a:cs typeface="Arial" panose="020B0604020202020204" pitchFamily="34" charset="0"/>
            </a:endParaRPr>
          </a:p>
          <a:p>
            <a:pPr marL="12700">
              <a:spcBef>
                <a:spcPts val="215"/>
              </a:spcBef>
            </a:pPr>
            <a:r>
              <a:rPr sz="1200" spc="-11" dirty="0">
                <a:solidFill>
                  <a:srgbClr val="434343"/>
                </a:solidFill>
                <a:latin typeface="Arial" panose="020B0604020202020204" pitchFamily="34" charset="0"/>
                <a:cs typeface="Arial" panose="020B0604020202020204" pitchFamily="34" charset="0"/>
              </a:rPr>
              <a:t>were</a:t>
            </a:r>
            <a:r>
              <a:rPr sz="1200" spc="-2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on-screen.</a:t>
            </a:r>
            <a:endParaRPr sz="1200" dirty="0">
              <a:latin typeface="Arial" panose="020B0604020202020204" pitchFamily="34" charset="0"/>
              <a:cs typeface="Arial" panose="020B0604020202020204" pitchFamily="34" charset="0"/>
            </a:endParaRPr>
          </a:p>
        </p:txBody>
      </p:sp>
      <p:pic>
        <p:nvPicPr>
          <p:cNvPr id="13" name="object 8"/>
          <p:cNvPicPr/>
          <p:nvPr/>
        </p:nvPicPr>
        <p:blipFill>
          <a:blip r:embed="rId6" cstate="print">
            <a:grayscl/>
          </a:blip>
          <a:stretch>
            <a:fillRect/>
          </a:stretch>
        </p:blipFill>
        <p:spPr>
          <a:xfrm>
            <a:off x="420391" y="2491261"/>
            <a:ext cx="552309" cy="604756"/>
          </a:xfrm>
          <a:prstGeom prst="rect">
            <a:avLst/>
          </a:prstGeom>
        </p:spPr>
      </p:pic>
      <p:sp>
        <p:nvSpPr>
          <p:cNvPr id="14" name="object 10"/>
          <p:cNvSpPr txBox="1"/>
          <p:nvPr/>
        </p:nvSpPr>
        <p:spPr>
          <a:xfrm>
            <a:off x="1150092" y="2421589"/>
            <a:ext cx="2300605" cy="807272"/>
          </a:xfrm>
          <a:prstGeom prst="rect">
            <a:avLst/>
          </a:prstGeom>
        </p:spPr>
        <p:txBody>
          <a:bodyPr vert="horz" wrap="square" lIns="0" tIns="50165" rIns="0" bIns="0" rtlCol="0">
            <a:spAutoFit/>
          </a:bodyPr>
          <a:lstStyle/>
          <a:p>
            <a:pPr marL="12700">
              <a:spcBef>
                <a:spcPts val="395"/>
              </a:spcBef>
            </a:pPr>
            <a:r>
              <a:rPr lang="en-US" b="1" dirty="0">
                <a:solidFill>
                  <a:srgbClr val="0A5293"/>
                </a:solidFill>
                <a:latin typeface="Arial Black" panose="020B0A04020102020204" pitchFamily="34" charset="0"/>
                <a:cs typeface="Calibri"/>
              </a:rPr>
              <a:t>24,333</a:t>
            </a:r>
            <a:r>
              <a:rPr lang="en-US" sz="2000" b="1" dirty="0">
                <a:solidFill>
                  <a:srgbClr val="0A5293"/>
                </a:solidFill>
                <a:cs typeface="Calibri"/>
              </a:rPr>
              <a:t> </a:t>
            </a:r>
            <a:r>
              <a:rPr sz="1200" b="1" spc="-11" dirty="0">
                <a:solidFill>
                  <a:srgbClr val="434343"/>
                </a:solidFill>
                <a:latin typeface="Arial" panose="020B0604020202020204" pitchFamily="34" charset="0"/>
                <a:cs typeface="Arial" panose="020B0604020202020204" pitchFamily="34" charset="0"/>
              </a:rPr>
              <a:t>REACH</a:t>
            </a:r>
            <a:endParaRPr sz="1200" dirty="0">
              <a:latin typeface="Arial" panose="020B0604020202020204" pitchFamily="34" charset="0"/>
              <a:cs typeface="Arial" panose="020B0604020202020204" pitchFamily="34" charset="0"/>
            </a:endParaRPr>
          </a:p>
          <a:p>
            <a:pPr marL="12700" marR="5080">
              <a:lnSpc>
                <a:spcPts val="1660"/>
              </a:lnSpc>
              <a:spcBef>
                <a:spcPts val="51"/>
              </a:spcBef>
            </a:pPr>
            <a:r>
              <a:rPr sz="1200" dirty="0">
                <a:solidFill>
                  <a:srgbClr val="434343"/>
                </a:solidFill>
                <a:latin typeface="Arial" panose="020B0604020202020204" pitchFamily="34" charset="0"/>
                <a:cs typeface="Arial" panose="020B0604020202020204" pitchFamily="34" charset="0"/>
              </a:rPr>
              <a:t>The</a:t>
            </a:r>
            <a:r>
              <a:rPr sz="1200" spc="-20" dirty="0">
                <a:solidFill>
                  <a:srgbClr val="434343"/>
                </a:solidFill>
                <a:latin typeface="Arial" panose="020B0604020202020204" pitchFamily="34" charset="0"/>
                <a:cs typeface="Arial" panose="020B0604020202020204" pitchFamily="34" charset="0"/>
              </a:rPr>
              <a:t> </a:t>
            </a:r>
            <a:r>
              <a:rPr sz="1200" dirty="0">
                <a:solidFill>
                  <a:srgbClr val="434343"/>
                </a:solidFill>
                <a:latin typeface="Arial" panose="020B0604020202020204" pitchFamily="34" charset="0"/>
                <a:cs typeface="Arial" panose="020B0604020202020204" pitchFamily="34" charset="0"/>
              </a:rPr>
              <a:t>number</a:t>
            </a:r>
            <a:r>
              <a:rPr sz="1200" spc="-40"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of</a:t>
            </a:r>
            <a:r>
              <a:rPr sz="1200" spc="-11" dirty="0">
                <a:solidFill>
                  <a:srgbClr val="434343"/>
                </a:solidFill>
                <a:latin typeface="Arial" panose="020B0604020202020204" pitchFamily="34" charset="0"/>
                <a:cs typeface="Arial" panose="020B0604020202020204" pitchFamily="34" charset="0"/>
              </a:rPr>
              <a:t> </a:t>
            </a:r>
            <a:r>
              <a:rPr sz="1200" dirty="0">
                <a:solidFill>
                  <a:srgbClr val="434343"/>
                </a:solidFill>
                <a:latin typeface="Arial" panose="020B0604020202020204" pitchFamily="34" charset="0"/>
                <a:cs typeface="Arial" panose="020B0604020202020204" pitchFamily="34" charset="0"/>
              </a:rPr>
              <a:t>people</a:t>
            </a:r>
            <a:r>
              <a:rPr sz="1200" spc="-31"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who </a:t>
            </a:r>
            <a:r>
              <a:rPr sz="1200" spc="-11" dirty="0">
                <a:solidFill>
                  <a:srgbClr val="434343"/>
                </a:solidFill>
                <a:latin typeface="Arial" panose="020B0604020202020204" pitchFamily="34" charset="0"/>
                <a:cs typeface="Arial" panose="020B0604020202020204" pitchFamily="34" charset="0"/>
              </a:rPr>
              <a:t>saw</a:t>
            </a:r>
            <a:r>
              <a:rPr sz="1200" spc="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your </a:t>
            </a:r>
            <a:r>
              <a:rPr sz="1200" spc="-25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adverts</a:t>
            </a:r>
            <a:r>
              <a:rPr sz="1200" spc="-31" dirty="0">
                <a:solidFill>
                  <a:srgbClr val="434343"/>
                </a:solidFill>
                <a:latin typeface="Arial" panose="020B0604020202020204" pitchFamily="34" charset="0"/>
                <a:cs typeface="Arial" panose="020B0604020202020204" pitchFamily="34" charset="0"/>
              </a:rPr>
              <a:t> </a:t>
            </a:r>
            <a:r>
              <a:rPr sz="1200" spc="-11" dirty="0">
                <a:solidFill>
                  <a:srgbClr val="434343"/>
                </a:solidFill>
                <a:latin typeface="Arial" panose="020B0604020202020204" pitchFamily="34" charset="0"/>
                <a:cs typeface="Arial" panose="020B0604020202020204" pitchFamily="34" charset="0"/>
              </a:rPr>
              <a:t>at</a:t>
            </a:r>
            <a:r>
              <a:rPr sz="1200" spc="-5" dirty="0">
                <a:solidFill>
                  <a:srgbClr val="434343"/>
                </a:solidFill>
                <a:latin typeface="Arial" panose="020B0604020202020204" pitchFamily="34" charset="0"/>
                <a:cs typeface="Arial" panose="020B0604020202020204" pitchFamily="34" charset="0"/>
              </a:rPr>
              <a:t> least</a:t>
            </a:r>
            <a:r>
              <a:rPr sz="1200" spc="5" dirty="0">
                <a:solidFill>
                  <a:srgbClr val="434343"/>
                </a:solidFill>
                <a:latin typeface="Arial" panose="020B0604020202020204" pitchFamily="34" charset="0"/>
                <a:cs typeface="Arial" panose="020B0604020202020204" pitchFamily="34" charset="0"/>
              </a:rPr>
              <a:t> </a:t>
            </a:r>
            <a:r>
              <a:rPr sz="1200" spc="-5" dirty="0">
                <a:solidFill>
                  <a:srgbClr val="434343"/>
                </a:solidFill>
                <a:latin typeface="Arial" panose="020B0604020202020204" pitchFamily="34" charset="0"/>
                <a:cs typeface="Arial" panose="020B0604020202020204" pitchFamily="34" charset="0"/>
              </a:rPr>
              <a:t>once.</a:t>
            </a:r>
            <a:endParaRPr sz="1200" dirty="0">
              <a:latin typeface="Arial" panose="020B0604020202020204" pitchFamily="34" charset="0"/>
              <a:cs typeface="Arial" panose="020B0604020202020204" pitchFamily="34" charset="0"/>
            </a:endParaRPr>
          </a:p>
        </p:txBody>
      </p:sp>
      <p:pic>
        <p:nvPicPr>
          <p:cNvPr id="15" name="object 9"/>
          <p:cNvPicPr/>
          <p:nvPr/>
        </p:nvPicPr>
        <p:blipFill>
          <a:blip r:embed="rId7" cstate="print">
            <a:grayscl/>
          </a:blip>
          <a:stretch>
            <a:fillRect/>
          </a:stretch>
        </p:blipFill>
        <p:spPr>
          <a:xfrm>
            <a:off x="4094591" y="2545433"/>
            <a:ext cx="774433" cy="497321"/>
          </a:xfrm>
          <a:prstGeom prst="rect">
            <a:avLst/>
          </a:prstGeom>
        </p:spPr>
      </p:pic>
      <p:sp>
        <p:nvSpPr>
          <p:cNvPr id="16" name="object 12"/>
          <p:cNvSpPr txBox="1"/>
          <p:nvPr/>
        </p:nvSpPr>
        <p:spPr>
          <a:xfrm>
            <a:off x="5080619" y="2415605"/>
            <a:ext cx="2383896" cy="807272"/>
          </a:xfrm>
          <a:prstGeom prst="rect">
            <a:avLst/>
          </a:prstGeom>
        </p:spPr>
        <p:txBody>
          <a:bodyPr vert="horz" wrap="square" lIns="0" tIns="50165" rIns="0" bIns="0" rtlCol="0">
            <a:spAutoFit/>
          </a:bodyPr>
          <a:lstStyle/>
          <a:p>
            <a:pPr marL="12700">
              <a:spcBef>
                <a:spcPts val="395"/>
              </a:spcBef>
            </a:pPr>
            <a:r>
              <a:rPr lang="en-US" b="1" dirty="0">
                <a:solidFill>
                  <a:srgbClr val="0A5293"/>
                </a:solidFill>
                <a:latin typeface="Arial Black" panose="020B0A04020102020204" pitchFamily="34" charset="0"/>
                <a:cs typeface="Calibri"/>
              </a:rPr>
              <a:t>3,380</a:t>
            </a:r>
            <a:r>
              <a:rPr lang="en-US" sz="2000" b="1" dirty="0">
                <a:solidFill>
                  <a:srgbClr val="0A5293"/>
                </a:solidFill>
                <a:cs typeface="Calibri"/>
              </a:rPr>
              <a:t> </a:t>
            </a:r>
            <a:r>
              <a:rPr sz="1200" b="1" spc="-5" dirty="0">
                <a:solidFill>
                  <a:srgbClr val="434343"/>
                </a:solidFill>
                <a:latin typeface="Arial" panose="020B0604020202020204" pitchFamily="34" charset="0"/>
                <a:cs typeface="Arial" panose="020B0604020202020204" pitchFamily="34" charset="0"/>
              </a:rPr>
              <a:t>ENGAGEMENT</a:t>
            </a:r>
            <a:endParaRPr sz="1200" dirty="0">
              <a:latin typeface="Arial" panose="020B0604020202020204" pitchFamily="34" charset="0"/>
              <a:cs typeface="Arial" panose="020B0604020202020204" pitchFamily="34" charset="0"/>
            </a:endParaRPr>
          </a:p>
          <a:p>
            <a:pPr marL="12700" marR="5080">
              <a:lnSpc>
                <a:spcPts val="1660"/>
              </a:lnSpc>
              <a:spcBef>
                <a:spcPts val="51"/>
              </a:spcBef>
            </a:pPr>
            <a:r>
              <a:rPr sz="1200" dirty="0">
                <a:latin typeface="Arial" panose="020B0604020202020204" pitchFamily="34" charset="0"/>
                <a:cs typeface="Arial" panose="020B0604020202020204" pitchFamily="34" charset="0"/>
              </a:rPr>
              <a:t>The </a:t>
            </a:r>
            <a:r>
              <a:rPr sz="1200" spc="-5" dirty="0">
                <a:latin typeface="Arial" panose="020B0604020202020204" pitchFamily="34" charset="0"/>
                <a:cs typeface="Arial" panose="020B0604020202020204" pitchFamily="34" charset="0"/>
              </a:rPr>
              <a:t>total </a:t>
            </a:r>
            <a:r>
              <a:rPr sz="1200" dirty="0">
                <a:latin typeface="Arial" panose="020B0604020202020204" pitchFamily="34" charset="0"/>
                <a:cs typeface="Arial" panose="020B0604020202020204" pitchFamily="34" charset="0"/>
              </a:rPr>
              <a:t>number </a:t>
            </a:r>
            <a:r>
              <a:rPr sz="1200" spc="-5" dirty="0">
                <a:latin typeface="Arial" panose="020B0604020202020204" pitchFamily="34" charset="0"/>
                <a:cs typeface="Arial" panose="020B0604020202020204" pitchFamily="34" charset="0"/>
              </a:rPr>
              <a:t>of </a:t>
            </a:r>
            <a:r>
              <a:rPr sz="1200" dirty="0">
                <a:latin typeface="Arial" panose="020B0604020202020204" pitchFamily="34" charset="0"/>
                <a:cs typeface="Arial" panose="020B0604020202020204" pitchFamily="34" charset="0"/>
              </a:rPr>
              <a:t>actions </a:t>
            </a:r>
            <a:r>
              <a:rPr sz="1200" spc="-5" dirty="0">
                <a:latin typeface="Arial" panose="020B0604020202020204" pitchFamily="34" charset="0"/>
                <a:cs typeface="Arial" panose="020B0604020202020204" pitchFamily="34" charset="0"/>
              </a:rPr>
              <a:t>that </a:t>
            </a:r>
            <a:r>
              <a:rPr sz="1200" dirty="0">
                <a:latin typeface="Arial" panose="020B0604020202020204" pitchFamily="34" charset="0"/>
                <a:cs typeface="Arial" panose="020B0604020202020204" pitchFamily="34" charset="0"/>
              </a:rPr>
              <a:t> people</a:t>
            </a:r>
            <a:r>
              <a:rPr sz="1200" spc="-31" dirty="0">
                <a:latin typeface="Arial" panose="020B0604020202020204" pitchFamily="34" charset="0"/>
                <a:cs typeface="Arial" panose="020B0604020202020204" pitchFamily="34" charset="0"/>
              </a:rPr>
              <a:t> </a:t>
            </a:r>
            <a:r>
              <a:rPr sz="1200" spc="-15" dirty="0">
                <a:latin typeface="Arial" panose="020B0604020202020204" pitchFamily="34" charset="0"/>
                <a:cs typeface="Arial" panose="020B0604020202020204" pitchFamily="34" charset="0"/>
              </a:rPr>
              <a:t>take</a:t>
            </a:r>
            <a:r>
              <a:rPr sz="1200" dirty="0">
                <a:latin typeface="Arial" panose="020B0604020202020204" pitchFamily="34" charset="0"/>
                <a:cs typeface="Arial" panose="020B0604020202020204" pitchFamily="34" charset="0"/>
              </a:rPr>
              <a:t> </a:t>
            </a:r>
            <a:r>
              <a:rPr sz="1200" spc="-11" dirty="0">
                <a:latin typeface="Arial" panose="020B0604020202020204" pitchFamily="34" charset="0"/>
                <a:cs typeface="Arial" panose="020B0604020202020204" pitchFamily="34" charset="0"/>
              </a:rPr>
              <a:t>involving</a:t>
            </a:r>
            <a:r>
              <a:rPr sz="1200" spc="-31"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your</a:t>
            </a:r>
            <a:r>
              <a:rPr sz="1200" spc="-25" dirty="0">
                <a:latin typeface="Arial" panose="020B0604020202020204" pitchFamily="34" charset="0"/>
                <a:cs typeface="Arial" panose="020B0604020202020204" pitchFamily="34" charset="0"/>
              </a:rPr>
              <a:t> </a:t>
            </a:r>
            <a:r>
              <a:rPr sz="1200" spc="-5" dirty="0">
                <a:latin typeface="Arial" panose="020B0604020202020204" pitchFamily="34" charset="0"/>
                <a:cs typeface="Arial" panose="020B0604020202020204" pitchFamily="34" charset="0"/>
              </a:rPr>
              <a:t>adverts</a:t>
            </a:r>
            <a:r>
              <a:rPr sz="1200" spc="-5" dirty="0">
                <a:latin typeface="Calibri"/>
                <a:cs typeface="Calibri"/>
              </a:rPr>
              <a:t>.</a:t>
            </a:r>
            <a:endParaRPr sz="1200" dirty="0">
              <a:latin typeface="Calibri"/>
              <a:cs typeface="Calibri"/>
            </a:endParaRPr>
          </a:p>
        </p:txBody>
      </p:sp>
      <p:sp>
        <p:nvSpPr>
          <p:cNvPr id="20" name="object 11"/>
          <p:cNvSpPr txBox="1">
            <a:spLocks/>
          </p:cNvSpPr>
          <p:nvPr/>
        </p:nvSpPr>
        <p:spPr>
          <a:xfrm>
            <a:off x="5080619" y="3424747"/>
            <a:ext cx="2655908" cy="589264"/>
          </a:xfrm>
          <a:prstGeom prst="rect">
            <a:avLst/>
          </a:prstGeom>
        </p:spPr>
        <p:txBody>
          <a:bodyPr vert="horz" wrap="square" lIns="0" tIns="50165" rIns="0" bIns="0" rtlCol="0">
            <a:spAutoFit/>
          </a:bodyPr>
          <a:lstStyle>
            <a:lvl1pPr>
              <a:defRPr>
                <a:latin typeface="+mj-lt"/>
                <a:ea typeface="+mj-ea"/>
                <a:cs typeface="+mj-cs"/>
              </a:defRPr>
            </a:lvl1pPr>
          </a:lstStyle>
          <a:p>
            <a:pPr marL="12700">
              <a:spcBef>
                <a:spcPts val="395"/>
              </a:spcBef>
            </a:pPr>
            <a:r>
              <a:rPr lang="en-US" b="1" dirty="0">
                <a:solidFill>
                  <a:srgbClr val="0A5293"/>
                </a:solidFill>
                <a:latin typeface="Arial Black" panose="020B0A04020102020204" pitchFamily="34" charset="0"/>
                <a:cs typeface="Calibri"/>
              </a:rPr>
              <a:t>2,356</a:t>
            </a:r>
            <a:r>
              <a:rPr lang="en-US" sz="2000" b="1" dirty="0">
                <a:solidFill>
                  <a:srgbClr val="0A5293"/>
                </a:solidFill>
                <a:cs typeface="Calibri"/>
              </a:rPr>
              <a:t> </a:t>
            </a:r>
            <a:r>
              <a:rPr lang="en-US" sz="1200" b="1" spc="-5" dirty="0">
                <a:solidFill>
                  <a:srgbClr val="434343"/>
                </a:solidFill>
                <a:latin typeface="Arial" panose="020B0604020202020204" pitchFamily="34" charset="0"/>
                <a:cs typeface="Arial" panose="020B0604020202020204" pitchFamily="34" charset="0"/>
              </a:rPr>
              <a:t>CLICKS</a:t>
            </a:r>
            <a:endParaRPr lang="en-US" sz="1200" b="1" dirty="0">
              <a:solidFill>
                <a:sysClr val="windowText" lastClr="000000"/>
              </a:solidFill>
              <a:latin typeface="Arial" panose="020B0604020202020204" pitchFamily="34" charset="0"/>
              <a:cs typeface="Arial" panose="020B0604020202020204" pitchFamily="34" charset="0"/>
            </a:endParaRPr>
          </a:p>
          <a:p>
            <a:pPr marL="12700" marR="5080">
              <a:lnSpc>
                <a:spcPts val="1660"/>
              </a:lnSpc>
              <a:spcBef>
                <a:spcPts val="51"/>
              </a:spcBef>
            </a:pPr>
            <a:r>
              <a:rPr lang="en-US" sz="1200" dirty="0">
                <a:solidFill>
                  <a:srgbClr val="434343"/>
                </a:solidFill>
                <a:latin typeface="Arial" panose="020B0604020202020204" pitchFamily="34" charset="0"/>
                <a:cs typeface="Arial" panose="020B0604020202020204" pitchFamily="34" charset="0"/>
              </a:rPr>
              <a:t>The number of clicks on your adverts</a:t>
            </a:r>
            <a:r>
              <a:rPr lang="en-US" sz="1200" dirty="0">
                <a:solidFill>
                  <a:srgbClr val="434343"/>
                </a:solidFill>
                <a:latin typeface="Calibri"/>
                <a:cs typeface="Calibri"/>
              </a:rPr>
              <a:t>.</a:t>
            </a:r>
            <a:endParaRPr lang="en-US" sz="1200" dirty="0">
              <a:solidFill>
                <a:sysClr val="windowText" lastClr="000000"/>
              </a:solidFill>
              <a:latin typeface="Calibri"/>
              <a:cs typeface="Calibri"/>
            </a:endParaRPr>
          </a:p>
        </p:txBody>
      </p:sp>
      <p:sp>
        <p:nvSpPr>
          <p:cNvPr id="22" name="object 6">
            <a:extLst>
              <a:ext uri="{FF2B5EF4-FFF2-40B4-BE49-F238E27FC236}">
                <a16:creationId xmlns:a16="http://schemas.microsoft.com/office/drawing/2014/main" id="{B3DE510F-0992-6FEA-683C-0F05F610DEDD}"/>
              </a:ext>
            </a:extLst>
          </p:cNvPr>
          <p:cNvSpPr/>
          <p:nvPr/>
        </p:nvSpPr>
        <p:spPr>
          <a:xfrm>
            <a:off x="70981" y="164539"/>
            <a:ext cx="2462665" cy="368525"/>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chemeClr val="bg1">
              <a:lumMod val="50000"/>
            </a:schemeClr>
          </a:solidFill>
        </p:spPr>
        <p:txBody>
          <a:bodyPr wrap="square" lIns="0" tIns="0" rIns="0" bIns="0" rtlCol="0"/>
          <a:lstStyle/>
          <a:p>
            <a:endParaRPr sz="1092"/>
          </a:p>
        </p:txBody>
      </p:sp>
      <p:sp>
        <p:nvSpPr>
          <p:cNvPr id="23" name="object 2"/>
          <p:cNvSpPr txBox="1">
            <a:spLocks/>
          </p:cNvSpPr>
          <p:nvPr/>
        </p:nvSpPr>
        <p:spPr>
          <a:xfrm>
            <a:off x="203201" y="148285"/>
            <a:ext cx="4129497" cy="326670"/>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Summary Report</a:t>
            </a:r>
          </a:p>
        </p:txBody>
      </p:sp>
    </p:spTree>
    <p:extLst>
      <p:ext uri="{BB962C8B-B14F-4D97-AF65-F5344CB8AC3E}">
        <p14:creationId xmlns:p14="http://schemas.microsoft.com/office/powerpoint/2010/main" val="195314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B3DE510F-0992-6FEA-683C-0F05F610DEDD}"/>
              </a:ext>
            </a:extLst>
          </p:cNvPr>
          <p:cNvSpPr/>
          <p:nvPr/>
        </p:nvSpPr>
        <p:spPr>
          <a:xfrm>
            <a:off x="70981" y="133778"/>
            <a:ext cx="4124445" cy="426588"/>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chemeClr val="bg1">
              <a:lumMod val="50000"/>
            </a:schemeClr>
          </a:solidFill>
        </p:spPr>
        <p:txBody>
          <a:bodyPr wrap="square" lIns="0" tIns="0" rIns="0" bIns="0" rtlCol="0"/>
          <a:lstStyle/>
          <a:p>
            <a:endParaRPr sz="1092"/>
          </a:p>
        </p:txBody>
      </p:sp>
      <p:graphicFrame>
        <p:nvGraphicFramePr>
          <p:cNvPr id="17" name="Table 16"/>
          <p:cNvGraphicFramePr>
            <a:graphicFrameLocks noGrp="1"/>
          </p:cNvGraphicFramePr>
          <p:nvPr>
            <p:extLst>
              <p:ext uri="{D42A27DB-BD31-4B8C-83A1-F6EECF244321}">
                <p14:modId xmlns:p14="http://schemas.microsoft.com/office/powerpoint/2010/main" val="2740464735"/>
              </p:ext>
            </p:extLst>
          </p:nvPr>
        </p:nvGraphicFramePr>
        <p:xfrm>
          <a:off x="536358" y="1006604"/>
          <a:ext cx="10368060" cy="3283423"/>
        </p:xfrm>
        <a:graphic>
          <a:graphicData uri="http://schemas.openxmlformats.org/drawingml/2006/table">
            <a:tbl>
              <a:tblPr firstRow="1" bandRow="1">
                <a:tableStyleId>{5C22544A-7EE6-4342-B048-85BDC9FD1C3A}</a:tableStyleId>
              </a:tblPr>
              <a:tblGrid>
                <a:gridCol w="1489937">
                  <a:extLst>
                    <a:ext uri="{9D8B030D-6E8A-4147-A177-3AD203B41FA5}">
                      <a16:colId xmlns:a16="http://schemas.microsoft.com/office/drawing/2014/main" val="1695793291"/>
                    </a:ext>
                  </a:extLst>
                </a:gridCol>
                <a:gridCol w="1085638">
                  <a:extLst>
                    <a:ext uri="{9D8B030D-6E8A-4147-A177-3AD203B41FA5}">
                      <a16:colId xmlns:a16="http://schemas.microsoft.com/office/drawing/2014/main" val="2753988951"/>
                    </a:ext>
                  </a:extLst>
                </a:gridCol>
                <a:gridCol w="1251284">
                  <a:extLst>
                    <a:ext uri="{9D8B030D-6E8A-4147-A177-3AD203B41FA5}">
                      <a16:colId xmlns:a16="http://schemas.microsoft.com/office/drawing/2014/main" val="1200694954"/>
                    </a:ext>
                  </a:extLst>
                </a:gridCol>
                <a:gridCol w="1491916">
                  <a:extLst>
                    <a:ext uri="{9D8B030D-6E8A-4147-A177-3AD203B41FA5}">
                      <a16:colId xmlns:a16="http://schemas.microsoft.com/office/drawing/2014/main" val="1147355230"/>
                    </a:ext>
                  </a:extLst>
                </a:gridCol>
                <a:gridCol w="1167063">
                  <a:extLst>
                    <a:ext uri="{9D8B030D-6E8A-4147-A177-3AD203B41FA5}">
                      <a16:colId xmlns:a16="http://schemas.microsoft.com/office/drawing/2014/main" val="191413327"/>
                    </a:ext>
                  </a:extLst>
                </a:gridCol>
                <a:gridCol w="1118937">
                  <a:extLst>
                    <a:ext uri="{9D8B030D-6E8A-4147-A177-3AD203B41FA5}">
                      <a16:colId xmlns:a16="http://schemas.microsoft.com/office/drawing/2014/main" val="484196202"/>
                    </a:ext>
                  </a:extLst>
                </a:gridCol>
                <a:gridCol w="1094874">
                  <a:extLst>
                    <a:ext uri="{9D8B030D-6E8A-4147-A177-3AD203B41FA5}">
                      <a16:colId xmlns:a16="http://schemas.microsoft.com/office/drawing/2014/main" val="3301258658"/>
                    </a:ext>
                  </a:extLst>
                </a:gridCol>
                <a:gridCol w="1668411">
                  <a:extLst>
                    <a:ext uri="{9D8B030D-6E8A-4147-A177-3AD203B41FA5}">
                      <a16:colId xmlns:a16="http://schemas.microsoft.com/office/drawing/2014/main" val="2409046715"/>
                    </a:ext>
                  </a:extLst>
                </a:gridCol>
              </a:tblGrid>
              <a:tr h="502051">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Age</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Gender</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Reach</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Impressions</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Link Clicks</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Clicks</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CTR (%)</a:t>
                      </a:r>
                    </a:p>
                  </a:txBody>
                  <a:tcPr marL="9525" marR="9525" marT="9525" marB="0" anchor="ctr">
                    <a:solidFill>
                      <a:schemeClr val="accent1">
                        <a:lumMod val="75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Post Engagement</a:t>
                      </a:r>
                    </a:p>
                  </a:txBody>
                  <a:tcPr marL="9525" marR="9525" marT="9525" marB="0" anchor="ctr">
                    <a:solidFill>
                      <a:schemeClr val="accent1">
                        <a:lumMod val="75000"/>
                      </a:schemeClr>
                    </a:solidFill>
                  </a:tcPr>
                </a:tc>
                <a:extLst>
                  <a:ext uri="{0D108BD9-81ED-4DB2-BD59-A6C34878D82A}">
                    <a16:rowId xmlns:a16="http://schemas.microsoft.com/office/drawing/2014/main" val="965213499"/>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18-24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607</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1155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40</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3.72</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a:t>
                      </a:r>
                    </a:p>
                  </a:txBody>
                  <a:tcPr marL="7620" marR="7620" marT="7620" marB="0" anchor="b">
                    <a:solidFill>
                      <a:schemeClr val="accent1">
                        <a:lumMod val="20000"/>
                        <a:lumOff val="80000"/>
                      </a:schemeClr>
                    </a:solidFill>
                  </a:tcPr>
                </a:tc>
                <a:extLst>
                  <a:ext uri="{0D108BD9-81ED-4DB2-BD59-A6C34878D82A}">
                    <a16:rowId xmlns:a16="http://schemas.microsoft.com/office/drawing/2014/main" val="2139416406"/>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18-24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2101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4064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144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158</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202</a:t>
                      </a:r>
                    </a:p>
                  </a:txBody>
                  <a:tcPr marL="7620" marR="7620" marT="7620" marB="0" anchor="b">
                    <a:solidFill>
                      <a:schemeClr val="accent1">
                        <a:lumMod val="20000"/>
                        <a:lumOff val="80000"/>
                      </a:schemeClr>
                    </a:solidFill>
                  </a:tcPr>
                </a:tc>
                <a:extLst>
                  <a:ext uri="{0D108BD9-81ED-4DB2-BD59-A6C34878D82A}">
                    <a16:rowId xmlns:a16="http://schemas.microsoft.com/office/drawing/2014/main" val="3467549474"/>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25-34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1518</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3363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122</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136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4.04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186</a:t>
                      </a:r>
                    </a:p>
                  </a:txBody>
                  <a:tcPr marL="7620" marR="7620" marT="7620" marB="0" anchor="b">
                    <a:solidFill>
                      <a:schemeClr val="accent1">
                        <a:lumMod val="20000"/>
                        <a:lumOff val="80000"/>
                      </a:schemeClr>
                    </a:solidFill>
                  </a:tcPr>
                </a:tc>
                <a:extLst>
                  <a:ext uri="{0D108BD9-81ED-4DB2-BD59-A6C34878D82A}">
                    <a16:rowId xmlns:a16="http://schemas.microsoft.com/office/drawing/2014/main" val="2524061701"/>
                  </a:ext>
                </a:extLst>
              </a:tr>
              <a:tr h="231781">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25-34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8084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17139</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630</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683</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3.99</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973</a:t>
                      </a:r>
                    </a:p>
                  </a:txBody>
                  <a:tcPr marL="7620" marR="7620" marT="7620" marB="0" anchor="b">
                    <a:solidFill>
                      <a:schemeClr val="accent1">
                        <a:lumMod val="20000"/>
                        <a:lumOff val="80000"/>
                      </a:schemeClr>
                    </a:solidFill>
                  </a:tcPr>
                </a:tc>
                <a:extLst>
                  <a:ext uri="{0D108BD9-81ED-4DB2-BD59-A6C34878D82A}">
                    <a16:rowId xmlns:a16="http://schemas.microsoft.com/office/drawing/2014/main" val="2121140822"/>
                  </a:ext>
                </a:extLst>
              </a:tr>
              <a:tr h="231781">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35-44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1062</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2645</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138</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145</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5.48</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203</a:t>
                      </a:r>
                    </a:p>
                  </a:txBody>
                  <a:tcPr marL="7620" marR="7620" marT="7620" marB="0" anchor="b">
                    <a:solidFill>
                      <a:schemeClr val="accent1">
                        <a:lumMod val="20000"/>
                        <a:lumOff val="80000"/>
                      </a:schemeClr>
                    </a:solidFill>
                  </a:tcPr>
                </a:tc>
                <a:extLst>
                  <a:ext uri="{0D108BD9-81ED-4DB2-BD59-A6C34878D82A}">
                    <a16:rowId xmlns:a16="http://schemas.microsoft.com/office/drawing/2014/main" val="391088269"/>
                  </a:ext>
                </a:extLst>
              </a:tr>
              <a:tr h="231781">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35-44</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7270</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17166</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769</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830</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11.08</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1190</a:t>
                      </a:r>
                    </a:p>
                  </a:txBody>
                  <a:tcPr marL="7620" marR="7620" marT="7620" marB="0" anchor="b">
                    <a:solidFill>
                      <a:srgbClr val="FFFF00"/>
                    </a:solidFill>
                  </a:tcPr>
                </a:tc>
                <a:extLst>
                  <a:ext uri="{0D108BD9-81ED-4DB2-BD59-A6C34878D82A}">
                    <a16:rowId xmlns:a16="http://schemas.microsoft.com/office/drawing/2014/main" val="1391219535"/>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45-54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328</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23</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24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3.65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39</a:t>
                      </a:r>
                    </a:p>
                  </a:txBody>
                  <a:tcPr marL="7620" marR="7620" marT="7620" marB="0" anchor="b">
                    <a:solidFill>
                      <a:schemeClr val="accent1">
                        <a:lumMod val="20000"/>
                        <a:lumOff val="80000"/>
                      </a:schemeClr>
                    </a:solidFill>
                  </a:tcPr>
                </a:tc>
                <a:extLst>
                  <a:ext uri="{0D108BD9-81ED-4DB2-BD59-A6C34878D82A}">
                    <a16:rowId xmlns:a16="http://schemas.microsoft.com/office/drawing/2014/main" val="1300132068"/>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45-54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1813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4261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172</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4.43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330</a:t>
                      </a:r>
                    </a:p>
                  </a:txBody>
                  <a:tcPr marL="7620" marR="7620" marT="7620" marB="0" anchor="b">
                    <a:solidFill>
                      <a:schemeClr val="accent1">
                        <a:lumMod val="20000"/>
                        <a:lumOff val="80000"/>
                      </a:schemeClr>
                    </a:solidFill>
                  </a:tcPr>
                </a:tc>
                <a:extLst>
                  <a:ext uri="{0D108BD9-81ED-4DB2-BD59-A6C34878D82A}">
                    <a16:rowId xmlns:a16="http://schemas.microsoft.com/office/drawing/2014/main" val="145174362"/>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55-64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371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6.19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23</a:t>
                      </a:r>
                    </a:p>
                  </a:txBody>
                  <a:tcPr marL="7620" marR="7620" marT="7620" marB="0" anchor="b">
                    <a:solidFill>
                      <a:schemeClr val="accent1">
                        <a:lumMod val="20000"/>
                        <a:lumOff val="80000"/>
                      </a:schemeClr>
                    </a:solidFill>
                  </a:tcPr>
                </a:tc>
                <a:extLst>
                  <a:ext uri="{0D108BD9-81ED-4DB2-BD59-A6C34878D82A}">
                    <a16:rowId xmlns:a16="http://schemas.microsoft.com/office/drawing/2014/main" val="1760741820"/>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55-64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503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929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42</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48</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28.35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67</a:t>
                      </a:r>
                    </a:p>
                  </a:txBody>
                  <a:tcPr marL="7620" marR="7620" marT="7620" marB="0" anchor="b">
                    <a:solidFill>
                      <a:schemeClr val="accent1">
                        <a:lumMod val="20000"/>
                        <a:lumOff val="80000"/>
                      </a:schemeClr>
                    </a:solidFill>
                  </a:tcPr>
                </a:tc>
                <a:extLst>
                  <a:ext uri="{0D108BD9-81ED-4DB2-BD59-A6C34878D82A}">
                    <a16:rowId xmlns:a16="http://schemas.microsoft.com/office/drawing/2014/main" val="1259452865"/>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296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610</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40</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49</a:t>
                      </a:r>
                    </a:p>
                  </a:txBody>
                  <a:tcPr marL="7620" marR="7620" marT="7620" marB="0" anchor="b">
                    <a:solidFill>
                      <a:schemeClr val="accent1">
                        <a:lumMod val="20000"/>
                        <a:lumOff val="80000"/>
                      </a:schemeClr>
                    </a:solidFill>
                  </a:tcPr>
                </a:tc>
                <a:extLst>
                  <a:ext uri="{0D108BD9-81ED-4DB2-BD59-A6C34878D82A}">
                    <a16:rowId xmlns:a16="http://schemas.microsoft.com/office/drawing/2014/main" val="2952290536"/>
                  </a:ext>
                </a:extLst>
              </a:tr>
              <a:tr h="231781">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567</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931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37</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3.97</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53</a:t>
                      </a:r>
                    </a:p>
                  </a:txBody>
                  <a:tcPr marL="7620" marR="7620" marT="7620" marB="0" anchor="b">
                    <a:solidFill>
                      <a:schemeClr val="accent1">
                        <a:lumMod val="20000"/>
                        <a:lumOff val="80000"/>
                      </a:schemeClr>
                    </a:solidFill>
                  </a:tcPr>
                </a:tc>
                <a:extLst>
                  <a:ext uri="{0D108BD9-81ED-4DB2-BD59-A6C34878D82A}">
                    <a16:rowId xmlns:a16="http://schemas.microsoft.com/office/drawing/2014/main" val="1771638524"/>
                  </a:ext>
                </a:extLst>
              </a:tr>
            </a:tbl>
          </a:graphicData>
        </a:graphic>
      </p:graphicFrame>
      <p:sp>
        <p:nvSpPr>
          <p:cNvPr id="19" name="Rectangle 18"/>
          <p:cNvSpPr/>
          <p:nvPr/>
        </p:nvSpPr>
        <p:spPr>
          <a:xfrm>
            <a:off x="195699" y="6053366"/>
            <a:ext cx="11686723" cy="646331"/>
          </a:xfrm>
          <a:prstGeom prst="rect">
            <a:avLst/>
          </a:prstGeom>
        </p:spPr>
        <p:txBody>
          <a:bodyPr wrap="square">
            <a:spAutoFit/>
          </a:bodyPr>
          <a:lstStyle/>
          <a:p>
            <a:pPr lvl="0"/>
            <a:r>
              <a:rPr lang="en" sz="1200" b="1" dirty="0">
                <a:latin typeface="Arial" panose="020B0604020202020204" pitchFamily="34" charset="0"/>
                <a:cs typeface="Arial" panose="020B0604020202020204" pitchFamily="34" charset="0"/>
              </a:rPr>
              <a:t>Findings :</a:t>
            </a:r>
          </a:p>
          <a:p>
            <a:pPr lvl="0"/>
            <a:endParaRPr lang="en" sz="1200" b="1" dirty="0">
              <a:solidFill>
                <a:srgbClr val="0B5394"/>
              </a:solidFill>
              <a:latin typeface="Arial" panose="020B0604020202020204" pitchFamily="34" charset="0"/>
              <a:cs typeface="Arial" panose="020B0604020202020204" pitchFamily="34" charset="0"/>
            </a:endParaRPr>
          </a:p>
          <a:p>
            <a:pPr marL="228600" lvl="0" indent="-228600">
              <a:buAutoNum type="arabicPeriod"/>
            </a:pPr>
            <a:r>
              <a:rPr lang="en-MY" sz="1200" dirty="0">
                <a:latin typeface="Arial" panose="020B0604020202020204" pitchFamily="34" charset="0"/>
                <a:cs typeface="Arial" panose="020B0604020202020204" pitchFamily="34" charset="0"/>
              </a:rPr>
              <a:t>Males under the group age 35-44 are more active to take action than others</a:t>
            </a:r>
          </a:p>
        </p:txBody>
      </p:sp>
      <p:pic>
        <p:nvPicPr>
          <p:cNvPr id="24" name="Picture 23"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361" y="-452450"/>
            <a:ext cx="1980140" cy="1584037"/>
          </a:xfrm>
          <a:prstGeom prst="rect">
            <a:avLst/>
          </a:prstGeom>
        </p:spPr>
      </p:pic>
      <p:sp>
        <p:nvSpPr>
          <p:cNvPr id="7" name="object 2"/>
          <p:cNvSpPr txBox="1">
            <a:spLocks/>
          </p:cNvSpPr>
          <p:nvPr/>
        </p:nvSpPr>
        <p:spPr>
          <a:xfrm>
            <a:off x="195699" y="158303"/>
            <a:ext cx="4129497" cy="326670"/>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Performance by Demographic </a:t>
            </a:r>
          </a:p>
        </p:txBody>
      </p:sp>
    </p:spTree>
    <p:extLst>
      <p:ext uri="{BB962C8B-B14F-4D97-AF65-F5344CB8AC3E}">
        <p14:creationId xmlns:p14="http://schemas.microsoft.com/office/powerpoint/2010/main" val="14218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361" y="-452450"/>
            <a:ext cx="1980140" cy="1584037"/>
          </a:xfrm>
          <a:prstGeom prst="rect">
            <a:avLst/>
          </a:prstGeom>
        </p:spPr>
      </p:pic>
      <p:sp>
        <p:nvSpPr>
          <p:cNvPr id="5" name="object 6">
            <a:extLst>
              <a:ext uri="{FF2B5EF4-FFF2-40B4-BE49-F238E27FC236}">
                <a16:creationId xmlns:a16="http://schemas.microsoft.com/office/drawing/2014/main" id="{B3DE510F-0992-6FEA-683C-0F05F610DEDD}"/>
              </a:ext>
            </a:extLst>
          </p:cNvPr>
          <p:cNvSpPr/>
          <p:nvPr/>
        </p:nvSpPr>
        <p:spPr>
          <a:xfrm>
            <a:off x="198171" y="92872"/>
            <a:ext cx="4124445" cy="426588"/>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chemeClr val="bg1">
              <a:lumMod val="50000"/>
            </a:schemeClr>
          </a:solidFill>
        </p:spPr>
        <p:txBody>
          <a:bodyPr wrap="square" lIns="0" tIns="0" rIns="0" bIns="0" rtlCol="0"/>
          <a:lstStyle/>
          <a:p>
            <a:endParaRPr sz="1092"/>
          </a:p>
        </p:txBody>
      </p:sp>
      <p:sp>
        <p:nvSpPr>
          <p:cNvPr id="7" name="object 2"/>
          <p:cNvSpPr txBox="1">
            <a:spLocks/>
          </p:cNvSpPr>
          <p:nvPr/>
        </p:nvSpPr>
        <p:spPr>
          <a:xfrm>
            <a:off x="458935" y="92872"/>
            <a:ext cx="4129497" cy="326670"/>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Performance by Geographic</a:t>
            </a:r>
          </a:p>
        </p:txBody>
      </p:sp>
      <p:graphicFrame>
        <p:nvGraphicFramePr>
          <p:cNvPr id="10" name="Table 9"/>
          <p:cNvGraphicFramePr>
            <a:graphicFrameLocks noGrp="1"/>
          </p:cNvGraphicFramePr>
          <p:nvPr>
            <p:extLst>
              <p:ext uri="{D42A27DB-BD31-4B8C-83A1-F6EECF244321}">
                <p14:modId xmlns:p14="http://schemas.microsoft.com/office/powerpoint/2010/main" val="1862943652"/>
              </p:ext>
            </p:extLst>
          </p:nvPr>
        </p:nvGraphicFramePr>
        <p:xfrm>
          <a:off x="575475" y="1038373"/>
          <a:ext cx="9481130" cy="1798964"/>
        </p:xfrm>
        <a:graphic>
          <a:graphicData uri="http://schemas.openxmlformats.org/drawingml/2006/table">
            <a:tbl>
              <a:tblPr firstRow="1" bandRow="1">
                <a:tableStyleId>{5C22544A-7EE6-4342-B048-85BDC9FD1C3A}</a:tableStyleId>
              </a:tblPr>
              <a:tblGrid>
                <a:gridCol w="1822447">
                  <a:extLst>
                    <a:ext uri="{9D8B030D-6E8A-4147-A177-3AD203B41FA5}">
                      <a16:colId xmlns:a16="http://schemas.microsoft.com/office/drawing/2014/main" val="1695793291"/>
                    </a:ext>
                  </a:extLst>
                </a:gridCol>
                <a:gridCol w="1182255">
                  <a:extLst>
                    <a:ext uri="{9D8B030D-6E8A-4147-A177-3AD203B41FA5}">
                      <a16:colId xmlns:a16="http://schemas.microsoft.com/office/drawing/2014/main" val="2753988951"/>
                    </a:ext>
                  </a:extLst>
                </a:gridCol>
                <a:gridCol w="1256145">
                  <a:extLst>
                    <a:ext uri="{9D8B030D-6E8A-4147-A177-3AD203B41FA5}">
                      <a16:colId xmlns:a16="http://schemas.microsoft.com/office/drawing/2014/main" val="1200694954"/>
                    </a:ext>
                  </a:extLst>
                </a:gridCol>
                <a:gridCol w="1237673">
                  <a:extLst>
                    <a:ext uri="{9D8B030D-6E8A-4147-A177-3AD203B41FA5}">
                      <a16:colId xmlns:a16="http://schemas.microsoft.com/office/drawing/2014/main" val="376854070"/>
                    </a:ext>
                  </a:extLst>
                </a:gridCol>
                <a:gridCol w="1169768">
                  <a:extLst>
                    <a:ext uri="{9D8B030D-6E8A-4147-A177-3AD203B41FA5}">
                      <a16:colId xmlns:a16="http://schemas.microsoft.com/office/drawing/2014/main" val="3780367777"/>
                    </a:ext>
                  </a:extLst>
                </a:gridCol>
                <a:gridCol w="1185505">
                  <a:extLst>
                    <a:ext uri="{9D8B030D-6E8A-4147-A177-3AD203B41FA5}">
                      <a16:colId xmlns:a16="http://schemas.microsoft.com/office/drawing/2014/main" val="484196202"/>
                    </a:ext>
                  </a:extLst>
                </a:gridCol>
                <a:gridCol w="1627337">
                  <a:extLst>
                    <a:ext uri="{9D8B030D-6E8A-4147-A177-3AD203B41FA5}">
                      <a16:colId xmlns:a16="http://schemas.microsoft.com/office/drawing/2014/main" val="3301258658"/>
                    </a:ext>
                  </a:extLst>
                </a:gridCol>
              </a:tblGrid>
              <a:tr h="410975">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Region</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Reach</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Impressions</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Link clicks</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Clicks </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CTR (%)</a:t>
                      </a:r>
                    </a:p>
                  </a:txBody>
                  <a:tcPr marL="12700" marR="12700" marT="12700"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Post  engagement</a:t>
                      </a:r>
                    </a:p>
                  </a:txBody>
                  <a:tcPr marL="12700" marR="12700" marT="12700" marB="0" anchor="ctr">
                    <a:solidFill>
                      <a:schemeClr val="accent1">
                        <a:lumMod val="75000"/>
                      </a:schemeClr>
                    </a:solidFill>
                  </a:tcPr>
                </a:tc>
                <a:extLst>
                  <a:ext uri="{0D108BD9-81ED-4DB2-BD59-A6C34878D82A}">
                    <a16:rowId xmlns:a16="http://schemas.microsoft.com/office/drawing/2014/main" val="965213499"/>
                  </a:ext>
                </a:extLst>
              </a:tr>
              <a:tr h="310117">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Malacca</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1286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3026</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117</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121</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3.99</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180</a:t>
                      </a:r>
                    </a:p>
                  </a:txBody>
                  <a:tcPr marL="7620" marR="7620" marT="7620" marB="0" anchor="b">
                    <a:solidFill>
                      <a:schemeClr val="accent1">
                        <a:lumMod val="20000"/>
                        <a:lumOff val="80000"/>
                      </a:schemeClr>
                    </a:solidFill>
                  </a:tcPr>
                </a:tc>
                <a:extLst>
                  <a:ext uri="{0D108BD9-81ED-4DB2-BD59-A6C34878D82A}">
                    <a16:rowId xmlns:a16="http://schemas.microsoft.com/office/drawing/2014/main" val="3634257595"/>
                  </a:ext>
                </a:extLst>
              </a:tr>
              <a:tr h="26946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Negeri Sembilan</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2365</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6211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263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281</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4.52</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381</a:t>
                      </a:r>
                    </a:p>
                  </a:txBody>
                  <a:tcPr marL="7620" marR="7620" marT="7620" marB="0" anchor="b">
                    <a:solidFill>
                      <a:schemeClr val="accent1">
                        <a:lumMod val="20000"/>
                        <a:lumOff val="80000"/>
                      </a:schemeClr>
                    </a:solidFill>
                  </a:tcPr>
                </a:tc>
                <a:extLst>
                  <a:ext uri="{0D108BD9-81ED-4DB2-BD59-A6C34878D82A}">
                    <a16:rowId xmlns:a16="http://schemas.microsoft.com/office/drawing/2014/main" val="1816356475"/>
                  </a:ext>
                </a:extLst>
              </a:tr>
              <a:tr h="26946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Selangor</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14213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30869</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1260</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1374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4.45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1949</a:t>
                      </a:r>
                    </a:p>
                  </a:txBody>
                  <a:tcPr marL="7620" marR="7620" marT="7620" marB="0" anchor="b">
                    <a:solidFill>
                      <a:schemeClr val="accent1">
                        <a:lumMod val="20000"/>
                        <a:lumOff val="80000"/>
                      </a:schemeClr>
                    </a:solidFill>
                  </a:tcPr>
                </a:tc>
                <a:extLst>
                  <a:ext uri="{0D108BD9-81ED-4DB2-BD59-A6C34878D82A}">
                    <a16:rowId xmlns:a16="http://schemas.microsoft.com/office/drawing/2014/main" val="3182465992"/>
                  </a:ext>
                </a:extLst>
              </a:tr>
              <a:tr h="26946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Kuala Lumpur</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6391</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13083</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525</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572</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4.37</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863</a:t>
                      </a:r>
                    </a:p>
                  </a:txBody>
                  <a:tcPr marL="7620" marR="7620" marT="7620" marB="0" anchor="b">
                    <a:solidFill>
                      <a:schemeClr val="accent1">
                        <a:lumMod val="20000"/>
                        <a:lumOff val="80000"/>
                      </a:schemeClr>
                    </a:solidFill>
                  </a:tcPr>
                </a:tc>
                <a:extLst>
                  <a:ext uri="{0D108BD9-81ED-4DB2-BD59-A6C34878D82A}">
                    <a16:rowId xmlns:a16="http://schemas.microsoft.com/office/drawing/2014/main" val="1601025606"/>
                  </a:ext>
                </a:extLst>
              </a:tr>
              <a:tr h="269468">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Putrajaya</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80</a:t>
                      </a:r>
                    </a:p>
                  </a:txBody>
                  <a:tcPr marL="7620" marR="7620" marT="7620" marB="0" anchor="b">
                    <a:solidFill>
                      <a:srgbClr val="FFFF00"/>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53396</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4</a:t>
                      </a:r>
                    </a:p>
                  </a:txBody>
                  <a:tcPr marL="7620" marR="7620" marT="7620" marB="0" anchor="b">
                    <a:solidFill>
                      <a:srgbClr val="FFFF00"/>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7.84</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7</a:t>
                      </a:r>
                    </a:p>
                  </a:txBody>
                  <a:tcPr marL="7620" marR="7620" marT="7620" marB="0" anchor="b">
                    <a:solidFill>
                      <a:srgbClr val="FFFF00"/>
                    </a:solidFill>
                  </a:tcPr>
                </a:tc>
                <a:extLst>
                  <a:ext uri="{0D108BD9-81ED-4DB2-BD59-A6C34878D82A}">
                    <a16:rowId xmlns:a16="http://schemas.microsoft.com/office/drawing/2014/main" val="785374678"/>
                  </a:ext>
                </a:extLst>
              </a:tr>
            </a:tbl>
          </a:graphicData>
        </a:graphic>
      </p:graphicFrame>
      <p:sp>
        <p:nvSpPr>
          <p:cNvPr id="2" name="Rectangle 1">
            <a:extLst>
              <a:ext uri="{FF2B5EF4-FFF2-40B4-BE49-F238E27FC236}">
                <a16:creationId xmlns:a16="http://schemas.microsoft.com/office/drawing/2014/main" id="{3BAA821B-DDD2-0CD6-ADE0-9AA42F8F6388}"/>
              </a:ext>
            </a:extLst>
          </p:cNvPr>
          <p:cNvSpPr/>
          <p:nvPr/>
        </p:nvSpPr>
        <p:spPr>
          <a:xfrm>
            <a:off x="198171" y="6132915"/>
            <a:ext cx="10658022" cy="623248"/>
          </a:xfrm>
          <a:prstGeom prst="rect">
            <a:avLst/>
          </a:prstGeom>
        </p:spPr>
        <p:txBody>
          <a:bodyPr wrap="square">
            <a:spAutoFit/>
          </a:bodyPr>
          <a:lstStyle/>
          <a:p>
            <a:pPr lvl="0"/>
            <a:r>
              <a:rPr lang="en" sz="1200" b="1" dirty="0">
                <a:latin typeface="Arial" panose="020B0604020202020204" pitchFamily="34" charset="0"/>
                <a:cs typeface="Arial" panose="020B0604020202020204" pitchFamily="34" charset="0"/>
              </a:rPr>
              <a:t>Findings :</a:t>
            </a:r>
          </a:p>
          <a:p>
            <a:pPr lvl="0"/>
            <a:endParaRPr lang="en" sz="1050" b="1" dirty="0">
              <a:solidFill>
                <a:srgbClr val="0B5394"/>
              </a:solidFill>
              <a:latin typeface="Arial" panose="020B0604020202020204" pitchFamily="34" charset="0"/>
              <a:cs typeface="Arial" panose="020B0604020202020204" pitchFamily="34" charset="0"/>
            </a:endParaRPr>
          </a:p>
          <a:p>
            <a:pPr marL="228600" lvl="0" indent="-228600">
              <a:buAutoNum type="arabicPeriod"/>
            </a:pPr>
            <a:r>
              <a:rPr lang="en-US" sz="1200" dirty="0">
                <a:latin typeface="Arial" panose="020B0604020202020204" pitchFamily="34" charset="0"/>
                <a:cs typeface="Arial" panose="020B0604020202020204" pitchFamily="34" charset="0"/>
              </a:rPr>
              <a:t>From the table above, most likes is coming from Putrajaya region followed by other region.</a:t>
            </a:r>
          </a:p>
        </p:txBody>
      </p:sp>
    </p:spTree>
    <p:extLst>
      <p:ext uri="{BB962C8B-B14F-4D97-AF65-F5344CB8AC3E}">
        <p14:creationId xmlns:p14="http://schemas.microsoft.com/office/powerpoint/2010/main" val="244522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4618" y="6051737"/>
            <a:ext cx="11993828" cy="784830"/>
          </a:xfrm>
          <a:prstGeom prst="rect">
            <a:avLst/>
          </a:prstGeom>
        </p:spPr>
        <p:txBody>
          <a:bodyPr wrap="square">
            <a:spAutoFit/>
          </a:bodyPr>
          <a:lstStyle/>
          <a:p>
            <a:pPr lvl="0"/>
            <a:r>
              <a:rPr lang="en-US" sz="900" b="1" dirty="0">
                <a:solidFill>
                  <a:srgbClr val="0B5394"/>
                </a:solidFill>
                <a:latin typeface="Arial" panose="020B0604020202020204" pitchFamily="34" charset="0"/>
                <a:cs typeface="Arial" panose="020B0604020202020204" pitchFamily="34" charset="0"/>
              </a:rPr>
              <a:t>NOTE :</a:t>
            </a:r>
          </a:p>
          <a:p>
            <a:pPr lvl="0"/>
            <a:r>
              <a:rPr lang="en-US" sz="900" b="1" dirty="0">
                <a:solidFill>
                  <a:srgbClr val="0B5394"/>
                </a:solidFill>
                <a:latin typeface="Arial" panose="020B0604020202020204" pitchFamily="34" charset="0"/>
                <a:cs typeface="Arial" panose="020B0604020202020204" pitchFamily="34" charset="0"/>
              </a:rPr>
              <a:t>Post Reaction : </a:t>
            </a:r>
            <a:r>
              <a:rPr lang="en-US" sz="900" dirty="0">
                <a:solidFill>
                  <a:srgbClr val="434343"/>
                </a:solidFill>
                <a:latin typeface="Arial" panose="020B0604020202020204" pitchFamily="34" charset="0"/>
                <a:cs typeface="Arial" panose="020B0604020202020204" pitchFamily="34" charset="0"/>
              </a:rPr>
              <a:t>The number of reactions on your ads. The reactions button on an ad allows people to share different reactions to its content: like, love, </a:t>
            </a:r>
            <a:r>
              <a:rPr lang="en-US" sz="900" dirty="0" err="1">
                <a:solidFill>
                  <a:srgbClr val="434343"/>
                </a:solidFill>
                <a:latin typeface="Arial" panose="020B0604020202020204" pitchFamily="34" charset="0"/>
                <a:cs typeface="Arial" panose="020B0604020202020204" pitchFamily="34" charset="0"/>
              </a:rPr>
              <a:t>haha</a:t>
            </a:r>
            <a:r>
              <a:rPr lang="en-US" sz="900" dirty="0">
                <a:solidFill>
                  <a:srgbClr val="434343"/>
                </a:solidFill>
                <a:latin typeface="Arial" panose="020B0604020202020204" pitchFamily="34" charset="0"/>
                <a:cs typeface="Arial" panose="020B0604020202020204" pitchFamily="34" charset="0"/>
              </a:rPr>
              <a:t>, wow, sad or angry.</a:t>
            </a:r>
            <a:endParaRPr lang="en-US" sz="900" b="1" dirty="0">
              <a:solidFill>
                <a:srgbClr val="0B5394"/>
              </a:solidFill>
              <a:latin typeface="Arial" panose="020B0604020202020204" pitchFamily="34" charset="0"/>
              <a:cs typeface="Arial" panose="020B0604020202020204" pitchFamily="34" charset="0"/>
            </a:endParaRPr>
          </a:p>
          <a:p>
            <a:pPr lvl="0"/>
            <a:r>
              <a:rPr lang="en-US" sz="900" b="1" dirty="0">
                <a:solidFill>
                  <a:srgbClr val="0B5394"/>
                </a:solidFill>
                <a:latin typeface="Arial" panose="020B0604020202020204" pitchFamily="34" charset="0"/>
                <a:cs typeface="Arial" panose="020B0604020202020204" pitchFamily="34" charset="0"/>
              </a:rPr>
              <a:t>Post Share</a:t>
            </a:r>
            <a:r>
              <a:rPr lang="en-US" sz="900" dirty="0">
                <a:solidFill>
                  <a:srgbClr val="0B5394"/>
                </a:solidFill>
                <a:latin typeface="Arial" panose="020B0604020202020204" pitchFamily="34" charset="0"/>
                <a:cs typeface="Arial" panose="020B0604020202020204" pitchFamily="34" charset="0"/>
              </a:rPr>
              <a:t> : </a:t>
            </a:r>
            <a:r>
              <a:rPr lang="en-US" sz="900" dirty="0">
                <a:solidFill>
                  <a:srgbClr val="434343"/>
                </a:solidFill>
                <a:latin typeface="Arial" panose="020B0604020202020204" pitchFamily="34" charset="0"/>
                <a:cs typeface="Arial" panose="020B0604020202020204" pitchFamily="34" charset="0"/>
              </a:rPr>
              <a:t>The number of shares of your adverts. People can share your adverts or posts on their own or friends' Timelines, in groups and on their own Pages.</a:t>
            </a:r>
            <a:endParaRPr lang="en-US" sz="900" b="1" dirty="0">
              <a:solidFill>
                <a:srgbClr val="0B5394"/>
              </a:solidFill>
              <a:latin typeface="Arial" panose="020B0604020202020204" pitchFamily="34" charset="0"/>
              <a:cs typeface="Arial" panose="020B0604020202020204" pitchFamily="34" charset="0"/>
            </a:endParaRPr>
          </a:p>
          <a:p>
            <a:pPr lvl="0"/>
            <a:r>
              <a:rPr lang="en-US" sz="900" b="1" dirty="0">
                <a:solidFill>
                  <a:srgbClr val="0B5394"/>
                </a:solidFill>
                <a:latin typeface="Arial" panose="020B0604020202020204" pitchFamily="34" charset="0"/>
                <a:cs typeface="Arial" panose="020B0604020202020204" pitchFamily="34" charset="0"/>
              </a:rPr>
              <a:t>Link clicks : </a:t>
            </a:r>
            <a:r>
              <a:rPr lang="en-US" sz="900" dirty="0">
                <a:solidFill>
                  <a:srgbClr val="434343"/>
                </a:solidFill>
                <a:latin typeface="Arial" panose="020B0604020202020204" pitchFamily="34" charset="0"/>
                <a:cs typeface="Arial" panose="020B0604020202020204" pitchFamily="34" charset="0"/>
              </a:rPr>
              <a:t>The number of clicks on links within the ad that led to destinations or experiences, on or off Facebook. For ads promoting Instagram profile views, link clicks include clicks on the ad header or comments that led to the advertiser's profile.</a:t>
            </a:r>
          </a:p>
        </p:txBody>
      </p:sp>
      <p:pic>
        <p:nvPicPr>
          <p:cNvPr id="24" name="Picture 23" descr="Logo, company name&#10;&#10;Description automatically generated">
            <a:extLst>
              <a:ext uri="{FF2B5EF4-FFF2-40B4-BE49-F238E27FC236}">
                <a16:creationId xmlns:a16="http://schemas.microsoft.com/office/drawing/2014/main" id="{D9B1D8F5-3D09-F771-645D-3CA303ABC6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361" y="-452450"/>
            <a:ext cx="1980140" cy="158403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002273465"/>
              </p:ext>
            </p:extLst>
          </p:nvPr>
        </p:nvGraphicFramePr>
        <p:xfrm>
          <a:off x="547795" y="1074857"/>
          <a:ext cx="8933967" cy="4575122"/>
        </p:xfrm>
        <a:graphic>
          <a:graphicData uri="http://schemas.openxmlformats.org/drawingml/2006/table">
            <a:tbl>
              <a:tblPr firstRow="1" bandRow="1">
                <a:tableStyleId>{5C22544A-7EE6-4342-B048-85BDC9FD1C3A}</a:tableStyleId>
              </a:tblPr>
              <a:tblGrid>
                <a:gridCol w="1537858">
                  <a:extLst>
                    <a:ext uri="{9D8B030D-6E8A-4147-A177-3AD203B41FA5}">
                      <a16:colId xmlns:a16="http://schemas.microsoft.com/office/drawing/2014/main" val="1695793291"/>
                    </a:ext>
                  </a:extLst>
                </a:gridCol>
                <a:gridCol w="1560946">
                  <a:extLst>
                    <a:ext uri="{9D8B030D-6E8A-4147-A177-3AD203B41FA5}">
                      <a16:colId xmlns:a16="http://schemas.microsoft.com/office/drawing/2014/main" val="1200694954"/>
                    </a:ext>
                  </a:extLst>
                </a:gridCol>
                <a:gridCol w="1400086">
                  <a:extLst>
                    <a:ext uri="{9D8B030D-6E8A-4147-A177-3AD203B41FA5}">
                      <a16:colId xmlns:a16="http://schemas.microsoft.com/office/drawing/2014/main" val="1147355230"/>
                    </a:ext>
                  </a:extLst>
                </a:gridCol>
                <a:gridCol w="1463186">
                  <a:extLst>
                    <a:ext uri="{9D8B030D-6E8A-4147-A177-3AD203B41FA5}">
                      <a16:colId xmlns:a16="http://schemas.microsoft.com/office/drawing/2014/main" val="3780367777"/>
                    </a:ext>
                  </a:extLst>
                </a:gridCol>
                <a:gridCol w="1487055">
                  <a:extLst>
                    <a:ext uri="{9D8B030D-6E8A-4147-A177-3AD203B41FA5}">
                      <a16:colId xmlns:a16="http://schemas.microsoft.com/office/drawing/2014/main" val="484196202"/>
                    </a:ext>
                  </a:extLst>
                </a:gridCol>
                <a:gridCol w="1484836">
                  <a:extLst>
                    <a:ext uri="{9D8B030D-6E8A-4147-A177-3AD203B41FA5}">
                      <a16:colId xmlns:a16="http://schemas.microsoft.com/office/drawing/2014/main" val="3301258658"/>
                    </a:ext>
                  </a:extLst>
                </a:gridCol>
              </a:tblGrid>
              <a:tr h="406416">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Age</a:t>
                      </a:r>
                    </a:p>
                  </a:txBody>
                  <a:tcPr marL="9525" marR="9525" marT="9525"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Gender</a:t>
                      </a:r>
                    </a:p>
                  </a:txBody>
                  <a:tcPr marL="9525" marR="9525" marT="9525"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Post reactions</a:t>
                      </a:r>
                    </a:p>
                  </a:txBody>
                  <a:tcPr marL="9525" marR="9525" marT="9525"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Post saves</a:t>
                      </a:r>
                    </a:p>
                  </a:txBody>
                  <a:tcPr marL="9525" marR="9525" marT="9525"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Post shares</a:t>
                      </a:r>
                    </a:p>
                  </a:txBody>
                  <a:tcPr marL="9525" marR="9525" marT="9525" marB="0" anchor="ctr">
                    <a:solidFill>
                      <a:schemeClr val="accent1">
                        <a:lumMod val="75000"/>
                      </a:schemeClr>
                    </a:solidFill>
                  </a:tcPr>
                </a:tc>
                <a:tc>
                  <a:txBody>
                    <a:bodyPr/>
                    <a:lstStyle/>
                    <a:p>
                      <a:pPr algn="ctr" fontAlgn="b"/>
                      <a:r>
                        <a:rPr lang="en-US" sz="1300" b="1" i="0" u="none" strike="noStrike" dirty="0">
                          <a:solidFill>
                            <a:schemeClr val="bg1"/>
                          </a:solidFill>
                          <a:effectLst/>
                          <a:latin typeface="Arial" panose="020B0604020202020204" pitchFamily="34" charset="0"/>
                          <a:cs typeface="Arial" panose="020B0604020202020204" pitchFamily="34" charset="0"/>
                        </a:rPr>
                        <a:t>Link clicks</a:t>
                      </a:r>
                    </a:p>
                  </a:txBody>
                  <a:tcPr marL="9525" marR="9525" marT="9525" marB="0" anchor="ctr">
                    <a:solidFill>
                      <a:schemeClr val="accent1">
                        <a:lumMod val="75000"/>
                      </a:schemeClr>
                    </a:solidFill>
                  </a:tcPr>
                </a:tc>
                <a:extLst>
                  <a:ext uri="{0D108BD9-81ED-4DB2-BD59-A6C34878D82A}">
                    <a16:rowId xmlns:a16="http://schemas.microsoft.com/office/drawing/2014/main" val="965213499"/>
                  </a:ext>
                </a:extLst>
              </a:tr>
              <a:tr h="245218">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18-24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40</a:t>
                      </a:r>
                    </a:p>
                  </a:txBody>
                  <a:tcPr marL="7620" marR="7620" marT="7620" marB="0" anchor="b">
                    <a:solidFill>
                      <a:schemeClr val="accent1">
                        <a:lumMod val="20000"/>
                        <a:lumOff val="80000"/>
                      </a:schemeClr>
                    </a:solidFill>
                  </a:tcPr>
                </a:tc>
                <a:extLst>
                  <a:ext uri="{0D108BD9-81ED-4DB2-BD59-A6C34878D82A}">
                    <a16:rowId xmlns:a16="http://schemas.microsoft.com/office/drawing/2014/main" val="1541190235"/>
                  </a:ext>
                </a:extLst>
              </a:tr>
              <a:tr h="245218">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18-24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144</a:t>
                      </a:r>
                    </a:p>
                  </a:txBody>
                  <a:tcPr marL="7620" marR="7620" marT="7620" marB="0" anchor="b">
                    <a:solidFill>
                      <a:schemeClr val="accent1">
                        <a:lumMod val="20000"/>
                        <a:lumOff val="80000"/>
                      </a:schemeClr>
                    </a:solidFill>
                  </a:tcPr>
                </a:tc>
                <a:extLst>
                  <a:ext uri="{0D108BD9-81ED-4DB2-BD59-A6C34878D82A}">
                    <a16:rowId xmlns:a16="http://schemas.microsoft.com/office/drawing/2014/main" val="2020777029"/>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18-24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unknown</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433198464"/>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25-34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122</a:t>
                      </a:r>
                    </a:p>
                  </a:txBody>
                  <a:tcPr marL="7620" marR="7620" marT="7620" marB="0" anchor="b">
                    <a:solidFill>
                      <a:schemeClr val="accent1">
                        <a:lumMod val="20000"/>
                        <a:lumOff val="80000"/>
                      </a:schemeClr>
                    </a:solidFill>
                  </a:tcPr>
                </a:tc>
                <a:extLst>
                  <a:ext uri="{0D108BD9-81ED-4DB2-BD59-A6C34878D82A}">
                    <a16:rowId xmlns:a16="http://schemas.microsoft.com/office/drawing/2014/main" val="2069388405"/>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25-34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630</a:t>
                      </a:r>
                    </a:p>
                  </a:txBody>
                  <a:tcPr marL="7620" marR="7620" marT="7620" marB="0" anchor="b">
                    <a:solidFill>
                      <a:schemeClr val="accent1">
                        <a:lumMod val="20000"/>
                        <a:lumOff val="80000"/>
                      </a:schemeClr>
                    </a:solidFill>
                  </a:tcPr>
                </a:tc>
                <a:extLst>
                  <a:ext uri="{0D108BD9-81ED-4DB2-BD59-A6C34878D82A}">
                    <a16:rowId xmlns:a16="http://schemas.microsoft.com/office/drawing/2014/main" val="1834532664"/>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25-34</a:t>
                      </a: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unknown</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557904535"/>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35-44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138</a:t>
                      </a:r>
                    </a:p>
                  </a:txBody>
                  <a:tcPr marL="7620" marR="7620" marT="7620" marB="0" anchor="b">
                    <a:solidFill>
                      <a:schemeClr val="accent1">
                        <a:lumMod val="20000"/>
                        <a:lumOff val="80000"/>
                      </a:schemeClr>
                    </a:solidFill>
                  </a:tcPr>
                </a:tc>
                <a:extLst>
                  <a:ext uri="{0D108BD9-81ED-4DB2-BD59-A6C34878D82A}">
                    <a16:rowId xmlns:a16="http://schemas.microsoft.com/office/drawing/2014/main" val="3716426764"/>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35-44</a:t>
                      </a:r>
                    </a:p>
                  </a:txBody>
                  <a:tcPr marL="7620" marR="7620" marT="7620" marB="0" anchor="b">
                    <a:solidFill>
                      <a:srgbClr val="FFFF00"/>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5</a:t>
                      </a:r>
                    </a:p>
                  </a:txBody>
                  <a:tcPr marL="7620" marR="7620" marT="7620" marB="0" anchor="b">
                    <a:solidFill>
                      <a:srgbClr val="FFFF00"/>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rgbClr val="FFFF00"/>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rgbClr val="FFFF00"/>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766</a:t>
                      </a:r>
                    </a:p>
                  </a:txBody>
                  <a:tcPr marL="7620" marR="7620" marT="7620" marB="0" anchor="b">
                    <a:solidFill>
                      <a:srgbClr val="FFFF00"/>
                    </a:solidFill>
                  </a:tcPr>
                </a:tc>
                <a:extLst>
                  <a:ext uri="{0D108BD9-81ED-4DB2-BD59-A6C34878D82A}">
                    <a16:rowId xmlns:a16="http://schemas.microsoft.com/office/drawing/2014/main" val="3071003515"/>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35-44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unknown</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a:t>
                      </a:r>
                    </a:p>
                  </a:txBody>
                  <a:tcPr marL="7620" marR="7620" marT="7620" marB="0" anchor="b">
                    <a:solidFill>
                      <a:schemeClr val="accent1">
                        <a:lumMod val="20000"/>
                        <a:lumOff val="80000"/>
                      </a:schemeClr>
                    </a:solidFill>
                  </a:tcPr>
                </a:tc>
                <a:extLst>
                  <a:ext uri="{0D108BD9-81ED-4DB2-BD59-A6C34878D82A}">
                    <a16:rowId xmlns:a16="http://schemas.microsoft.com/office/drawing/2014/main" val="1537163213"/>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45-54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23</a:t>
                      </a:r>
                    </a:p>
                  </a:txBody>
                  <a:tcPr marL="7620" marR="7620" marT="7620" marB="0" anchor="b">
                    <a:solidFill>
                      <a:schemeClr val="accent1">
                        <a:lumMod val="20000"/>
                        <a:lumOff val="80000"/>
                      </a:schemeClr>
                    </a:solidFill>
                  </a:tcPr>
                </a:tc>
                <a:extLst>
                  <a:ext uri="{0D108BD9-81ED-4DB2-BD59-A6C34878D82A}">
                    <a16:rowId xmlns:a16="http://schemas.microsoft.com/office/drawing/2014/main" val="4230577925"/>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45-54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a:t>
                      </a:r>
                    </a:p>
                  </a:txBody>
                  <a:tcPr marL="7620" marR="7620" marT="7620" marB="0" anchor="b">
                    <a:solidFill>
                      <a:schemeClr val="accent1">
                        <a:lumMod val="20000"/>
                        <a:lumOff val="80000"/>
                      </a:schemeClr>
                    </a:solidFill>
                  </a:tcPr>
                </a:tc>
                <a:tc>
                  <a:txBody>
                    <a:bodyPr/>
                    <a:lstStyle/>
                    <a:p>
                      <a:pPr algn="ctr" fontAlgn="b"/>
                      <a:endParaRPr lang="en-MY"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172</a:t>
                      </a:r>
                    </a:p>
                  </a:txBody>
                  <a:tcPr marL="7620" marR="7620" marT="7620" marB="0" anchor="b">
                    <a:solidFill>
                      <a:schemeClr val="accent1">
                        <a:lumMod val="20000"/>
                        <a:lumOff val="80000"/>
                      </a:schemeClr>
                    </a:solidFill>
                  </a:tcPr>
                </a:tc>
                <a:extLst>
                  <a:ext uri="{0D108BD9-81ED-4DB2-BD59-A6C34878D82A}">
                    <a16:rowId xmlns:a16="http://schemas.microsoft.com/office/drawing/2014/main" val="2497902966"/>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45-54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unknown</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415746364"/>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55-64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19</a:t>
                      </a:r>
                    </a:p>
                  </a:txBody>
                  <a:tcPr marL="7620" marR="7620" marT="7620" marB="0" anchor="b">
                    <a:solidFill>
                      <a:schemeClr val="accent1">
                        <a:lumMod val="20000"/>
                        <a:lumOff val="80000"/>
                      </a:schemeClr>
                    </a:solidFill>
                  </a:tcPr>
                </a:tc>
                <a:extLst>
                  <a:ext uri="{0D108BD9-81ED-4DB2-BD59-A6C34878D82A}">
                    <a16:rowId xmlns:a16="http://schemas.microsoft.com/office/drawing/2014/main" val="622874641"/>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55-64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39</a:t>
                      </a:r>
                    </a:p>
                  </a:txBody>
                  <a:tcPr marL="7620" marR="7620" marT="7620" marB="0" anchor="b">
                    <a:solidFill>
                      <a:schemeClr val="accent1">
                        <a:lumMod val="20000"/>
                        <a:lumOff val="80000"/>
                      </a:schemeClr>
                    </a:solidFill>
                  </a:tcPr>
                </a:tc>
                <a:extLst>
                  <a:ext uri="{0D108BD9-81ED-4DB2-BD59-A6C34878D82A}">
                    <a16:rowId xmlns:a16="http://schemas.microsoft.com/office/drawing/2014/main" val="2136132566"/>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55-64</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unknown</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a:t>
                      </a:r>
                    </a:p>
                  </a:txBody>
                  <a:tcPr marL="7620" marR="7620" marT="7620" marB="0" anchor="b">
                    <a:solidFill>
                      <a:schemeClr val="accent1">
                        <a:lumMod val="20000"/>
                        <a:lumOff val="80000"/>
                      </a:schemeClr>
                    </a:solidFill>
                  </a:tcPr>
                </a:tc>
                <a:extLst>
                  <a:ext uri="{0D108BD9-81ED-4DB2-BD59-A6C34878D82A}">
                    <a16:rowId xmlns:a16="http://schemas.microsoft.com/office/drawing/2014/main" val="3863228642"/>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female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36</a:t>
                      </a:r>
                    </a:p>
                  </a:txBody>
                  <a:tcPr marL="7620" marR="7620" marT="7620" marB="0" anchor="b">
                    <a:solidFill>
                      <a:schemeClr val="accent1">
                        <a:lumMod val="20000"/>
                        <a:lumOff val="80000"/>
                      </a:schemeClr>
                    </a:solidFill>
                  </a:tcPr>
                </a:tc>
                <a:extLst>
                  <a:ext uri="{0D108BD9-81ED-4DB2-BD59-A6C34878D82A}">
                    <a16:rowId xmlns:a16="http://schemas.microsoft.com/office/drawing/2014/main" val="225507303"/>
                  </a:ext>
                </a:extLst>
              </a:tr>
              <a:tr h="245218">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65+</a:t>
                      </a:r>
                    </a:p>
                  </a:txBody>
                  <a:tcPr marL="7620" marR="7620" marT="7620" marB="0" anchor="b">
                    <a:solidFill>
                      <a:schemeClr val="accent1">
                        <a:lumMod val="20000"/>
                        <a:lumOff val="80000"/>
                      </a:schemeClr>
                    </a:solidFill>
                  </a:tcPr>
                </a:tc>
                <a:tc>
                  <a:txBody>
                    <a:bodyPr/>
                    <a:lstStyle/>
                    <a:p>
                      <a:pPr algn="ctr" fontAlgn="b"/>
                      <a:r>
                        <a:rPr lang="en-MY" sz="1200" b="0" i="0" u="none" strike="noStrike">
                          <a:solidFill>
                            <a:srgbClr val="000000"/>
                          </a:solidFill>
                          <a:effectLst/>
                          <a:latin typeface="Arial" panose="020B0604020202020204" pitchFamily="34" charset="0"/>
                          <a:cs typeface="Arial" panose="020B0604020202020204" pitchFamily="34" charset="0"/>
                        </a:rPr>
                        <a:t>male</a:t>
                      </a: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endParaRPr lang="en-MY"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accent1">
                        <a:lumMod val="20000"/>
                        <a:lumOff val="80000"/>
                      </a:schemeClr>
                    </a:solidFill>
                  </a:tcPr>
                </a:tc>
                <a:tc>
                  <a:txBody>
                    <a:bodyPr/>
                    <a:lstStyle/>
                    <a:p>
                      <a:pPr algn="ctr" fontAlgn="b"/>
                      <a:r>
                        <a:rPr lang="en-MY" sz="1200" b="0" i="0" u="none" strike="noStrike" dirty="0">
                          <a:solidFill>
                            <a:srgbClr val="000000"/>
                          </a:solidFill>
                          <a:effectLst/>
                          <a:latin typeface="Arial" panose="020B0604020202020204" pitchFamily="34" charset="0"/>
                          <a:cs typeface="Arial" panose="020B0604020202020204" pitchFamily="34" charset="0"/>
                        </a:rPr>
                        <a:t>34</a:t>
                      </a:r>
                    </a:p>
                  </a:txBody>
                  <a:tcPr marL="7620" marR="7620" marT="7620" marB="0" anchor="b">
                    <a:solidFill>
                      <a:schemeClr val="accent1">
                        <a:lumMod val="20000"/>
                        <a:lumOff val="80000"/>
                      </a:schemeClr>
                    </a:solidFill>
                  </a:tcPr>
                </a:tc>
                <a:extLst>
                  <a:ext uri="{0D108BD9-81ED-4DB2-BD59-A6C34878D82A}">
                    <a16:rowId xmlns:a16="http://schemas.microsoft.com/office/drawing/2014/main" val="4273202901"/>
                  </a:ext>
                </a:extLst>
              </a:tr>
            </a:tbl>
          </a:graphicData>
        </a:graphic>
      </p:graphicFrame>
      <p:sp>
        <p:nvSpPr>
          <p:cNvPr id="8" name="object 6">
            <a:extLst>
              <a:ext uri="{FF2B5EF4-FFF2-40B4-BE49-F238E27FC236}">
                <a16:creationId xmlns:a16="http://schemas.microsoft.com/office/drawing/2014/main" id="{B3DE510F-0992-6FEA-683C-0F05F610DEDD}"/>
              </a:ext>
            </a:extLst>
          </p:cNvPr>
          <p:cNvSpPr/>
          <p:nvPr/>
        </p:nvSpPr>
        <p:spPr>
          <a:xfrm>
            <a:off x="198171" y="303241"/>
            <a:ext cx="4124445" cy="426588"/>
          </a:xfrm>
          <a:custGeom>
            <a:avLst/>
            <a:gdLst/>
            <a:ahLst/>
            <a:cxnLst/>
            <a:rect l="l" t="t" r="r" b="b"/>
            <a:pathLst>
              <a:path w="5640070" h="1669414">
                <a:moveTo>
                  <a:pt x="0" y="1669048"/>
                </a:moveTo>
                <a:lnTo>
                  <a:pt x="5640005" y="1669048"/>
                </a:lnTo>
                <a:lnTo>
                  <a:pt x="5640005" y="0"/>
                </a:lnTo>
                <a:lnTo>
                  <a:pt x="0" y="0"/>
                </a:lnTo>
                <a:lnTo>
                  <a:pt x="0" y="1669048"/>
                </a:lnTo>
                <a:close/>
              </a:path>
            </a:pathLst>
          </a:custGeom>
          <a:solidFill>
            <a:schemeClr val="bg1">
              <a:lumMod val="50000"/>
            </a:schemeClr>
          </a:solidFill>
        </p:spPr>
        <p:txBody>
          <a:bodyPr wrap="square" lIns="0" tIns="0" rIns="0" bIns="0" rtlCol="0"/>
          <a:lstStyle/>
          <a:p>
            <a:endParaRPr sz="1092"/>
          </a:p>
        </p:txBody>
      </p:sp>
      <p:sp>
        <p:nvSpPr>
          <p:cNvPr id="9" name="object 2"/>
          <p:cNvSpPr txBox="1">
            <a:spLocks/>
          </p:cNvSpPr>
          <p:nvPr/>
        </p:nvSpPr>
        <p:spPr>
          <a:xfrm>
            <a:off x="458935" y="303241"/>
            <a:ext cx="4129497" cy="326670"/>
          </a:xfrm>
          <a:prstGeom prst="rect">
            <a:avLst/>
          </a:prstGeom>
        </p:spPr>
        <p:txBody>
          <a:bodyPr vert="horz" wrap="square" lIns="0" tIns="79671" rIns="0" bIns="0" rtlCol="0">
            <a:spAutoFit/>
          </a:bodyPr>
          <a:lstStyle>
            <a:lvl1pPr>
              <a:defRPr>
                <a:latin typeface="+mj-lt"/>
                <a:ea typeface="+mj-ea"/>
                <a:cs typeface="+mj-cs"/>
              </a:defRPr>
            </a:lvl1pPr>
          </a:lstStyle>
          <a:p>
            <a:pPr marL="7701">
              <a:spcBef>
                <a:spcPts val="73"/>
              </a:spcBef>
            </a:pPr>
            <a:r>
              <a:rPr lang="en-US" sz="1600" spc="73" dirty="0">
                <a:solidFill>
                  <a:schemeClr val="bg1"/>
                </a:solidFill>
                <a:latin typeface="Arial Black" panose="020B0A04020102020204" pitchFamily="34" charset="0"/>
              </a:rPr>
              <a:t>Engagement by Demographic </a:t>
            </a:r>
          </a:p>
        </p:txBody>
      </p:sp>
    </p:spTree>
    <p:extLst>
      <p:ext uri="{BB962C8B-B14F-4D97-AF65-F5344CB8AC3E}">
        <p14:creationId xmlns:p14="http://schemas.microsoft.com/office/powerpoint/2010/main" val="424208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8" y="385"/>
            <a:ext cx="12190759" cy="6857615"/>
          </a:xfrm>
          <a:custGeom>
            <a:avLst/>
            <a:gdLst/>
            <a:ahLst/>
            <a:cxnLst/>
            <a:rect l="l" t="t" r="r" b="b"/>
            <a:pathLst>
              <a:path w="20103465" h="11308715">
                <a:moveTo>
                  <a:pt x="20103461" y="0"/>
                </a:moveTo>
                <a:lnTo>
                  <a:pt x="0" y="0"/>
                </a:lnTo>
                <a:lnTo>
                  <a:pt x="0" y="11308556"/>
                </a:lnTo>
                <a:lnTo>
                  <a:pt x="20103461" y="11308556"/>
                </a:lnTo>
                <a:lnTo>
                  <a:pt x="20103461" y="0"/>
                </a:lnTo>
                <a:close/>
              </a:path>
            </a:pathLst>
          </a:custGeom>
          <a:solidFill>
            <a:schemeClr val="bg1">
              <a:lumMod val="95000"/>
            </a:schemeClr>
          </a:solidFill>
        </p:spPr>
        <p:txBody>
          <a:bodyPr wrap="square" lIns="0" tIns="0" rIns="0" bIns="0" rtlCol="0"/>
          <a:lstStyle/>
          <a:p>
            <a:endParaRPr sz="1092"/>
          </a:p>
        </p:txBody>
      </p:sp>
      <p:sp>
        <p:nvSpPr>
          <p:cNvPr id="3" name="object 3"/>
          <p:cNvSpPr txBox="1"/>
          <p:nvPr/>
        </p:nvSpPr>
        <p:spPr>
          <a:xfrm>
            <a:off x="420385" y="2854649"/>
            <a:ext cx="6056252" cy="942147"/>
          </a:xfrm>
          <a:prstGeom prst="rect">
            <a:avLst/>
          </a:prstGeom>
        </p:spPr>
        <p:txBody>
          <a:bodyPr vert="horz" wrap="square" lIns="0" tIns="8856" rIns="0" bIns="0" rtlCol="0">
            <a:spAutoFit/>
          </a:bodyPr>
          <a:lstStyle/>
          <a:p>
            <a:pPr marL="7701">
              <a:spcBef>
                <a:spcPts val="69"/>
              </a:spcBef>
            </a:pPr>
            <a:r>
              <a:rPr lang="en-MY" sz="6064" spc="64" dirty="0">
                <a:solidFill>
                  <a:srgbClr val="FF5D00"/>
                </a:solidFill>
                <a:latin typeface="Arial Black"/>
                <a:cs typeface="Arial Black"/>
              </a:rPr>
              <a:t>CONTACT US</a:t>
            </a:r>
            <a:endParaRPr sz="6064" dirty="0">
              <a:solidFill>
                <a:srgbClr val="FF5D00"/>
              </a:solidFill>
              <a:latin typeface="Arial Black"/>
              <a:cs typeface="Arial Black"/>
            </a:endParaRPr>
          </a:p>
        </p:txBody>
      </p:sp>
      <p:sp>
        <p:nvSpPr>
          <p:cNvPr id="4" name="object 4"/>
          <p:cNvSpPr txBox="1"/>
          <p:nvPr/>
        </p:nvSpPr>
        <p:spPr>
          <a:xfrm>
            <a:off x="1063128" y="3796796"/>
            <a:ext cx="4528359" cy="317886"/>
          </a:xfrm>
          <a:prstGeom prst="rect">
            <a:avLst/>
          </a:prstGeom>
        </p:spPr>
        <p:txBody>
          <a:bodyPr vert="horz" wrap="square" lIns="0" tIns="10012" rIns="0" bIns="0" rtlCol="0">
            <a:spAutoFit/>
          </a:bodyPr>
          <a:lstStyle/>
          <a:p>
            <a:pPr lvl="0" algn="ctr"/>
            <a:r>
              <a:rPr lang="en-MY" sz="2000" u="sng" dirty="0">
                <a:solidFill>
                  <a:schemeClr val="hlink"/>
                </a:solidFill>
                <a:latin typeface="Arial"/>
                <a:ea typeface="Arial"/>
                <a:cs typeface="Arial"/>
                <a:sym typeface="Arial"/>
              </a:rPr>
              <a:t>wecare.inquiry@tm.com.my</a:t>
            </a:r>
            <a:endParaRPr lang="en-MY" sz="2400" dirty="0"/>
          </a:p>
        </p:txBody>
      </p:sp>
      <p:grpSp>
        <p:nvGrpSpPr>
          <p:cNvPr id="5" name="object 5"/>
          <p:cNvGrpSpPr/>
          <p:nvPr/>
        </p:nvGrpSpPr>
        <p:grpSpPr>
          <a:xfrm>
            <a:off x="5331098" y="-3"/>
            <a:ext cx="6860695" cy="6857615"/>
            <a:chOff x="8790669" y="-5"/>
            <a:chExt cx="11313795" cy="11308715"/>
          </a:xfrm>
        </p:grpSpPr>
        <p:sp>
          <p:nvSpPr>
            <p:cNvPr id="6" name="object 6"/>
            <p:cNvSpPr/>
            <p:nvPr/>
          </p:nvSpPr>
          <p:spPr>
            <a:xfrm>
              <a:off x="10680309" y="9423800"/>
              <a:ext cx="1885314" cy="1885314"/>
            </a:xfrm>
            <a:custGeom>
              <a:avLst/>
              <a:gdLst/>
              <a:ahLst/>
              <a:cxnLst/>
              <a:rect l="l" t="t" r="r" b="b"/>
              <a:pathLst>
                <a:path w="1885315" h="1885315">
                  <a:moveTo>
                    <a:pt x="1884759" y="0"/>
                  </a:moveTo>
                  <a:lnTo>
                    <a:pt x="1836113" y="615"/>
                  </a:lnTo>
                  <a:lnTo>
                    <a:pt x="1787770" y="2452"/>
                  </a:lnTo>
                  <a:lnTo>
                    <a:pt x="1739745" y="5495"/>
                  </a:lnTo>
                  <a:lnTo>
                    <a:pt x="1692054" y="9730"/>
                  </a:lnTo>
                  <a:lnTo>
                    <a:pt x="1644710" y="15142"/>
                  </a:lnTo>
                  <a:lnTo>
                    <a:pt x="1597729" y="21716"/>
                  </a:lnTo>
                  <a:lnTo>
                    <a:pt x="1551126" y="29437"/>
                  </a:lnTo>
                  <a:lnTo>
                    <a:pt x="1504915" y="38291"/>
                  </a:lnTo>
                  <a:lnTo>
                    <a:pt x="1459111" y="48262"/>
                  </a:lnTo>
                  <a:lnTo>
                    <a:pt x="1413729" y="59336"/>
                  </a:lnTo>
                  <a:lnTo>
                    <a:pt x="1368784" y="71498"/>
                  </a:lnTo>
                  <a:lnTo>
                    <a:pt x="1324290" y="84734"/>
                  </a:lnTo>
                  <a:lnTo>
                    <a:pt x="1280263" y="99028"/>
                  </a:lnTo>
                  <a:lnTo>
                    <a:pt x="1236716" y="114365"/>
                  </a:lnTo>
                  <a:lnTo>
                    <a:pt x="1193666" y="130732"/>
                  </a:lnTo>
                  <a:lnTo>
                    <a:pt x="1151127" y="148112"/>
                  </a:lnTo>
                  <a:lnTo>
                    <a:pt x="1109113" y="166492"/>
                  </a:lnTo>
                  <a:lnTo>
                    <a:pt x="1067639" y="185856"/>
                  </a:lnTo>
                  <a:lnTo>
                    <a:pt x="1026720" y="206190"/>
                  </a:lnTo>
                  <a:lnTo>
                    <a:pt x="986372" y="227478"/>
                  </a:lnTo>
                  <a:lnTo>
                    <a:pt x="946608" y="249707"/>
                  </a:lnTo>
                  <a:lnTo>
                    <a:pt x="907444" y="272861"/>
                  </a:lnTo>
                  <a:lnTo>
                    <a:pt x="868894" y="296925"/>
                  </a:lnTo>
                  <a:lnTo>
                    <a:pt x="830973" y="321885"/>
                  </a:lnTo>
                  <a:lnTo>
                    <a:pt x="793696" y="347725"/>
                  </a:lnTo>
                  <a:lnTo>
                    <a:pt x="757078" y="374432"/>
                  </a:lnTo>
                  <a:lnTo>
                    <a:pt x="721134" y="401990"/>
                  </a:lnTo>
                  <a:lnTo>
                    <a:pt x="685878" y="430384"/>
                  </a:lnTo>
                  <a:lnTo>
                    <a:pt x="651325" y="459600"/>
                  </a:lnTo>
                  <a:lnTo>
                    <a:pt x="617490" y="489623"/>
                  </a:lnTo>
                  <a:lnTo>
                    <a:pt x="584388" y="520438"/>
                  </a:lnTo>
                  <a:lnTo>
                    <a:pt x="552034" y="552030"/>
                  </a:lnTo>
                  <a:lnTo>
                    <a:pt x="520442" y="584384"/>
                  </a:lnTo>
                  <a:lnTo>
                    <a:pt x="489627" y="617486"/>
                  </a:lnTo>
                  <a:lnTo>
                    <a:pt x="459604" y="651321"/>
                  </a:lnTo>
                  <a:lnTo>
                    <a:pt x="430388" y="685874"/>
                  </a:lnTo>
                  <a:lnTo>
                    <a:pt x="401993" y="721130"/>
                  </a:lnTo>
                  <a:lnTo>
                    <a:pt x="374435" y="757074"/>
                  </a:lnTo>
                  <a:lnTo>
                    <a:pt x="347728" y="793692"/>
                  </a:lnTo>
                  <a:lnTo>
                    <a:pt x="321888" y="830969"/>
                  </a:lnTo>
                  <a:lnTo>
                    <a:pt x="296927" y="868889"/>
                  </a:lnTo>
                  <a:lnTo>
                    <a:pt x="272863" y="907439"/>
                  </a:lnTo>
                  <a:lnTo>
                    <a:pt x="249709" y="946603"/>
                  </a:lnTo>
                  <a:lnTo>
                    <a:pt x="227480" y="986367"/>
                  </a:lnTo>
                  <a:lnTo>
                    <a:pt x="206192" y="1026716"/>
                  </a:lnTo>
                  <a:lnTo>
                    <a:pt x="185858" y="1067634"/>
                  </a:lnTo>
                  <a:lnTo>
                    <a:pt x="166493" y="1109108"/>
                  </a:lnTo>
                  <a:lnTo>
                    <a:pt x="148114" y="1151122"/>
                  </a:lnTo>
                  <a:lnTo>
                    <a:pt x="130733" y="1193662"/>
                  </a:lnTo>
                  <a:lnTo>
                    <a:pt x="114366" y="1236712"/>
                  </a:lnTo>
                  <a:lnTo>
                    <a:pt x="99029" y="1280259"/>
                  </a:lnTo>
                  <a:lnTo>
                    <a:pt x="84735" y="1324286"/>
                  </a:lnTo>
                  <a:lnTo>
                    <a:pt x="71499" y="1368780"/>
                  </a:lnTo>
                  <a:lnTo>
                    <a:pt x="59337" y="1413726"/>
                  </a:lnTo>
                  <a:lnTo>
                    <a:pt x="48263" y="1459108"/>
                  </a:lnTo>
                  <a:lnTo>
                    <a:pt x="38291" y="1504912"/>
                  </a:lnTo>
                  <a:lnTo>
                    <a:pt x="29437" y="1551123"/>
                  </a:lnTo>
                  <a:lnTo>
                    <a:pt x="21716" y="1597727"/>
                  </a:lnTo>
                  <a:lnTo>
                    <a:pt x="15142" y="1644708"/>
                  </a:lnTo>
                  <a:lnTo>
                    <a:pt x="9730" y="1692052"/>
                  </a:lnTo>
                  <a:lnTo>
                    <a:pt x="5495" y="1739744"/>
                  </a:lnTo>
                  <a:lnTo>
                    <a:pt x="2452" y="1787769"/>
                  </a:lnTo>
                  <a:lnTo>
                    <a:pt x="615" y="1836112"/>
                  </a:lnTo>
                  <a:lnTo>
                    <a:pt x="0" y="1884759"/>
                  </a:lnTo>
                  <a:lnTo>
                    <a:pt x="1884759" y="1884759"/>
                  </a:lnTo>
                  <a:lnTo>
                    <a:pt x="1884759" y="0"/>
                  </a:lnTo>
                  <a:close/>
                </a:path>
              </a:pathLst>
            </a:custGeom>
            <a:solidFill>
              <a:srgbClr val="FFFFFF"/>
            </a:solidFill>
          </p:spPr>
          <p:txBody>
            <a:bodyPr wrap="square" lIns="0" tIns="0" rIns="0" bIns="0" rtlCol="0"/>
            <a:lstStyle/>
            <a:p>
              <a:endParaRPr sz="1092"/>
            </a:p>
          </p:txBody>
        </p:sp>
        <p:sp>
          <p:nvSpPr>
            <p:cNvPr id="7" name="object 7"/>
            <p:cNvSpPr/>
            <p:nvPr/>
          </p:nvSpPr>
          <p:spPr>
            <a:xfrm>
              <a:off x="12565063" y="7538636"/>
              <a:ext cx="5655310" cy="3769995"/>
            </a:xfrm>
            <a:custGeom>
              <a:avLst/>
              <a:gdLst/>
              <a:ahLst/>
              <a:cxnLst/>
              <a:rect l="l" t="t" r="r" b="b"/>
              <a:pathLst>
                <a:path w="5655309" h="3769995">
                  <a:moveTo>
                    <a:pt x="1884756" y="1885162"/>
                  </a:moveTo>
                  <a:lnTo>
                    <a:pt x="0" y="1885162"/>
                  </a:lnTo>
                  <a:lnTo>
                    <a:pt x="0" y="3769918"/>
                  </a:lnTo>
                  <a:lnTo>
                    <a:pt x="48641" y="3769309"/>
                  </a:lnTo>
                  <a:lnTo>
                    <a:pt x="96989" y="3767480"/>
                  </a:lnTo>
                  <a:lnTo>
                    <a:pt x="145008" y="3764432"/>
                  </a:lnTo>
                  <a:lnTo>
                    <a:pt x="192697" y="3760190"/>
                  </a:lnTo>
                  <a:lnTo>
                    <a:pt x="240042" y="3754780"/>
                  </a:lnTo>
                  <a:lnTo>
                    <a:pt x="287032" y="3748214"/>
                  </a:lnTo>
                  <a:lnTo>
                    <a:pt x="333629" y="3740493"/>
                  </a:lnTo>
                  <a:lnTo>
                    <a:pt x="379844" y="3731641"/>
                  </a:lnTo>
                  <a:lnTo>
                    <a:pt x="425640" y="3721658"/>
                  </a:lnTo>
                  <a:lnTo>
                    <a:pt x="471030" y="3710584"/>
                  </a:lnTo>
                  <a:lnTo>
                    <a:pt x="515975" y="3698430"/>
                  </a:lnTo>
                  <a:lnTo>
                    <a:pt x="560463" y="3685197"/>
                  </a:lnTo>
                  <a:lnTo>
                    <a:pt x="604494" y="3670897"/>
                  </a:lnTo>
                  <a:lnTo>
                    <a:pt x="648042" y="3655555"/>
                  </a:lnTo>
                  <a:lnTo>
                    <a:pt x="691095" y="3639197"/>
                  </a:lnTo>
                  <a:lnTo>
                    <a:pt x="733628" y="3621811"/>
                  </a:lnTo>
                  <a:lnTo>
                    <a:pt x="775639" y="3603434"/>
                  </a:lnTo>
                  <a:lnTo>
                    <a:pt x="817118" y="3584067"/>
                  </a:lnTo>
                  <a:lnTo>
                    <a:pt x="858037" y="3563734"/>
                  </a:lnTo>
                  <a:lnTo>
                    <a:pt x="898385" y="3542449"/>
                  </a:lnTo>
                  <a:lnTo>
                    <a:pt x="938149" y="3520211"/>
                  </a:lnTo>
                  <a:lnTo>
                    <a:pt x="977315" y="3497059"/>
                  </a:lnTo>
                  <a:lnTo>
                    <a:pt x="1015860" y="3473005"/>
                  </a:lnTo>
                  <a:lnTo>
                    <a:pt x="1053782" y="3448037"/>
                  </a:lnTo>
                  <a:lnTo>
                    <a:pt x="1091057" y="3422192"/>
                  </a:lnTo>
                  <a:lnTo>
                    <a:pt x="1127683" y="3395497"/>
                  </a:lnTo>
                  <a:lnTo>
                    <a:pt x="1163624" y="3367938"/>
                  </a:lnTo>
                  <a:lnTo>
                    <a:pt x="1198880" y="3339541"/>
                  </a:lnTo>
                  <a:lnTo>
                    <a:pt x="1233436" y="3310318"/>
                  </a:lnTo>
                  <a:lnTo>
                    <a:pt x="1267269" y="3280295"/>
                  </a:lnTo>
                  <a:lnTo>
                    <a:pt x="1300365" y="3249485"/>
                  </a:lnTo>
                  <a:lnTo>
                    <a:pt x="1332725" y="3217888"/>
                  </a:lnTo>
                  <a:lnTo>
                    <a:pt x="1364310" y="3185541"/>
                  </a:lnTo>
                  <a:lnTo>
                    <a:pt x="1395133" y="3152432"/>
                  </a:lnTo>
                  <a:lnTo>
                    <a:pt x="1425155" y="3118599"/>
                  </a:lnTo>
                  <a:lnTo>
                    <a:pt x="1454365" y="3084042"/>
                  </a:lnTo>
                  <a:lnTo>
                    <a:pt x="1482763" y="3048787"/>
                  </a:lnTo>
                  <a:lnTo>
                    <a:pt x="1510322" y="3012846"/>
                  </a:lnTo>
                  <a:lnTo>
                    <a:pt x="1537030" y="2976232"/>
                  </a:lnTo>
                  <a:lnTo>
                    <a:pt x="1562874" y="2938957"/>
                  </a:lnTo>
                  <a:lnTo>
                    <a:pt x="1587830" y="2901035"/>
                  </a:lnTo>
                  <a:lnTo>
                    <a:pt x="1611896" y="2862478"/>
                  </a:lnTo>
                  <a:lnTo>
                    <a:pt x="1635048" y="2823324"/>
                  </a:lnTo>
                  <a:lnTo>
                    <a:pt x="1657273" y="2783560"/>
                  </a:lnTo>
                  <a:lnTo>
                    <a:pt x="1678559" y="2743212"/>
                  </a:lnTo>
                  <a:lnTo>
                    <a:pt x="1698904" y="2702293"/>
                  </a:lnTo>
                  <a:lnTo>
                    <a:pt x="1718259" y="2660815"/>
                  </a:lnTo>
                  <a:lnTo>
                    <a:pt x="1736648" y="2618803"/>
                  </a:lnTo>
                  <a:lnTo>
                    <a:pt x="1754022" y="2576258"/>
                  </a:lnTo>
                  <a:lnTo>
                    <a:pt x="1770392" y="2533205"/>
                  </a:lnTo>
                  <a:lnTo>
                    <a:pt x="1785721" y="2489670"/>
                  </a:lnTo>
                  <a:lnTo>
                    <a:pt x="1800021" y="2445639"/>
                  </a:lnTo>
                  <a:lnTo>
                    <a:pt x="1813255" y="2401138"/>
                  </a:lnTo>
                  <a:lnTo>
                    <a:pt x="1825421" y="2356193"/>
                  </a:lnTo>
                  <a:lnTo>
                    <a:pt x="1836496" y="2310815"/>
                  </a:lnTo>
                  <a:lnTo>
                    <a:pt x="1846465" y="2265007"/>
                  </a:lnTo>
                  <a:lnTo>
                    <a:pt x="1855317" y="2218804"/>
                  </a:lnTo>
                  <a:lnTo>
                    <a:pt x="1863039" y="2172195"/>
                  </a:lnTo>
                  <a:lnTo>
                    <a:pt x="1869617" y="2125218"/>
                  </a:lnTo>
                  <a:lnTo>
                    <a:pt x="1875028" y="2077872"/>
                  </a:lnTo>
                  <a:lnTo>
                    <a:pt x="1879257" y="2030183"/>
                  </a:lnTo>
                  <a:lnTo>
                    <a:pt x="1882305" y="1982152"/>
                  </a:lnTo>
                  <a:lnTo>
                    <a:pt x="1884146" y="1933816"/>
                  </a:lnTo>
                  <a:lnTo>
                    <a:pt x="1884756" y="1885162"/>
                  </a:lnTo>
                  <a:close/>
                </a:path>
                <a:path w="5655309" h="3769995">
                  <a:moveTo>
                    <a:pt x="5654967" y="0"/>
                  </a:moveTo>
                  <a:lnTo>
                    <a:pt x="3770211" y="0"/>
                  </a:lnTo>
                  <a:lnTo>
                    <a:pt x="3770211" y="1884756"/>
                  </a:lnTo>
                  <a:lnTo>
                    <a:pt x="5654967" y="1884756"/>
                  </a:lnTo>
                  <a:lnTo>
                    <a:pt x="5654967" y="0"/>
                  </a:lnTo>
                  <a:close/>
                </a:path>
              </a:pathLst>
            </a:custGeom>
            <a:solidFill>
              <a:srgbClr val="FFC8B3"/>
            </a:solidFill>
          </p:spPr>
          <p:txBody>
            <a:bodyPr wrap="square" lIns="0" tIns="0" rIns="0" bIns="0" rtlCol="0"/>
            <a:lstStyle/>
            <a:p>
              <a:endParaRPr sz="1092"/>
            </a:p>
          </p:txBody>
        </p:sp>
        <p:sp>
          <p:nvSpPr>
            <p:cNvPr id="8" name="object 8"/>
            <p:cNvSpPr/>
            <p:nvPr/>
          </p:nvSpPr>
          <p:spPr>
            <a:xfrm>
              <a:off x="16335280" y="7538632"/>
              <a:ext cx="1885314" cy="1885314"/>
            </a:xfrm>
            <a:custGeom>
              <a:avLst/>
              <a:gdLst/>
              <a:ahLst/>
              <a:cxnLst/>
              <a:rect l="l" t="t" r="r" b="b"/>
              <a:pathLst>
                <a:path w="1885315" h="1885315">
                  <a:moveTo>
                    <a:pt x="1884759" y="0"/>
                  </a:moveTo>
                  <a:lnTo>
                    <a:pt x="1836112" y="615"/>
                  </a:lnTo>
                  <a:lnTo>
                    <a:pt x="1787769" y="2452"/>
                  </a:lnTo>
                  <a:lnTo>
                    <a:pt x="1739744" y="5495"/>
                  </a:lnTo>
                  <a:lnTo>
                    <a:pt x="1692052" y="9730"/>
                  </a:lnTo>
                  <a:lnTo>
                    <a:pt x="1644708" y="15142"/>
                  </a:lnTo>
                  <a:lnTo>
                    <a:pt x="1597727" y="21716"/>
                  </a:lnTo>
                  <a:lnTo>
                    <a:pt x="1551123" y="29437"/>
                  </a:lnTo>
                  <a:lnTo>
                    <a:pt x="1504912" y="38291"/>
                  </a:lnTo>
                  <a:lnTo>
                    <a:pt x="1459108" y="48263"/>
                  </a:lnTo>
                  <a:lnTo>
                    <a:pt x="1413726" y="59337"/>
                  </a:lnTo>
                  <a:lnTo>
                    <a:pt x="1368780" y="71499"/>
                  </a:lnTo>
                  <a:lnTo>
                    <a:pt x="1324286" y="84735"/>
                  </a:lnTo>
                  <a:lnTo>
                    <a:pt x="1280259" y="99029"/>
                  </a:lnTo>
                  <a:lnTo>
                    <a:pt x="1236712" y="114366"/>
                  </a:lnTo>
                  <a:lnTo>
                    <a:pt x="1193662" y="130733"/>
                  </a:lnTo>
                  <a:lnTo>
                    <a:pt x="1151122" y="148114"/>
                  </a:lnTo>
                  <a:lnTo>
                    <a:pt x="1109108" y="166493"/>
                  </a:lnTo>
                  <a:lnTo>
                    <a:pt x="1067634" y="185858"/>
                  </a:lnTo>
                  <a:lnTo>
                    <a:pt x="1026716" y="206192"/>
                  </a:lnTo>
                  <a:lnTo>
                    <a:pt x="986367" y="227480"/>
                  </a:lnTo>
                  <a:lnTo>
                    <a:pt x="946603" y="249709"/>
                  </a:lnTo>
                  <a:lnTo>
                    <a:pt x="907439" y="272863"/>
                  </a:lnTo>
                  <a:lnTo>
                    <a:pt x="868889" y="296927"/>
                  </a:lnTo>
                  <a:lnTo>
                    <a:pt x="830969" y="321888"/>
                  </a:lnTo>
                  <a:lnTo>
                    <a:pt x="793692" y="347728"/>
                  </a:lnTo>
                  <a:lnTo>
                    <a:pt x="757074" y="374435"/>
                  </a:lnTo>
                  <a:lnTo>
                    <a:pt x="721130" y="401993"/>
                  </a:lnTo>
                  <a:lnTo>
                    <a:pt x="685874" y="430388"/>
                  </a:lnTo>
                  <a:lnTo>
                    <a:pt x="651321" y="459604"/>
                  </a:lnTo>
                  <a:lnTo>
                    <a:pt x="617486" y="489627"/>
                  </a:lnTo>
                  <a:lnTo>
                    <a:pt x="584384" y="520442"/>
                  </a:lnTo>
                  <a:lnTo>
                    <a:pt x="552030" y="552034"/>
                  </a:lnTo>
                  <a:lnTo>
                    <a:pt x="520438" y="584388"/>
                  </a:lnTo>
                  <a:lnTo>
                    <a:pt x="489623" y="617490"/>
                  </a:lnTo>
                  <a:lnTo>
                    <a:pt x="459600" y="651325"/>
                  </a:lnTo>
                  <a:lnTo>
                    <a:pt x="430384" y="685878"/>
                  </a:lnTo>
                  <a:lnTo>
                    <a:pt x="401990" y="721134"/>
                  </a:lnTo>
                  <a:lnTo>
                    <a:pt x="374432" y="757078"/>
                  </a:lnTo>
                  <a:lnTo>
                    <a:pt x="347725" y="793696"/>
                  </a:lnTo>
                  <a:lnTo>
                    <a:pt x="321885" y="830973"/>
                  </a:lnTo>
                  <a:lnTo>
                    <a:pt x="296925" y="868894"/>
                  </a:lnTo>
                  <a:lnTo>
                    <a:pt x="272861" y="907444"/>
                  </a:lnTo>
                  <a:lnTo>
                    <a:pt x="249707" y="946608"/>
                  </a:lnTo>
                  <a:lnTo>
                    <a:pt x="227478" y="986372"/>
                  </a:lnTo>
                  <a:lnTo>
                    <a:pt x="206190" y="1026720"/>
                  </a:lnTo>
                  <a:lnTo>
                    <a:pt x="185856" y="1067639"/>
                  </a:lnTo>
                  <a:lnTo>
                    <a:pt x="166492" y="1109113"/>
                  </a:lnTo>
                  <a:lnTo>
                    <a:pt x="148112" y="1151127"/>
                  </a:lnTo>
                  <a:lnTo>
                    <a:pt x="130732" y="1193666"/>
                  </a:lnTo>
                  <a:lnTo>
                    <a:pt x="114365" y="1236716"/>
                  </a:lnTo>
                  <a:lnTo>
                    <a:pt x="99028" y="1280263"/>
                  </a:lnTo>
                  <a:lnTo>
                    <a:pt x="84734" y="1324290"/>
                  </a:lnTo>
                  <a:lnTo>
                    <a:pt x="71498" y="1368784"/>
                  </a:lnTo>
                  <a:lnTo>
                    <a:pt x="59336" y="1413729"/>
                  </a:lnTo>
                  <a:lnTo>
                    <a:pt x="48262" y="1459111"/>
                  </a:lnTo>
                  <a:lnTo>
                    <a:pt x="38291" y="1504915"/>
                  </a:lnTo>
                  <a:lnTo>
                    <a:pt x="29437" y="1551126"/>
                  </a:lnTo>
                  <a:lnTo>
                    <a:pt x="21716" y="1597729"/>
                  </a:lnTo>
                  <a:lnTo>
                    <a:pt x="15142" y="1644710"/>
                  </a:lnTo>
                  <a:lnTo>
                    <a:pt x="9730" y="1692054"/>
                  </a:lnTo>
                  <a:lnTo>
                    <a:pt x="5495" y="1739745"/>
                  </a:lnTo>
                  <a:lnTo>
                    <a:pt x="2452" y="1787770"/>
                  </a:lnTo>
                  <a:lnTo>
                    <a:pt x="615" y="1836113"/>
                  </a:lnTo>
                  <a:lnTo>
                    <a:pt x="0" y="1884759"/>
                  </a:lnTo>
                  <a:lnTo>
                    <a:pt x="1884759" y="1884759"/>
                  </a:lnTo>
                  <a:lnTo>
                    <a:pt x="1884759" y="0"/>
                  </a:lnTo>
                  <a:close/>
                </a:path>
              </a:pathLst>
            </a:custGeom>
            <a:solidFill>
              <a:srgbClr val="E6E6E6"/>
            </a:solidFill>
          </p:spPr>
          <p:txBody>
            <a:bodyPr wrap="square" lIns="0" tIns="0" rIns="0" bIns="0" rtlCol="0"/>
            <a:lstStyle/>
            <a:p>
              <a:endParaRPr sz="1092"/>
            </a:p>
          </p:txBody>
        </p:sp>
        <p:sp>
          <p:nvSpPr>
            <p:cNvPr id="9" name="object 9"/>
            <p:cNvSpPr/>
            <p:nvPr/>
          </p:nvSpPr>
          <p:spPr>
            <a:xfrm>
              <a:off x="18219338" y="7538634"/>
              <a:ext cx="1885314" cy="1885314"/>
            </a:xfrm>
            <a:custGeom>
              <a:avLst/>
              <a:gdLst/>
              <a:ahLst/>
              <a:cxnLst/>
              <a:rect l="l" t="t" r="r" b="b"/>
              <a:pathLst>
                <a:path w="1885315" h="1885315">
                  <a:moveTo>
                    <a:pt x="1884759" y="0"/>
                  </a:moveTo>
                  <a:lnTo>
                    <a:pt x="0" y="0"/>
                  </a:lnTo>
                  <a:lnTo>
                    <a:pt x="0" y="1884759"/>
                  </a:lnTo>
                  <a:lnTo>
                    <a:pt x="1884759" y="1884759"/>
                  </a:lnTo>
                  <a:lnTo>
                    <a:pt x="1884759" y="0"/>
                  </a:lnTo>
                  <a:close/>
                </a:path>
              </a:pathLst>
            </a:custGeom>
            <a:solidFill>
              <a:srgbClr val="FFC8B3"/>
            </a:solidFill>
          </p:spPr>
          <p:txBody>
            <a:bodyPr wrap="square" lIns="0" tIns="0" rIns="0" bIns="0" rtlCol="0"/>
            <a:lstStyle/>
            <a:p>
              <a:endParaRPr sz="1092"/>
            </a:p>
          </p:txBody>
        </p:sp>
        <p:sp>
          <p:nvSpPr>
            <p:cNvPr id="10" name="object 10"/>
            <p:cNvSpPr/>
            <p:nvPr/>
          </p:nvSpPr>
          <p:spPr>
            <a:xfrm>
              <a:off x="18219338" y="7538633"/>
              <a:ext cx="1885314" cy="1885314"/>
            </a:xfrm>
            <a:custGeom>
              <a:avLst/>
              <a:gdLst/>
              <a:ahLst/>
              <a:cxnLst/>
              <a:rect l="l" t="t" r="r" b="b"/>
              <a:pathLst>
                <a:path w="1885315" h="1885315">
                  <a:moveTo>
                    <a:pt x="1884759" y="0"/>
                  </a:moveTo>
                  <a:lnTo>
                    <a:pt x="0" y="0"/>
                  </a:lnTo>
                  <a:lnTo>
                    <a:pt x="0" y="1884759"/>
                  </a:lnTo>
                  <a:lnTo>
                    <a:pt x="48646" y="1884143"/>
                  </a:lnTo>
                  <a:lnTo>
                    <a:pt x="96989" y="1882306"/>
                  </a:lnTo>
                  <a:lnTo>
                    <a:pt x="145013" y="1879263"/>
                  </a:lnTo>
                  <a:lnTo>
                    <a:pt x="192705" y="1875028"/>
                  </a:lnTo>
                  <a:lnTo>
                    <a:pt x="240048" y="1869616"/>
                  </a:lnTo>
                  <a:lnTo>
                    <a:pt x="287029" y="1863042"/>
                  </a:lnTo>
                  <a:lnTo>
                    <a:pt x="333632" y="1855321"/>
                  </a:lnTo>
                  <a:lnTo>
                    <a:pt x="379843" y="1846467"/>
                  </a:lnTo>
                  <a:lnTo>
                    <a:pt x="425647" y="1836496"/>
                  </a:lnTo>
                  <a:lnTo>
                    <a:pt x="471029" y="1825421"/>
                  </a:lnTo>
                  <a:lnTo>
                    <a:pt x="515975" y="1813259"/>
                  </a:lnTo>
                  <a:lnTo>
                    <a:pt x="560468" y="1800024"/>
                  </a:lnTo>
                  <a:lnTo>
                    <a:pt x="604496" y="1785730"/>
                  </a:lnTo>
                  <a:lnTo>
                    <a:pt x="648042" y="1770392"/>
                  </a:lnTo>
                  <a:lnTo>
                    <a:pt x="691092" y="1754025"/>
                  </a:lnTo>
                  <a:lnTo>
                    <a:pt x="733632" y="1736645"/>
                  </a:lnTo>
                  <a:lnTo>
                    <a:pt x="775646" y="1718265"/>
                  </a:lnTo>
                  <a:lnTo>
                    <a:pt x="817119" y="1698901"/>
                  </a:lnTo>
                  <a:lnTo>
                    <a:pt x="858038" y="1678567"/>
                  </a:lnTo>
                  <a:lnTo>
                    <a:pt x="898387" y="1657278"/>
                  </a:lnTo>
                  <a:lnTo>
                    <a:pt x="938150" y="1635049"/>
                  </a:lnTo>
                  <a:lnTo>
                    <a:pt x="977315" y="1611895"/>
                  </a:lnTo>
                  <a:lnTo>
                    <a:pt x="1015864" y="1587831"/>
                  </a:lnTo>
                  <a:lnTo>
                    <a:pt x="1053785" y="1562871"/>
                  </a:lnTo>
                  <a:lnTo>
                    <a:pt x="1091062" y="1537030"/>
                  </a:lnTo>
                  <a:lnTo>
                    <a:pt x="1127680" y="1510323"/>
                  </a:lnTo>
                  <a:lnTo>
                    <a:pt x="1163624" y="1482765"/>
                  </a:lnTo>
                  <a:lnTo>
                    <a:pt x="1198880" y="1454371"/>
                  </a:lnTo>
                  <a:lnTo>
                    <a:pt x="1233433" y="1425155"/>
                  </a:lnTo>
                  <a:lnTo>
                    <a:pt x="1267268" y="1395132"/>
                  </a:lnTo>
                  <a:lnTo>
                    <a:pt x="1300370" y="1364317"/>
                  </a:lnTo>
                  <a:lnTo>
                    <a:pt x="1332725" y="1332725"/>
                  </a:lnTo>
                  <a:lnTo>
                    <a:pt x="1364317" y="1300370"/>
                  </a:lnTo>
                  <a:lnTo>
                    <a:pt x="1395132" y="1267268"/>
                  </a:lnTo>
                  <a:lnTo>
                    <a:pt x="1425155" y="1233433"/>
                  </a:lnTo>
                  <a:lnTo>
                    <a:pt x="1454371" y="1198880"/>
                  </a:lnTo>
                  <a:lnTo>
                    <a:pt x="1482765" y="1163624"/>
                  </a:lnTo>
                  <a:lnTo>
                    <a:pt x="1510323" y="1127680"/>
                  </a:lnTo>
                  <a:lnTo>
                    <a:pt x="1537030" y="1091062"/>
                  </a:lnTo>
                  <a:lnTo>
                    <a:pt x="1562871" y="1053785"/>
                  </a:lnTo>
                  <a:lnTo>
                    <a:pt x="1587831" y="1015864"/>
                  </a:lnTo>
                  <a:lnTo>
                    <a:pt x="1611895" y="977315"/>
                  </a:lnTo>
                  <a:lnTo>
                    <a:pt x="1635049" y="938150"/>
                  </a:lnTo>
                  <a:lnTo>
                    <a:pt x="1657278" y="898387"/>
                  </a:lnTo>
                  <a:lnTo>
                    <a:pt x="1678567" y="858038"/>
                  </a:lnTo>
                  <a:lnTo>
                    <a:pt x="1698901" y="817119"/>
                  </a:lnTo>
                  <a:lnTo>
                    <a:pt x="1718265" y="775646"/>
                  </a:lnTo>
                  <a:lnTo>
                    <a:pt x="1736645" y="733632"/>
                  </a:lnTo>
                  <a:lnTo>
                    <a:pt x="1754025" y="691092"/>
                  </a:lnTo>
                  <a:lnTo>
                    <a:pt x="1770392" y="648042"/>
                  </a:lnTo>
                  <a:lnTo>
                    <a:pt x="1785730" y="604496"/>
                  </a:lnTo>
                  <a:lnTo>
                    <a:pt x="1800024" y="560468"/>
                  </a:lnTo>
                  <a:lnTo>
                    <a:pt x="1813259" y="515975"/>
                  </a:lnTo>
                  <a:lnTo>
                    <a:pt x="1825421" y="471029"/>
                  </a:lnTo>
                  <a:lnTo>
                    <a:pt x="1836496" y="425647"/>
                  </a:lnTo>
                  <a:lnTo>
                    <a:pt x="1846467" y="379843"/>
                  </a:lnTo>
                  <a:lnTo>
                    <a:pt x="1855321" y="333632"/>
                  </a:lnTo>
                  <a:lnTo>
                    <a:pt x="1863042" y="287029"/>
                  </a:lnTo>
                  <a:lnTo>
                    <a:pt x="1869616" y="240048"/>
                  </a:lnTo>
                  <a:lnTo>
                    <a:pt x="1875028" y="192705"/>
                  </a:lnTo>
                  <a:lnTo>
                    <a:pt x="1879263" y="145013"/>
                  </a:lnTo>
                  <a:lnTo>
                    <a:pt x="1882306" y="96989"/>
                  </a:lnTo>
                  <a:lnTo>
                    <a:pt x="1884143" y="48646"/>
                  </a:lnTo>
                  <a:lnTo>
                    <a:pt x="1884759" y="0"/>
                  </a:lnTo>
                  <a:close/>
                </a:path>
              </a:pathLst>
            </a:custGeom>
            <a:solidFill>
              <a:srgbClr val="FFFFFF"/>
            </a:solidFill>
          </p:spPr>
          <p:txBody>
            <a:bodyPr wrap="square" lIns="0" tIns="0" rIns="0" bIns="0" rtlCol="0"/>
            <a:lstStyle/>
            <a:p>
              <a:endParaRPr sz="1092"/>
            </a:p>
          </p:txBody>
        </p:sp>
        <p:sp>
          <p:nvSpPr>
            <p:cNvPr id="11" name="object 11"/>
            <p:cNvSpPr/>
            <p:nvPr/>
          </p:nvSpPr>
          <p:spPr>
            <a:xfrm>
              <a:off x="12565063" y="5"/>
              <a:ext cx="3769995" cy="7539355"/>
            </a:xfrm>
            <a:custGeom>
              <a:avLst/>
              <a:gdLst/>
              <a:ahLst/>
              <a:cxnLst/>
              <a:rect l="l" t="t" r="r" b="b"/>
              <a:pathLst>
                <a:path w="3769994" h="7539355">
                  <a:moveTo>
                    <a:pt x="3769512" y="3769512"/>
                  </a:moveTo>
                  <a:lnTo>
                    <a:pt x="3769207" y="3721176"/>
                  </a:lnTo>
                  <a:lnTo>
                    <a:pt x="3768306" y="3672967"/>
                  </a:lnTo>
                  <a:lnTo>
                    <a:pt x="3766794" y="3624923"/>
                  </a:lnTo>
                  <a:lnTo>
                    <a:pt x="3764686" y="3577031"/>
                  </a:lnTo>
                  <a:lnTo>
                    <a:pt x="3761981" y="3529292"/>
                  </a:lnTo>
                  <a:lnTo>
                    <a:pt x="3758692" y="3481717"/>
                  </a:lnTo>
                  <a:lnTo>
                    <a:pt x="3754805" y="3434296"/>
                  </a:lnTo>
                  <a:lnTo>
                    <a:pt x="3750348" y="3387052"/>
                  </a:lnTo>
                  <a:lnTo>
                    <a:pt x="3745306" y="3339973"/>
                  </a:lnTo>
                  <a:lnTo>
                    <a:pt x="3739692" y="3293072"/>
                  </a:lnTo>
                  <a:lnTo>
                    <a:pt x="3733495" y="3246348"/>
                  </a:lnTo>
                  <a:lnTo>
                    <a:pt x="3726738" y="3199803"/>
                  </a:lnTo>
                  <a:lnTo>
                    <a:pt x="3719423" y="3153448"/>
                  </a:lnTo>
                  <a:lnTo>
                    <a:pt x="3711537" y="3107283"/>
                  </a:lnTo>
                  <a:lnTo>
                    <a:pt x="3703091" y="3061309"/>
                  </a:lnTo>
                  <a:lnTo>
                    <a:pt x="3694099" y="3015538"/>
                  </a:lnTo>
                  <a:lnTo>
                    <a:pt x="3684549" y="2969958"/>
                  </a:lnTo>
                  <a:lnTo>
                    <a:pt x="3674453" y="2924581"/>
                  </a:lnTo>
                  <a:lnTo>
                    <a:pt x="3663810" y="2879420"/>
                  </a:lnTo>
                  <a:lnTo>
                    <a:pt x="3652634" y="2834462"/>
                  </a:lnTo>
                  <a:lnTo>
                    <a:pt x="3640925" y="2789720"/>
                  </a:lnTo>
                  <a:lnTo>
                    <a:pt x="3628669" y="2745194"/>
                  </a:lnTo>
                  <a:lnTo>
                    <a:pt x="3615893" y="2700896"/>
                  </a:lnTo>
                  <a:lnTo>
                    <a:pt x="3602596" y="2656814"/>
                  </a:lnTo>
                  <a:lnTo>
                    <a:pt x="3588778" y="2612974"/>
                  </a:lnTo>
                  <a:lnTo>
                    <a:pt x="3574427" y="2569349"/>
                  </a:lnTo>
                  <a:lnTo>
                    <a:pt x="3559581" y="2525979"/>
                  </a:lnTo>
                  <a:lnTo>
                    <a:pt x="3544214" y="2482837"/>
                  </a:lnTo>
                  <a:lnTo>
                    <a:pt x="3528339" y="2439936"/>
                  </a:lnTo>
                  <a:lnTo>
                    <a:pt x="3511956" y="2397290"/>
                  </a:lnTo>
                  <a:lnTo>
                    <a:pt x="3495078" y="2354884"/>
                  </a:lnTo>
                  <a:lnTo>
                    <a:pt x="3477704" y="2312746"/>
                  </a:lnTo>
                  <a:lnTo>
                    <a:pt x="3459835" y="2270861"/>
                  </a:lnTo>
                  <a:lnTo>
                    <a:pt x="3441484" y="2229231"/>
                  </a:lnTo>
                  <a:lnTo>
                    <a:pt x="3422637" y="2187879"/>
                  </a:lnTo>
                  <a:lnTo>
                    <a:pt x="3403320" y="2146782"/>
                  </a:lnTo>
                  <a:lnTo>
                    <a:pt x="3383521" y="2105964"/>
                  </a:lnTo>
                  <a:lnTo>
                    <a:pt x="3363239" y="2065426"/>
                  </a:lnTo>
                  <a:lnTo>
                    <a:pt x="3342500" y="2025154"/>
                  </a:lnTo>
                  <a:lnTo>
                    <a:pt x="3321278" y="1985175"/>
                  </a:lnTo>
                  <a:lnTo>
                    <a:pt x="3299599" y="1945487"/>
                  </a:lnTo>
                  <a:lnTo>
                    <a:pt x="3277463" y="1906079"/>
                  </a:lnTo>
                  <a:lnTo>
                    <a:pt x="3254870" y="1866976"/>
                  </a:lnTo>
                  <a:lnTo>
                    <a:pt x="3231819" y="1828152"/>
                  </a:lnTo>
                  <a:lnTo>
                    <a:pt x="3208312" y="1789645"/>
                  </a:lnTo>
                  <a:lnTo>
                    <a:pt x="3184372" y="1751444"/>
                  </a:lnTo>
                  <a:lnTo>
                    <a:pt x="3159988" y="1713547"/>
                  </a:lnTo>
                  <a:lnTo>
                    <a:pt x="3135160" y="1675955"/>
                  </a:lnTo>
                  <a:lnTo>
                    <a:pt x="3109899" y="1638693"/>
                  </a:lnTo>
                  <a:lnTo>
                    <a:pt x="3084207" y="1601736"/>
                  </a:lnTo>
                  <a:lnTo>
                    <a:pt x="3058096" y="1565109"/>
                  </a:lnTo>
                  <a:lnTo>
                    <a:pt x="3031553" y="1528813"/>
                  </a:lnTo>
                  <a:lnTo>
                    <a:pt x="3004591" y="1492834"/>
                  </a:lnTo>
                  <a:lnTo>
                    <a:pt x="2977210" y="1457198"/>
                  </a:lnTo>
                  <a:lnTo>
                    <a:pt x="2949410" y="1421904"/>
                  </a:lnTo>
                  <a:lnTo>
                    <a:pt x="2921203" y="1386941"/>
                  </a:lnTo>
                  <a:lnTo>
                    <a:pt x="2892602" y="1352321"/>
                  </a:lnTo>
                  <a:lnTo>
                    <a:pt x="2863583" y="1318056"/>
                  </a:lnTo>
                  <a:lnTo>
                    <a:pt x="2834170" y="1284147"/>
                  </a:lnTo>
                  <a:lnTo>
                    <a:pt x="2804376" y="1250581"/>
                  </a:lnTo>
                  <a:lnTo>
                    <a:pt x="2774175" y="1217383"/>
                  </a:lnTo>
                  <a:lnTo>
                    <a:pt x="2743581" y="1184554"/>
                  </a:lnTo>
                  <a:lnTo>
                    <a:pt x="2712618" y="1152080"/>
                  </a:lnTo>
                  <a:lnTo>
                    <a:pt x="2681262" y="1119974"/>
                  </a:lnTo>
                  <a:lnTo>
                    <a:pt x="2649537" y="1088250"/>
                  </a:lnTo>
                  <a:lnTo>
                    <a:pt x="2617444" y="1056894"/>
                  </a:lnTo>
                  <a:lnTo>
                    <a:pt x="2584970" y="1025931"/>
                  </a:lnTo>
                  <a:lnTo>
                    <a:pt x="2552128" y="995349"/>
                  </a:lnTo>
                  <a:lnTo>
                    <a:pt x="2518930" y="965149"/>
                  </a:lnTo>
                  <a:lnTo>
                    <a:pt x="2485377" y="935342"/>
                  </a:lnTo>
                  <a:lnTo>
                    <a:pt x="2451455" y="905929"/>
                  </a:lnTo>
                  <a:lnTo>
                    <a:pt x="2417191" y="876922"/>
                  </a:lnTo>
                  <a:lnTo>
                    <a:pt x="2382570" y="848309"/>
                  </a:lnTo>
                  <a:lnTo>
                    <a:pt x="2347620" y="820102"/>
                  </a:lnTo>
                  <a:lnTo>
                    <a:pt x="2312314" y="792314"/>
                  </a:lnTo>
                  <a:lnTo>
                    <a:pt x="2276678" y="764933"/>
                  </a:lnTo>
                  <a:lnTo>
                    <a:pt x="2240711" y="737971"/>
                  </a:lnTo>
                  <a:lnTo>
                    <a:pt x="2204402" y="711428"/>
                  </a:lnTo>
                  <a:lnTo>
                    <a:pt x="2167775" y="685304"/>
                  </a:lnTo>
                  <a:lnTo>
                    <a:pt x="2130831" y="659612"/>
                  </a:lnTo>
                  <a:lnTo>
                    <a:pt x="2093556" y="634352"/>
                  </a:lnTo>
                  <a:lnTo>
                    <a:pt x="2055977" y="609523"/>
                  </a:lnTo>
                  <a:lnTo>
                    <a:pt x="2018080" y="585139"/>
                  </a:lnTo>
                  <a:lnTo>
                    <a:pt x="1979866" y="561200"/>
                  </a:lnTo>
                  <a:lnTo>
                    <a:pt x="1941360" y="537705"/>
                  </a:lnTo>
                  <a:lnTo>
                    <a:pt x="1902548" y="514654"/>
                  </a:lnTo>
                  <a:lnTo>
                    <a:pt x="1863432" y="492048"/>
                  </a:lnTo>
                  <a:lnTo>
                    <a:pt x="1824037" y="469912"/>
                  </a:lnTo>
                  <a:lnTo>
                    <a:pt x="1784337" y="448233"/>
                  </a:lnTo>
                  <a:lnTo>
                    <a:pt x="1744357" y="427024"/>
                  </a:lnTo>
                  <a:lnTo>
                    <a:pt x="1704098" y="406273"/>
                  </a:lnTo>
                  <a:lnTo>
                    <a:pt x="1663560" y="385991"/>
                  </a:lnTo>
                  <a:lnTo>
                    <a:pt x="1622729" y="366191"/>
                  </a:lnTo>
                  <a:lnTo>
                    <a:pt x="1581645" y="346875"/>
                  </a:lnTo>
                  <a:lnTo>
                    <a:pt x="1540281" y="328028"/>
                  </a:lnTo>
                  <a:lnTo>
                    <a:pt x="1498663" y="309676"/>
                  </a:lnTo>
                  <a:lnTo>
                    <a:pt x="1456766" y="291807"/>
                  </a:lnTo>
                  <a:lnTo>
                    <a:pt x="1414627" y="274434"/>
                  </a:lnTo>
                  <a:lnTo>
                    <a:pt x="1372235" y="257556"/>
                  </a:lnTo>
                  <a:lnTo>
                    <a:pt x="1329575" y="241173"/>
                  </a:lnTo>
                  <a:lnTo>
                    <a:pt x="1286687" y="225298"/>
                  </a:lnTo>
                  <a:lnTo>
                    <a:pt x="1243545" y="209931"/>
                  </a:lnTo>
                  <a:lnTo>
                    <a:pt x="1200162" y="195084"/>
                  </a:lnTo>
                  <a:lnTo>
                    <a:pt x="1156550" y="180746"/>
                  </a:lnTo>
                  <a:lnTo>
                    <a:pt x="1112697" y="166916"/>
                  </a:lnTo>
                  <a:lnTo>
                    <a:pt x="1068628" y="153619"/>
                  </a:lnTo>
                  <a:lnTo>
                    <a:pt x="1024318" y="140843"/>
                  </a:lnTo>
                  <a:lnTo>
                    <a:pt x="979805" y="128587"/>
                  </a:lnTo>
                  <a:lnTo>
                    <a:pt x="935062" y="116878"/>
                  </a:lnTo>
                  <a:lnTo>
                    <a:pt x="890104" y="105702"/>
                  </a:lnTo>
                  <a:lnTo>
                    <a:pt x="844931" y="95059"/>
                  </a:lnTo>
                  <a:lnTo>
                    <a:pt x="799566" y="84963"/>
                  </a:lnTo>
                  <a:lnTo>
                    <a:pt x="753986" y="75412"/>
                  </a:lnTo>
                  <a:lnTo>
                    <a:pt x="708202" y="66421"/>
                  </a:lnTo>
                  <a:lnTo>
                    <a:pt x="662228" y="57975"/>
                  </a:lnTo>
                  <a:lnTo>
                    <a:pt x="616064" y="50088"/>
                  </a:lnTo>
                  <a:lnTo>
                    <a:pt x="569709" y="42773"/>
                  </a:lnTo>
                  <a:lnTo>
                    <a:pt x="523163" y="36004"/>
                  </a:lnTo>
                  <a:lnTo>
                    <a:pt x="476440" y="29819"/>
                  </a:lnTo>
                  <a:lnTo>
                    <a:pt x="429539" y="24206"/>
                  </a:lnTo>
                  <a:lnTo>
                    <a:pt x="382473" y="19164"/>
                  </a:lnTo>
                  <a:lnTo>
                    <a:pt x="335216" y="14693"/>
                  </a:lnTo>
                  <a:lnTo>
                    <a:pt x="287807" y="10820"/>
                  </a:lnTo>
                  <a:lnTo>
                    <a:pt x="240233" y="7531"/>
                  </a:lnTo>
                  <a:lnTo>
                    <a:pt x="192493" y="4826"/>
                  </a:lnTo>
                  <a:lnTo>
                    <a:pt x="144589" y="2717"/>
                  </a:lnTo>
                  <a:lnTo>
                    <a:pt x="96545" y="1206"/>
                  </a:lnTo>
                  <a:lnTo>
                    <a:pt x="48348" y="304"/>
                  </a:lnTo>
                  <a:lnTo>
                    <a:pt x="0" y="0"/>
                  </a:lnTo>
                  <a:lnTo>
                    <a:pt x="0" y="3769512"/>
                  </a:lnTo>
                  <a:lnTo>
                    <a:pt x="304" y="3817861"/>
                  </a:lnTo>
                  <a:lnTo>
                    <a:pt x="1219" y="3866057"/>
                  </a:lnTo>
                  <a:lnTo>
                    <a:pt x="2730" y="3914102"/>
                  </a:lnTo>
                  <a:lnTo>
                    <a:pt x="4838" y="3961993"/>
                  </a:lnTo>
                  <a:lnTo>
                    <a:pt x="7531" y="4009733"/>
                  </a:lnTo>
                  <a:lnTo>
                    <a:pt x="10833" y="4057319"/>
                  </a:lnTo>
                  <a:lnTo>
                    <a:pt x="14706" y="4104729"/>
                  </a:lnTo>
                  <a:lnTo>
                    <a:pt x="19164" y="4151973"/>
                  </a:lnTo>
                  <a:lnTo>
                    <a:pt x="24206" y="4199051"/>
                  </a:lnTo>
                  <a:lnTo>
                    <a:pt x="29832" y="4245953"/>
                  </a:lnTo>
                  <a:lnTo>
                    <a:pt x="36017" y="4292676"/>
                  </a:lnTo>
                  <a:lnTo>
                    <a:pt x="42773" y="4339221"/>
                  </a:lnTo>
                  <a:lnTo>
                    <a:pt x="50101" y="4385576"/>
                  </a:lnTo>
                  <a:lnTo>
                    <a:pt x="57988" y="4431741"/>
                  </a:lnTo>
                  <a:lnTo>
                    <a:pt x="66421" y="4477715"/>
                  </a:lnTo>
                  <a:lnTo>
                    <a:pt x="75425" y="4523498"/>
                  </a:lnTo>
                  <a:lnTo>
                    <a:pt x="84975" y="4569066"/>
                  </a:lnTo>
                  <a:lnTo>
                    <a:pt x="95072" y="4614443"/>
                  </a:lnTo>
                  <a:lnTo>
                    <a:pt x="105702" y="4659617"/>
                  </a:lnTo>
                  <a:lnTo>
                    <a:pt x="116878" y="4704562"/>
                  </a:lnTo>
                  <a:lnTo>
                    <a:pt x="128600" y="4749304"/>
                  </a:lnTo>
                  <a:lnTo>
                    <a:pt x="140843" y="4793831"/>
                  </a:lnTo>
                  <a:lnTo>
                    <a:pt x="153619" y="4838128"/>
                  </a:lnTo>
                  <a:lnTo>
                    <a:pt x="166916" y="4882210"/>
                  </a:lnTo>
                  <a:lnTo>
                    <a:pt x="180746" y="4926063"/>
                  </a:lnTo>
                  <a:lnTo>
                    <a:pt x="195084" y="4969675"/>
                  </a:lnTo>
                  <a:lnTo>
                    <a:pt x="209943" y="5013058"/>
                  </a:lnTo>
                  <a:lnTo>
                    <a:pt x="225310" y="5056187"/>
                  </a:lnTo>
                  <a:lnTo>
                    <a:pt x="241185" y="5099088"/>
                  </a:lnTo>
                  <a:lnTo>
                    <a:pt x="257556" y="5141734"/>
                  </a:lnTo>
                  <a:lnTo>
                    <a:pt x="274434" y="5184140"/>
                  </a:lnTo>
                  <a:lnTo>
                    <a:pt x="291807" y="5226278"/>
                  </a:lnTo>
                  <a:lnTo>
                    <a:pt x="309676" y="5268163"/>
                  </a:lnTo>
                  <a:lnTo>
                    <a:pt x="328028" y="5309794"/>
                  </a:lnTo>
                  <a:lnTo>
                    <a:pt x="346875" y="5351157"/>
                  </a:lnTo>
                  <a:lnTo>
                    <a:pt x="366191" y="5392242"/>
                  </a:lnTo>
                  <a:lnTo>
                    <a:pt x="386003" y="5433060"/>
                  </a:lnTo>
                  <a:lnTo>
                    <a:pt x="406273" y="5473611"/>
                  </a:lnTo>
                  <a:lnTo>
                    <a:pt x="427024" y="5513870"/>
                  </a:lnTo>
                  <a:lnTo>
                    <a:pt x="448233" y="5553849"/>
                  </a:lnTo>
                  <a:lnTo>
                    <a:pt x="469912" y="5593550"/>
                  </a:lnTo>
                  <a:lnTo>
                    <a:pt x="492061" y="5632945"/>
                  </a:lnTo>
                  <a:lnTo>
                    <a:pt x="514654" y="5672061"/>
                  </a:lnTo>
                  <a:lnTo>
                    <a:pt x="537705" y="5710872"/>
                  </a:lnTo>
                  <a:lnTo>
                    <a:pt x="561200" y="5749379"/>
                  </a:lnTo>
                  <a:lnTo>
                    <a:pt x="585139" y="5787580"/>
                  </a:lnTo>
                  <a:lnTo>
                    <a:pt x="609536" y="5825477"/>
                  </a:lnTo>
                  <a:lnTo>
                    <a:pt x="634352" y="5863069"/>
                  </a:lnTo>
                  <a:lnTo>
                    <a:pt x="659612" y="5900344"/>
                  </a:lnTo>
                  <a:lnTo>
                    <a:pt x="685304" y="5937288"/>
                  </a:lnTo>
                  <a:lnTo>
                    <a:pt x="711428" y="5973915"/>
                  </a:lnTo>
                  <a:lnTo>
                    <a:pt x="737971" y="6010211"/>
                  </a:lnTo>
                  <a:lnTo>
                    <a:pt x="764933" y="6046190"/>
                  </a:lnTo>
                  <a:lnTo>
                    <a:pt x="792314" y="6081827"/>
                  </a:lnTo>
                  <a:lnTo>
                    <a:pt x="820102" y="6117120"/>
                  </a:lnTo>
                  <a:lnTo>
                    <a:pt x="848309" y="6152083"/>
                  </a:lnTo>
                  <a:lnTo>
                    <a:pt x="876922" y="6186703"/>
                  </a:lnTo>
                  <a:lnTo>
                    <a:pt x="905929" y="6220968"/>
                  </a:lnTo>
                  <a:lnTo>
                    <a:pt x="935342" y="6254877"/>
                  </a:lnTo>
                  <a:lnTo>
                    <a:pt x="965149" y="6288443"/>
                  </a:lnTo>
                  <a:lnTo>
                    <a:pt x="995349" y="6321641"/>
                  </a:lnTo>
                  <a:lnTo>
                    <a:pt x="1025931" y="6354470"/>
                  </a:lnTo>
                  <a:lnTo>
                    <a:pt x="1056894" y="6386944"/>
                  </a:lnTo>
                  <a:lnTo>
                    <a:pt x="1088250" y="6419050"/>
                  </a:lnTo>
                  <a:lnTo>
                    <a:pt x="1119974" y="6450774"/>
                  </a:lnTo>
                  <a:lnTo>
                    <a:pt x="1152080" y="6482131"/>
                  </a:lnTo>
                  <a:lnTo>
                    <a:pt x="1184554" y="6513093"/>
                  </a:lnTo>
                  <a:lnTo>
                    <a:pt x="1217383" y="6543675"/>
                  </a:lnTo>
                  <a:lnTo>
                    <a:pt x="1250581" y="6573875"/>
                  </a:lnTo>
                  <a:lnTo>
                    <a:pt x="1284147" y="6603682"/>
                  </a:lnTo>
                  <a:lnTo>
                    <a:pt x="1318056" y="6633096"/>
                  </a:lnTo>
                  <a:lnTo>
                    <a:pt x="1352321" y="6662102"/>
                  </a:lnTo>
                  <a:lnTo>
                    <a:pt x="1386941" y="6690715"/>
                  </a:lnTo>
                  <a:lnTo>
                    <a:pt x="1421904" y="6718922"/>
                  </a:lnTo>
                  <a:lnTo>
                    <a:pt x="1457198" y="6746710"/>
                  </a:lnTo>
                  <a:lnTo>
                    <a:pt x="1492834" y="6774091"/>
                  </a:lnTo>
                  <a:lnTo>
                    <a:pt x="1528813" y="6801053"/>
                  </a:lnTo>
                  <a:lnTo>
                    <a:pt x="1565109" y="6827596"/>
                  </a:lnTo>
                  <a:lnTo>
                    <a:pt x="1601736" y="6853720"/>
                  </a:lnTo>
                  <a:lnTo>
                    <a:pt x="1638693" y="6879412"/>
                  </a:lnTo>
                  <a:lnTo>
                    <a:pt x="1675955" y="6904672"/>
                  </a:lnTo>
                  <a:lnTo>
                    <a:pt x="1713547" y="6929501"/>
                  </a:lnTo>
                  <a:lnTo>
                    <a:pt x="1751444" y="6953885"/>
                  </a:lnTo>
                  <a:lnTo>
                    <a:pt x="1789645" y="6977824"/>
                  </a:lnTo>
                  <a:lnTo>
                    <a:pt x="1828152" y="7001319"/>
                  </a:lnTo>
                  <a:lnTo>
                    <a:pt x="1866963" y="7024370"/>
                  </a:lnTo>
                  <a:lnTo>
                    <a:pt x="1906079" y="7046963"/>
                  </a:lnTo>
                  <a:lnTo>
                    <a:pt x="1945487" y="7069112"/>
                  </a:lnTo>
                  <a:lnTo>
                    <a:pt x="1985175" y="7090791"/>
                  </a:lnTo>
                  <a:lnTo>
                    <a:pt x="2025154" y="7112000"/>
                  </a:lnTo>
                  <a:lnTo>
                    <a:pt x="2065426" y="7132752"/>
                  </a:lnTo>
                  <a:lnTo>
                    <a:pt x="2105964" y="7153021"/>
                  </a:lnTo>
                  <a:lnTo>
                    <a:pt x="2146782" y="7172833"/>
                  </a:lnTo>
                  <a:lnTo>
                    <a:pt x="2187879" y="7192150"/>
                  </a:lnTo>
                  <a:lnTo>
                    <a:pt x="2229231" y="7210996"/>
                  </a:lnTo>
                  <a:lnTo>
                    <a:pt x="2270861" y="7229348"/>
                  </a:lnTo>
                  <a:lnTo>
                    <a:pt x="2312746" y="7247217"/>
                  </a:lnTo>
                  <a:lnTo>
                    <a:pt x="2354884" y="7264590"/>
                  </a:lnTo>
                  <a:lnTo>
                    <a:pt x="2397290" y="7281469"/>
                  </a:lnTo>
                  <a:lnTo>
                    <a:pt x="2439936" y="7297839"/>
                  </a:lnTo>
                  <a:lnTo>
                    <a:pt x="2482837" y="7313714"/>
                  </a:lnTo>
                  <a:lnTo>
                    <a:pt x="2525966" y="7329081"/>
                  </a:lnTo>
                  <a:lnTo>
                    <a:pt x="2569349" y="7343940"/>
                  </a:lnTo>
                  <a:lnTo>
                    <a:pt x="2612961" y="7358278"/>
                  </a:lnTo>
                  <a:lnTo>
                    <a:pt x="2656814" y="7372109"/>
                  </a:lnTo>
                  <a:lnTo>
                    <a:pt x="2700896" y="7385405"/>
                  </a:lnTo>
                  <a:lnTo>
                    <a:pt x="2745194" y="7398182"/>
                  </a:lnTo>
                  <a:lnTo>
                    <a:pt x="2789720" y="7410424"/>
                  </a:lnTo>
                  <a:lnTo>
                    <a:pt x="2834462" y="7422147"/>
                  </a:lnTo>
                  <a:lnTo>
                    <a:pt x="2879420" y="7433323"/>
                  </a:lnTo>
                  <a:lnTo>
                    <a:pt x="2924581" y="7443965"/>
                  </a:lnTo>
                  <a:lnTo>
                    <a:pt x="2969958" y="7454049"/>
                  </a:lnTo>
                  <a:lnTo>
                    <a:pt x="3015538" y="7463599"/>
                  </a:lnTo>
                  <a:lnTo>
                    <a:pt x="3061309" y="7472604"/>
                  </a:lnTo>
                  <a:lnTo>
                    <a:pt x="3107283" y="7481036"/>
                  </a:lnTo>
                  <a:lnTo>
                    <a:pt x="3153448" y="7488923"/>
                  </a:lnTo>
                  <a:lnTo>
                    <a:pt x="3199803" y="7496251"/>
                  </a:lnTo>
                  <a:lnTo>
                    <a:pt x="3246348" y="7503007"/>
                  </a:lnTo>
                  <a:lnTo>
                    <a:pt x="3293072" y="7509205"/>
                  </a:lnTo>
                  <a:lnTo>
                    <a:pt x="3339973" y="7514818"/>
                  </a:lnTo>
                  <a:lnTo>
                    <a:pt x="3387052" y="7519860"/>
                  </a:lnTo>
                  <a:lnTo>
                    <a:pt x="3434296" y="7524318"/>
                  </a:lnTo>
                  <a:lnTo>
                    <a:pt x="3481705" y="7528204"/>
                  </a:lnTo>
                  <a:lnTo>
                    <a:pt x="3529292" y="7531494"/>
                  </a:lnTo>
                  <a:lnTo>
                    <a:pt x="3577031" y="7534199"/>
                  </a:lnTo>
                  <a:lnTo>
                    <a:pt x="3624923" y="7536294"/>
                  </a:lnTo>
                  <a:lnTo>
                    <a:pt x="3672967" y="7537805"/>
                  </a:lnTo>
                  <a:lnTo>
                    <a:pt x="3721163" y="7538720"/>
                  </a:lnTo>
                  <a:lnTo>
                    <a:pt x="3769512" y="7539025"/>
                  </a:lnTo>
                  <a:lnTo>
                    <a:pt x="3769512" y="3769512"/>
                  </a:lnTo>
                  <a:close/>
                </a:path>
              </a:pathLst>
            </a:custGeom>
            <a:solidFill>
              <a:srgbClr val="FFC8B3"/>
            </a:solidFill>
          </p:spPr>
          <p:txBody>
            <a:bodyPr wrap="square" lIns="0" tIns="0" rIns="0" bIns="0" rtlCol="0"/>
            <a:lstStyle/>
            <a:p>
              <a:endParaRPr sz="1092"/>
            </a:p>
          </p:txBody>
        </p:sp>
        <p:sp>
          <p:nvSpPr>
            <p:cNvPr id="12" name="object 12"/>
            <p:cNvSpPr/>
            <p:nvPr/>
          </p:nvSpPr>
          <p:spPr>
            <a:xfrm>
              <a:off x="16334575" y="5"/>
              <a:ext cx="3769995" cy="7539355"/>
            </a:xfrm>
            <a:custGeom>
              <a:avLst/>
              <a:gdLst/>
              <a:ahLst/>
              <a:cxnLst/>
              <a:rect l="l" t="t" r="r" b="b"/>
              <a:pathLst>
                <a:path w="3769994" h="7539355">
                  <a:moveTo>
                    <a:pt x="3769512" y="0"/>
                  </a:moveTo>
                  <a:lnTo>
                    <a:pt x="3721176" y="304"/>
                  </a:lnTo>
                  <a:lnTo>
                    <a:pt x="3672979" y="1206"/>
                  </a:lnTo>
                  <a:lnTo>
                    <a:pt x="3624923" y="2717"/>
                  </a:lnTo>
                  <a:lnTo>
                    <a:pt x="3577031" y="4826"/>
                  </a:lnTo>
                  <a:lnTo>
                    <a:pt x="3529292" y="7531"/>
                  </a:lnTo>
                  <a:lnTo>
                    <a:pt x="3481717" y="10820"/>
                  </a:lnTo>
                  <a:lnTo>
                    <a:pt x="3434296" y="14693"/>
                  </a:lnTo>
                  <a:lnTo>
                    <a:pt x="3387052" y="19164"/>
                  </a:lnTo>
                  <a:lnTo>
                    <a:pt x="3339973" y="24206"/>
                  </a:lnTo>
                  <a:lnTo>
                    <a:pt x="3293072" y="29819"/>
                  </a:lnTo>
                  <a:lnTo>
                    <a:pt x="3246348" y="36004"/>
                  </a:lnTo>
                  <a:lnTo>
                    <a:pt x="3199803" y="42773"/>
                  </a:lnTo>
                  <a:lnTo>
                    <a:pt x="3153448" y="50088"/>
                  </a:lnTo>
                  <a:lnTo>
                    <a:pt x="3107283" y="57975"/>
                  </a:lnTo>
                  <a:lnTo>
                    <a:pt x="3061309" y="66421"/>
                  </a:lnTo>
                  <a:lnTo>
                    <a:pt x="3015538" y="75412"/>
                  </a:lnTo>
                  <a:lnTo>
                    <a:pt x="2969958" y="84963"/>
                  </a:lnTo>
                  <a:lnTo>
                    <a:pt x="2924581" y="95059"/>
                  </a:lnTo>
                  <a:lnTo>
                    <a:pt x="2879420" y="105702"/>
                  </a:lnTo>
                  <a:lnTo>
                    <a:pt x="2834462" y="116878"/>
                  </a:lnTo>
                  <a:lnTo>
                    <a:pt x="2789720" y="128587"/>
                  </a:lnTo>
                  <a:lnTo>
                    <a:pt x="2745194" y="140843"/>
                  </a:lnTo>
                  <a:lnTo>
                    <a:pt x="2700896" y="153619"/>
                  </a:lnTo>
                  <a:lnTo>
                    <a:pt x="2656814" y="166916"/>
                  </a:lnTo>
                  <a:lnTo>
                    <a:pt x="2612974" y="180746"/>
                  </a:lnTo>
                  <a:lnTo>
                    <a:pt x="2569349" y="195084"/>
                  </a:lnTo>
                  <a:lnTo>
                    <a:pt x="2525979" y="209931"/>
                  </a:lnTo>
                  <a:lnTo>
                    <a:pt x="2482837" y="225298"/>
                  </a:lnTo>
                  <a:lnTo>
                    <a:pt x="2439936" y="241173"/>
                  </a:lnTo>
                  <a:lnTo>
                    <a:pt x="2397290" y="257556"/>
                  </a:lnTo>
                  <a:lnTo>
                    <a:pt x="2354897" y="274434"/>
                  </a:lnTo>
                  <a:lnTo>
                    <a:pt x="2312746" y="291807"/>
                  </a:lnTo>
                  <a:lnTo>
                    <a:pt x="2270861" y="309676"/>
                  </a:lnTo>
                  <a:lnTo>
                    <a:pt x="2229231" y="328028"/>
                  </a:lnTo>
                  <a:lnTo>
                    <a:pt x="2187879" y="346875"/>
                  </a:lnTo>
                  <a:lnTo>
                    <a:pt x="2146782" y="366191"/>
                  </a:lnTo>
                  <a:lnTo>
                    <a:pt x="2105964" y="385991"/>
                  </a:lnTo>
                  <a:lnTo>
                    <a:pt x="2065426" y="406273"/>
                  </a:lnTo>
                  <a:lnTo>
                    <a:pt x="2025154" y="427024"/>
                  </a:lnTo>
                  <a:lnTo>
                    <a:pt x="1985175" y="448233"/>
                  </a:lnTo>
                  <a:lnTo>
                    <a:pt x="1945487" y="469912"/>
                  </a:lnTo>
                  <a:lnTo>
                    <a:pt x="1906079" y="492048"/>
                  </a:lnTo>
                  <a:lnTo>
                    <a:pt x="1866976" y="514654"/>
                  </a:lnTo>
                  <a:lnTo>
                    <a:pt x="1828165" y="537705"/>
                  </a:lnTo>
                  <a:lnTo>
                    <a:pt x="1789645" y="561200"/>
                  </a:lnTo>
                  <a:lnTo>
                    <a:pt x="1751444" y="585139"/>
                  </a:lnTo>
                  <a:lnTo>
                    <a:pt x="1713547" y="609523"/>
                  </a:lnTo>
                  <a:lnTo>
                    <a:pt x="1675955" y="634352"/>
                  </a:lnTo>
                  <a:lnTo>
                    <a:pt x="1638693" y="659612"/>
                  </a:lnTo>
                  <a:lnTo>
                    <a:pt x="1601736" y="685304"/>
                  </a:lnTo>
                  <a:lnTo>
                    <a:pt x="1565109" y="711428"/>
                  </a:lnTo>
                  <a:lnTo>
                    <a:pt x="1528813" y="737971"/>
                  </a:lnTo>
                  <a:lnTo>
                    <a:pt x="1492834" y="764933"/>
                  </a:lnTo>
                  <a:lnTo>
                    <a:pt x="1457198" y="792314"/>
                  </a:lnTo>
                  <a:lnTo>
                    <a:pt x="1421904" y="820102"/>
                  </a:lnTo>
                  <a:lnTo>
                    <a:pt x="1386941" y="848309"/>
                  </a:lnTo>
                  <a:lnTo>
                    <a:pt x="1352334" y="876922"/>
                  </a:lnTo>
                  <a:lnTo>
                    <a:pt x="1318056" y="905929"/>
                  </a:lnTo>
                  <a:lnTo>
                    <a:pt x="1284147" y="935342"/>
                  </a:lnTo>
                  <a:lnTo>
                    <a:pt x="1250594" y="965149"/>
                  </a:lnTo>
                  <a:lnTo>
                    <a:pt x="1217383" y="995349"/>
                  </a:lnTo>
                  <a:lnTo>
                    <a:pt x="1184554" y="1025931"/>
                  </a:lnTo>
                  <a:lnTo>
                    <a:pt x="1152080" y="1056894"/>
                  </a:lnTo>
                  <a:lnTo>
                    <a:pt x="1119974" y="1088250"/>
                  </a:lnTo>
                  <a:lnTo>
                    <a:pt x="1088250" y="1119974"/>
                  </a:lnTo>
                  <a:lnTo>
                    <a:pt x="1056906" y="1152080"/>
                  </a:lnTo>
                  <a:lnTo>
                    <a:pt x="1025931" y="1184554"/>
                  </a:lnTo>
                  <a:lnTo>
                    <a:pt x="995349" y="1217383"/>
                  </a:lnTo>
                  <a:lnTo>
                    <a:pt x="965149" y="1250581"/>
                  </a:lnTo>
                  <a:lnTo>
                    <a:pt x="935342" y="1284147"/>
                  </a:lnTo>
                  <a:lnTo>
                    <a:pt x="905929" y="1318056"/>
                  </a:lnTo>
                  <a:lnTo>
                    <a:pt x="876922" y="1352321"/>
                  </a:lnTo>
                  <a:lnTo>
                    <a:pt x="848309" y="1386941"/>
                  </a:lnTo>
                  <a:lnTo>
                    <a:pt x="820102" y="1421904"/>
                  </a:lnTo>
                  <a:lnTo>
                    <a:pt x="792314" y="1457198"/>
                  </a:lnTo>
                  <a:lnTo>
                    <a:pt x="764933" y="1492834"/>
                  </a:lnTo>
                  <a:lnTo>
                    <a:pt x="737971" y="1528813"/>
                  </a:lnTo>
                  <a:lnTo>
                    <a:pt x="711428" y="1565109"/>
                  </a:lnTo>
                  <a:lnTo>
                    <a:pt x="685304" y="1601736"/>
                  </a:lnTo>
                  <a:lnTo>
                    <a:pt x="659612" y="1638693"/>
                  </a:lnTo>
                  <a:lnTo>
                    <a:pt x="634352" y="1675955"/>
                  </a:lnTo>
                  <a:lnTo>
                    <a:pt x="609536" y="1713547"/>
                  </a:lnTo>
                  <a:lnTo>
                    <a:pt x="585139" y="1751444"/>
                  </a:lnTo>
                  <a:lnTo>
                    <a:pt x="561200" y="1789645"/>
                  </a:lnTo>
                  <a:lnTo>
                    <a:pt x="537705" y="1828152"/>
                  </a:lnTo>
                  <a:lnTo>
                    <a:pt x="514654" y="1866976"/>
                  </a:lnTo>
                  <a:lnTo>
                    <a:pt x="492061" y="1906079"/>
                  </a:lnTo>
                  <a:lnTo>
                    <a:pt x="469925" y="1945487"/>
                  </a:lnTo>
                  <a:lnTo>
                    <a:pt x="448246" y="1985175"/>
                  </a:lnTo>
                  <a:lnTo>
                    <a:pt x="427024" y="2025154"/>
                  </a:lnTo>
                  <a:lnTo>
                    <a:pt x="406273" y="2065426"/>
                  </a:lnTo>
                  <a:lnTo>
                    <a:pt x="386003" y="2105964"/>
                  </a:lnTo>
                  <a:lnTo>
                    <a:pt x="366204" y="2146782"/>
                  </a:lnTo>
                  <a:lnTo>
                    <a:pt x="346875" y="2187879"/>
                  </a:lnTo>
                  <a:lnTo>
                    <a:pt x="328041" y="2229231"/>
                  </a:lnTo>
                  <a:lnTo>
                    <a:pt x="309676" y="2270861"/>
                  </a:lnTo>
                  <a:lnTo>
                    <a:pt x="291807" y="2312746"/>
                  </a:lnTo>
                  <a:lnTo>
                    <a:pt x="274434" y="2354884"/>
                  </a:lnTo>
                  <a:lnTo>
                    <a:pt x="257556" y="2397290"/>
                  </a:lnTo>
                  <a:lnTo>
                    <a:pt x="241185" y="2439936"/>
                  </a:lnTo>
                  <a:lnTo>
                    <a:pt x="225310" y="2482837"/>
                  </a:lnTo>
                  <a:lnTo>
                    <a:pt x="209943" y="2525979"/>
                  </a:lnTo>
                  <a:lnTo>
                    <a:pt x="195084" y="2569349"/>
                  </a:lnTo>
                  <a:lnTo>
                    <a:pt x="180746" y="2612974"/>
                  </a:lnTo>
                  <a:lnTo>
                    <a:pt x="166928" y="2656814"/>
                  </a:lnTo>
                  <a:lnTo>
                    <a:pt x="153619" y="2700896"/>
                  </a:lnTo>
                  <a:lnTo>
                    <a:pt x="140843" y="2745194"/>
                  </a:lnTo>
                  <a:lnTo>
                    <a:pt x="128600" y="2789720"/>
                  </a:lnTo>
                  <a:lnTo>
                    <a:pt x="116890" y="2834462"/>
                  </a:lnTo>
                  <a:lnTo>
                    <a:pt x="105702" y="2879420"/>
                  </a:lnTo>
                  <a:lnTo>
                    <a:pt x="95072" y="2924581"/>
                  </a:lnTo>
                  <a:lnTo>
                    <a:pt x="84975" y="2969958"/>
                  </a:lnTo>
                  <a:lnTo>
                    <a:pt x="75425" y="3015538"/>
                  </a:lnTo>
                  <a:lnTo>
                    <a:pt x="66433" y="3061309"/>
                  </a:lnTo>
                  <a:lnTo>
                    <a:pt x="57988" y="3107283"/>
                  </a:lnTo>
                  <a:lnTo>
                    <a:pt x="50101" y="3153448"/>
                  </a:lnTo>
                  <a:lnTo>
                    <a:pt x="42773" y="3199803"/>
                  </a:lnTo>
                  <a:lnTo>
                    <a:pt x="36017" y="3246348"/>
                  </a:lnTo>
                  <a:lnTo>
                    <a:pt x="29832" y="3293072"/>
                  </a:lnTo>
                  <a:lnTo>
                    <a:pt x="24206" y="3339973"/>
                  </a:lnTo>
                  <a:lnTo>
                    <a:pt x="19164" y="3387052"/>
                  </a:lnTo>
                  <a:lnTo>
                    <a:pt x="14706" y="3434296"/>
                  </a:lnTo>
                  <a:lnTo>
                    <a:pt x="10833" y="3481717"/>
                  </a:lnTo>
                  <a:lnTo>
                    <a:pt x="7531" y="3529292"/>
                  </a:lnTo>
                  <a:lnTo>
                    <a:pt x="4838" y="3577031"/>
                  </a:lnTo>
                  <a:lnTo>
                    <a:pt x="2730" y="3624923"/>
                  </a:lnTo>
                  <a:lnTo>
                    <a:pt x="1219" y="3672967"/>
                  </a:lnTo>
                  <a:lnTo>
                    <a:pt x="304" y="3721176"/>
                  </a:lnTo>
                  <a:lnTo>
                    <a:pt x="0" y="3769512"/>
                  </a:lnTo>
                  <a:lnTo>
                    <a:pt x="0" y="7539025"/>
                  </a:lnTo>
                  <a:lnTo>
                    <a:pt x="48348" y="7538720"/>
                  </a:lnTo>
                  <a:lnTo>
                    <a:pt x="96545" y="7537805"/>
                  </a:lnTo>
                  <a:lnTo>
                    <a:pt x="144589" y="7536294"/>
                  </a:lnTo>
                  <a:lnTo>
                    <a:pt x="192493" y="7534199"/>
                  </a:lnTo>
                  <a:lnTo>
                    <a:pt x="240233" y="7531494"/>
                  </a:lnTo>
                  <a:lnTo>
                    <a:pt x="287807" y="7528204"/>
                  </a:lnTo>
                  <a:lnTo>
                    <a:pt x="335216" y="7524318"/>
                  </a:lnTo>
                  <a:lnTo>
                    <a:pt x="382473" y="7519860"/>
                  </a:lnTo>
                  <a:lnTo>
                    <a:pt x="429539" y="7514818"/>
                  </a:lnTo>
                  <a:lnTo>
                    <a:pt x="476453" y="7509205"/>
                  </a:lnTo>
                  <a:lnTo>
                    <a:pt x="523163" y="7503007"/>
                  </a:lnTo>
                  <a:lnTo>
                    <a:pt x="569709" y="7496251"/>
                  </a:lnTo>
                  <a:lnTo>
                    <a:pt x="616064" y="7488923"/>
                  </a:lnTo>
                  <a:lnTo>
                    <a:pt x="662228" y="7481036"/>
                  </a:lnTo>
                  <a:lnTo>
                    <a:pt x="708202" y="7472604"/>
                  </a:lnTo>
                  <a:lnTo>
                    <a:pt x="753986" y="7463599"/>
                  </a:lnTo>
                  <a:lnTo>
                    <a:pt x="799566" y="7454049"/>
                  </a:lnTo>
                  <a:lnTo>
                    <a:pt x="844931" y="7443965"/>
                  </a:lnTo>
                  <a:lnTo>
                    <a:pt x="890104" y="7433323"/>
                  </a:lnTo>
                  <a:lnTo>
                    <a:pt x="935062" y="7422147"/>
                  </a:lnTo>
                  <a:lnTo>
                    <a:pt x="979805" y="7410424"/>
                  </a:lnTo>
                  <a:lnTo>
                    <a:pt x="1024331" y="7398182"/>
                  </a:lnTo>
                  <a:lnTo>
                    <a:pt x="1068628" y="7385405"/>
                  </a:lnTo>
                  <a:lnTo>
                    <a:pt x="1112697" y="7372109"/>
                  </a:lnTo>
                  <a:lnTo>
                    <a:pt x="1156550" y="7358278"/>
                  </a:lnTo>
                  <a:lnTo>
                    <a:pt x="1200162" y="7343940"/>
                  </a:lnTo>
                  <a:lnTo>
                    <a:pt x="1243545" y="7329081"/>
                  </a:lnTo>
                  <a:lnTo>
                    <a:pt x="1286687" y="7313714"/>
                  </a:lnTo>
                  <a:lnTo>
                    <a:pt x="1329575" y="7297839"/>
                  </a:lnTo>
                  <a:lnTo>
                    <a:pt x="1372235" y="7281469"/>
                  </a:lnTo>
                  <a:lnTo>
                    <a:pt x="1414627" y="7264590"/>
                  </a:lnTo>
                  <a:lnTo>
                    <a:pt x="1456778" y="7247217"/>
                  </a:lnTo>
                  <a:lnTo>
                    <a:pt x="1498663" y="7229348"/>
                  </a:lnTo>
                  <a:lnTo>
                    <a:pt x="1540281" y="7210996"/>
                  </a:lnTo>
                  <a:lnTo>
                    <a:pt x="1581645" y="7192150"/>
                  </a:lnTo>
                  <a:lnTo>
                    <a:pt x="1622729" y="7172833"/>
                  </a:lnTo>
                  <a:lnTo>
                    <a:pt x="1663560" y="7153021"/>
                  </a:lnTo>
                  <a:lnTo>
                    <a:pt x="1704098" y="7132752"/>
                  </a:lnTo>
                  <a:lnTo>
                    <a:pt x="1744357" y="7112000"/>
                  </a:lnTo>
                  <a:lnTo>
                    <a:pt x="1784337" y="7090791"/>
                  </a:lnTo>
                  <a:lnTo>
                    <a:pt x="1824037" y="7069112"/>
                  </a:lnTo>
                  <a:lnTo>
                    <a:pt x="1863445" y="7046963"/>
                  </a:lnTo>
                  <a:lnTo>
                    <a:pt x="1902548" y="7024370"/>
                  </a:lnTo>
                  <a:lnTo>
                    <a:pt x="1941360" y="7001319"/>
                  </a:lnTo>
                  <a:lnTo>
                    <a:pt x="1979866" y="6977824"/>
                  </a:lnTo>
                  <a:lnTo>
                    <a:pt x="2018080" y="6953885"/>
                  </a:lnTo>
                  <a:lnTo>
                    <a:pt x="2055977" y="6929501"/>
                  </a:lnTo>
                  <a:lnTo>
                    <a:pt x="2093556" y="6904672"/>
                  </a:lnTo>
                  <a:lnTo>
                    <a:pt x="2130831" y="6879412"/>
                  </a:lnTo>
                  <a:lnTo>
                    <a:pt x="2167775" y="6853720"/>
                  </a:lnTo>
                  <a:lnTo>
                    <a:pt x="2204415" y="6827596"/>
                  </a:lnTo>
                  <a:lnTo>
                    <a:pt x="2240711" y="6801053"/>
                  </a:lnTo>
                  <a:lnTo>
                    <a:pt x="2276678" y="6774091"/>
                  </a:lnTo>
                  <a:lnTo>
                    <a:pt x="2312314" y="6746710"/>
                  </a:lnTo>
                  <a:lnTo>
                    <a:pt x="2347620" y="6718922"/>
                  </a:lnTo>
                  <a:lnTo>
                    <a:pt x="2382583" y="6690715"/>
                  </a:lnTo>
                  <a:lnTo>
                    <a:pt x="2417191" y="6662102"/>
                  </a:lnTo>
                  <a:lnTo>
                    <a:pt x="2451455" y="6633096"/>
                  </a:lnTo>
                  <a:lnTo>
                    <a:pt x="2485377" y="6603682"/>
                  </a:lnTo>
                  <a:lnTo>
                    <a:pt x="2518930" y="6573875"/>
                  </a:lnTo>
                  <a:lnTo>
                    <a:pt x="2552128" y="6543675"/>
                  </a:lnTo>
                  <a:lnTo>
                    <a:pt x="2584970" y="6513093"/>
                  </a:lnTo>
                  <a:lnTo>
                    <a:pt x="2617444" y="6482131"/>
                  </a:lnTo>
                  <a:lnTo>
                    <a:pt x="2649537" y="6450774"/>
                  </a:lnTo>
                  <a:lnTo>
                    <a:pt x="2681262" y="6419050"/>
                  </a:lnTo>
                  <a:lnTo>
                    <a:pt x="2712618" y="6386944"/>
                  </a:lnTo>
                  <a:lnTo>
                    <a:pt x="2743593" y="6354470"/>
                  </a:lnTo>
                  <a:lnTo>
                    <a:pt x="2774175" y="6321641"/>
                  </a:lnTo>
                  <a:lnTo>
                    <a:pt x="2804376" y="6288443"/>
                  </a:lnTo>
                  <a:lnTo>
                    <a:pt x="2834182" y="6254877"/>
                  </a:lnTo>
                  <a:lnTo>
                    <a:pt x="2863583" y="6220968"/>
                  </a:lnTo>
                  <a:lnTo>
                    <a:pt x="2892602" y="6186703"/>
                  </a:lnTo>
                  <a:lnTo>
                    <a:pt x="2921203" y="6152083"/>
                  </a:lnTo>
                  <a:lnTo>
                    <a:pt x="2949410" y="6117120"/>
                  </a:lnTo>
                  <a:lnTo>
                    <a:pt x="2977210" y="6081827"/>
                  </a:lnTo>
                  <a:lnTo>
                    <a:pt x="3004591" y="6046190"/>
                  </a:lnTo>
                  <a:lnTo>
                    <a:pt x="3031553" y="6010211"/>
                  </a:lnTo>
                  <a:lnTo>
                    <a:pt x="3058096" y="5973915"/>
                  </a:lnTo>
                  <a:lnTo>
                    <a:pt x="3084207" y="5937288"/>
                  </a:lnTo>
                  <a:lnTo>
                    <a:pt x="3109899" y="5900344"/>
                  </a:lnTo>
                  <a:lnTo>
                    <a:pt x="3135160" y="5863069"/>
                  </a:lnTo>
                  <a:lnTo>
                    <a:pt x="3159988" y="5825477"/>
                  </a:lnTo>
                  <a:lnTo>
                    <a:pt x="3184372" y="5787580"/>
                  </a:lnTo>
                  <a:lnTo>
                    <a:pt x="3208324" y="5749379"/>
                  </a:lnTo>
                  <a:lnTo>
                    <a:pt x="3231819" y="5710872"/>
                  </a:lnTo>
                  <a:lnTo>
                    <a:pt x="3254870" y="5672061"/>
                  </a:lnTo>
                  <a:lnTo>
                    <a:pt x="3277463" y="5632945"/>
                  </a:lnTo>
                  <a:lnTo>
                    <a:pt x="3299599" y="5593550"/>
                  </a:lnTo>
                  <a:lnTo>
                    <a:pt x="3321278" y="5553849"/>
                  </a:lnTo>
                  <a:lnTo>
                    <a:pt x="3342500" y="5513870"/>
                  </a:lnTo>
                  <a:lnTo>
                    <a:pt x="3363239" y="5473611"/>
                  </a:lnTo>
                  <a:lnTo>
                    <a:pt x="3383521" y="5433060"/>
                  </a:lnTo>
                  <a:lnTo>
                    <a:pt x="3403320" y="5392242"/>
                  </a:lnTo>
                  <a:lnTo>
                    <a:pt x="3422650" y="5351157"/>
                  </a:lnTo>
                  <a:lnTo>
                    <a:pt x="3441484" y="5309794"/>
                  </a:lnTo>
                  <a:lnTo>
                    <a:pt x="3459835" y="5268163"/>
                  </a:lnTo>
                  <a:lnTo>
                    <a:pt x="3477704" y="5226278"/>
                  </a:lnTo>
                  <a:lnTo>
                    <a:pt x="3495078" y="5184140"/>
                  </a:lnTo>
                  <a:lnTo>
                    <a:pt x="3511956" y="5141734"/>
                  </a:lnTo>
                  <a:lnTo>
                    <a:pt x="3528339" y="5099088"/>
                  </a:lnTo>
                  <a:lnTo>
                    <a:pt x="3544214" y="5056187"/>
                  </a:lnTo>
                  <a:lnTo>
                    <a:pt x="3559581" y="5013058"/>
                  </a:lnTo>
                  <a:lnTo>
                    <a:pt x="3574427" y="4969675"/>
                  </a:lnTo>
                  <a:lnTo>
                    <a:pt x="3588778" y="4926063"/>
                  </a:lnTo>
                  <a:lnTo>
                    <a:pt x="3602596" y="4882210"/>
                  </a:lnTo>
                  <a:lnTo>
                    <a:pt x="3615893" y="4838128"/>
                  </a:lnTo>
                  <a:lnTo>
                    <a:pt x="3628669" y="4793831"/>
                  </a:lnTo>
                  <a:lnTo>
                    <a:pt x="3640925" y="4749304"/>
                  </a:lnTo>
                  <a:lnTo>
                    <a:pt x="3652634" y="4704562"/>
                  </a:lnTo>
                  <a:lnTo>
                    <a:pt x="3663810" y="4659617"/>
                  </a:lnTo>
                  <a:lnTo>
                    <a:pt x="3674453" y="4614443"/>
                  </a:lnTo>
                  <a:lnTo>
                    <a:pt x="3684549" y="4569066"/>
                  </a:lnTo>
                  <a:lnTo>
                    <a:pt x="3694099" y="4523498"/>
                  </a:lnTo>
                  <a:lnTo>
                    <a:pt x="3703091" y="4477715"/>
                  </a:lnTo>
                  <a:lnTo>
                    <a:pt x="3711537" y="4431741"/>
                  </a:lnTo>
                  <a:lnTo>
                    <a:pt x="3719423" y="4385576"/>
                  </a:lnTo>
                  <a:lnTo>
                    <a:pt x="3726738" y="4339221"/>
                  </a:lnTo>
                  <a:lnTo>
                    <a:pt x="3733508" y="4292676"/>
                  </a:lnTo>
                  <a:lnTo>
                    <a:pt x="3739692" y="4245953"/>
                  </a:lnTo>
                  <a:lnTo>
                    <a:pt x="3745306" y="4199051"/>
                  </a:lnTo>
                  <a:lnTo>
                    <a:pt x="3750348" y="4151973"/>
                  </a:lnTo>
                  <a:lnTo>
                    <a:pt x="3754818" y="4104729"/>
                  </a:lnTo>
                  <a:lnTo>
                    <a:pt x="3758692" y="4057319"/>
                  </a:lnTo>
                  <a:lnTo>
                    <a:pt x="3761981" y="4009733"/>
                  </a:lnTo>
                  <a:lnTo>
                    <a:pt x="3764686" y="3961993"/>
                  </a:lnTo>
                  <a:lnTo>
                    <a:pt x="3766794" y="3914102"/>
                  </a:lnTo>
                  <a:lnTo>
                    <a:pt x="3768306" y="3866057"/>
                  </a:lnTo>
                  <a:lnTo>
                    <a:pt x="3769207" y="3817861"/>
                  </a:lnTo>
                  <a:lnTo>
                    <a:pt x="3769512" y="3769512"/>
                  </a:lnTo>
                  <a:lnTo>
                    <a:pt x="3769512" y="0"/>
                  </a:lnTo>
                  <a:close/>
                </a:path>
              </a:pathLst>
            </a:custGeom>
            <a:solidFill>
              <a:srgbClr val="FFFFFF"/>
            </a:solidFill>
          </p:spPr>
          <p:txBody>
            <a:bodyPr wrap="square" lIns="0" tIns="0" rIns="0" bIns="0" rtlCol="0"/>
            <a:lstStyle/>
            <a:p>
              <a:endParaRPr sz="1092"/>
            </a:p>
          </p:txBody>
        </p:sp>
        <p:sp>
          <p:nvSpPr>
            <p:cNvPr id="13" name="object 13"/>
            <p:cNvSpPr/>
            <p:nvPr/>
          </p:nvSpPr>
          <p:spPr>
            <a:xfrm>
              <a:off x="19161720" y="10366177"/>
              <a:ext cx="942975" cy="942975"/>
            </a:xfrm>
            <a:custGeom>
              <a:avLst/>
              <a:gdLst/>
              <a:ahLst/>
              <a:cxnLst/>
              <a:rect l="l" t="t" r="r" b="b"/>
              <a:pathLst>
                <a:path w="942975" h="942975">
                  <a:moveTo>
                    <a:pt x="942379" y="0"/>
                  </a:moveTo>
                  <a:lnTo>
                    <a:pt x="0" y="942379"/>
                  </a:lnTo>
                  <a:lnTo>
                    <a:pt x="942379" y="942379"/>
                  </a:lnTo>
                  <a:lnTo>
                    <a:pt x="942379" y="0"/>
                  </a:lnTo>
                  <a:close/>
                </a:path>
              </a:pathLst>
            </a:custGeom>
            <a:solidFill>
              <a:srgbClr val="FF5D00"/>
            </a:solidFill>
          </p:spPr>
          <p:txBody>
            <a:bodyPr wrap="square" lIns="0" tIns="0" rIns="0" bIns="0" rtlCol="0"/>
            <a:lstStyle/>
            <a:p>
              <a:endParaRPr sz="1092"/>
            </a:p>
          </p:txBody>
        </p:sp>
        <p:sp>
          <p:nvSpPr>
            <p:cNvPr id="14" name="object 14"/>
            <p:cNvSpPr/>
            <p:nvPr/>
          </p:nvSpPr>
          <p:spPr>
            <a:xfrm>
              <a:off x="18219340" y="9423800"/>
              <a:ext cx="1885314" cy="1885314"/>
            </a:xfrm>
            <a:custGeom>
              <a:avLst/>
              <a:gdLst/>
              <a:ahLst/>
              <a:cxnLst/>
              <a:rect l="l" t="t" r="r" b="b"/>
              <a:pathLst>
                <a:path w="1885315" h="1885315">
                  <a:moveTo>
                    <a:pt x="1884759" y="0"/>
                  </a:moveTo>
                  <a:lnTo>
                    <a:pt x="0" y="1884759"/>
                  </a:lnTo>
                  <a:lnTo>
                    <a:pt x="942379" y="1884759"/>
                  </a:lnTo>
                  <a:lnTo>
                    <a:pt x="1884759" y="942379"/>
                  </a:lnTo>
                  <a:lnTo>
                    <a:pt x="1884759" y="0"/>
                  </a:lnTo>
                  <a:close/>
                </a:path>
              </a:pathLst>
            </a:custGeom>
            <a:solidFill>
              <a:srgbClr val="FFFFFF"/>
            </a:solidFill>
          </p:spPr>
          <p:txBody>
            <a:bodyPr wrap="square" lIns="0" tIns="0" rIns="0" bIns="0" rtlCol="0"/>
            <a:lstStyle/>
            <a:p>
              <a:endParaRPr sz="1092"/>
            </a:p>
          </p:txBody>
        </p:sp>
        <p:sp>
          <p:nvSpPr>
            <p:cNvPr id="15" name="object 15"/>
            <p:cNvSpPr/>
            <p:nvPr/>
          </p:nvSpPr>
          <p:spPr>
            <a:xfrm>
              <a:off x="18219340" y="9423800"/>
              <a:ext cx="1885314" cy="1885314"/>
            </a:xfrm>
            <a:custGeom>
              <a:avLst/>
              <a:gdLst/>
              <a:ahLst/>
              <a:cxnLst/>
              <a:rect l="l" t="t" r="r" b="b"/>
              <a:pathLst>
                <a:path w="1885315" h="1885315">
                  <a:moveTo>
                    <a:pt x="1884759" y="0"/>
                  </a:moveTo>
                  <a:lnTo>
                    <a:pt x="942379" y="0"/>
                  </a:lnTo>
                  <a:lnTo>
                    <a:pt x="0" y="942379"/>
                  </a:lnTo>
                  <a:lnTo>
                    <a:pt x="0" y="1884759"/>
                  </a:lnTo>
                  <a:lnTo>
                    <a:pt x="1884759" y="0"/>
                  </a:lnTo>
                  <a:close/>
                </a:path>
              </a:pathLst>
            </a:custGeom>
            <a:solidFill>
              <a:srgbClr val="FF5D00"/>
            </a:solidFill>
          </p:spPr>
          <p:txBody>
            <a:bodyPr wrap="square" lIns="0" tIns="0" rIns="0" bIns="0" rtlCol="0"/>
            <a:lstStyle/>
            <a:p>
              <a:endParaRPr sz="1092"/>
            </a:p>
          </p:txBody>
        </p:sp>
        <p:sp>
          <p:nvSpPr>
            <p:cNvPr id="16" name="object 16"/>
            <p:cNvSpPr/>
            <p:nvPr/>
          </p:nvSpPr>
          <p:spPr>
            <a:xfrm>
              <a:off x="18219340" y="9423798"/>
              <a:ext cx="942975" cy="942975"/>
            </a:xfrm>
            <a:custGeom>
              <a:avLst/>
              <a:gdLst/>
              <a:ahLst/>
              <a:cxnLst/>
              <a:rect l="l" t="t" r="r" b="b"/>
              <a:pathLst>
                <a:path w="942975" h="942975">
                  <a:moveTo>
                    <a:pt x="942379" y="0"/>
                  </a:moveTo>
                  <a:lnTo>
                    <a:pt x="0" y="0"/>
                  </a:lnTo>
                  <a:lnTo>
                    <a:pt x="0" y="942379"/>
                  </a:lnTo>
                  <a:lnTo>
                    <a:pt x="942379" y="0"/>
                  </a:lnTo>
                  <a:close/>
                </a:path>
              </a:pathLst>
            </a:custGeom>
            <a:solidFill>
              <a:srgbClr val="FFFFFF"/>
            </a:solidFill>
          </p:spPr>
          <p:txBody>
            <a:bodyPr wrap="square" lIns="0" tIns="0" rIns="0" bIns="0" rtlCol="0"/>
            <a:lstStyle/>
            <a:p>
              <a:endParaRPr sz="1092"/>
            </a:p>
          </p:txBody>
        </p:sp>
        <p:sp>
          <p:nvSpPr>
            <p:cNvPr id="17" name="object 17"/>
            <p:cNvSpPr/>
            <p:nvPr/>
          </p:nvSpPr>
          <p:spPr>
            <a:xfrm>
              <a:off x="17276961" y="10366176"/>
              <a:ext cx="942975" cy="942975"/>
            </a:xfrm>
            <a:custGeom>
              <a:avLst/>
              <a:gdLst/>
              <a:ahLst/>
              <a:cxnLst/>
              <a:rect l="l" t="t" r="r" b="b"/>
              <a:pathLst>
                <a:path w="942975" h="942975">
                  <a:moveTo>
                    <a:pt x="942379" y="0"/>
                  </a:moveTo>
                  <a:lnTo>
                    <a:pt x="0" y="942379"/>
                  </a:lnTo>
                  <a:lnTo>
                    <a:pt x="942379" y="942379"/>
                  </a:lnTo>
                  <a:lnTo>
                    <a:pt x="942379" y="0"/>
                  </a:lnTo>
                  <a:close/>
                </a:path>
              </a:pathLst>
            </a:custGeom>
            <a:solidFill>
              <a:srgbClr val="FF5D00"/>
            </a:solidFill>
          </p:spPr>
          <p:txBody>
            <a:bodyPr wrap="square" lIns="0" tIns="0" rIns="0" bIns="0" rtlCol="0"/>
            <a:lstStyle/>
            <a:p>
              <a:endParaRPr sz="1092"/>
            </a:p>
          </p:txBody>
        </p:sp>
        <p:sp>
          <p:nvSpPr>
            <p:cNvPr id="18" name="object 18"/>
            <p:cNvSpPr/>
            <p:nvPr/>
          </p:nvSpPr>
          <p:spPr>
            <a:xfrm>
              <a:off x="16334583" y="9423800"/>
              <a:ext cx="1885314" cy="1885314"/>
            </a:xfrm>
            <a:custGeom>
              <a:avLst/>
              <a:gdLst/>
              <a:ahLst/>
              <a:cxnLst/>
              <a:rect l="l" t="t" r="r" b="b"/>
              <a:pathLst>
                <a:path w="1885315" h="1885315">
                  <a:moveTo>
                    <a:pt x="1884759" y="0"/>
                  </a:moveTo>
                  <a:lnTo>
                    <a:pt x="0" y="1884759"/>
                  </a:lnTo>
                  <a:lnTo>
                    <a:pt x="942379" y="1884759"/>
                  </a:lnTo>
                  <a:lnTo>
                    <a:pt x="1884759" y="942379"/>
                  </a:lnTo>
                  <a:lnTo>
                    <a:pt x="1884759" y="0"/>
                  </a:lnTo>
                  <a:close/>
                </a:path>
              </a:pathLst>
            </a:custGeom>
            <a:solidFill>
              <a:srgbClr val="FFFFFF"/>
            </a:solidFill>
          </p:spPr>
          <p:txBody>
            <a:bodyPr wrap="square" lIns="0" tIns="0" rIns="0" bIns="0" rtlCol="0"/>
            <a:lstStyle/>
            <a:p>
              <a:endParaRPr sz="1092"/>
            </a:p>
          </p:txBody>
        </p:sp>
        <p:sp>
          <p:nvSpPr>
            <p:cNvPr id="19" name="object 19"/>
            <p:cNvSpPr/>
            <p:nvPr/>
          </p:nvSpPr>
          <p:spPr>
            <a:xfrm>
              <a:off x="16334583" y="9423798"/>
              <a:ext cx="1885314" cy="1885314"/>
            </a:xfrm>
            <a:custGeom>
              <a:avLst/>
              <a:gdLst/>
              <a:ahLst/>
              <a:cxnLst/>
              <a:rect l="l" t="t" r="r" b="b"/>
              <a:pathLst>
                <a:path w="1885315" h="1885315">
                  <a:moveTo>
                    <a:pt x="1884759" y="0"/>
                  </a:moveTo>
                  <a:lnTo>
                    <a:pt x="942379" y="0"/>
                  </a:lnTo>
                  <a:lnTo>
                    <a:pt x="0" y="942379"/>
                  </a:lnTo>
                  <a:lnTo>
                    <a:pt x="0" y="1884759"/>
                  </a:lnTo>
                  <a:lnTo>
                    <a:pt x="1884759" y="0"/>
                  </a:lnTo>
                  <a:close/>
                </a:path>
              </a:pathLst>
            </a:custGeom>
            <a:solidFill>
              <a:srgbClr val="FF5D00"/>
            </a:solidFill>
          </p:spPr>
          <p:txBody>
            <a:bodyPr wrap="square" lIns="0" tIns="0" rIns="0" bIns="0" rtlCol="0"/>
            <a:lstStyle/>
            <a:p>
              <a:endParaRPr sz="1092"/>
            </a:p>
          </p:txBody>
        </p:sp>
        <p:sp>
          <p:nvSpPr>
            <p:cNvPr id="20" name="object 20"/>
            <p:cNvSpPr/>
            <p:nvPr/>
          </p:nvSpPr>
          <p:spPr>
            <a:xfrm>
              <a:off x="16334582" y="9423798"/>
              <a:ext cx="942975" cy="942975"/>
            </a:xfrm>
            <a:custGeom>
              <a:avLst/>
              <a:gdLst/>
              <a:ahLst/>
              <a:cxnLst/>
              <a:rect l="l" t="t" r="r" b="b"/>
              <a:pathLst>
                <a:path w="942975" h="942975">
                  <a:moveTo>
                    <a:pt x="942379" y="0"/>
                  </a:moveTo>
                  <a:lnTo>
                    <a:pt x="0" y="0"/>
                  </a:lnTo>
                  <a:lnTo>
                    <a:pt x="0" y="942379"/>
                  </a:lnTo>
                  <a:lnTo>
                    <a:pt x="942379" y="0"/>
                  </a:lnTo>
                  <a:close/>
                </a:path>
              </a:pathLst>
            </a:custGeom>
            <a:solidFill>
              <a:srgbClr val="FFFFFF"/>
            </a:solidFill>
          </p:spPr>
          <p:txBody>
            <a:bodyPr wrap="square" lIns="0" tIns="0" rIns="0" bIns="0" rtlCol="0"/>
            <a:lstStyle/>
            <a:p>
              <a:endParaRPr sz="1092"/>
            </a:p>
          </p:txBody>
        </p:sp>
        <p:sp>
          <p:nvSpPr>
            <p:cNvPr id="21" name="object 21"/>
            <p:cNvSpPr/>
            <p:nvPr/>
          </p:nvSpPr>
          <p:spPr>
            <a:xfrm>
              <a:off x="12565069" y="7538633"/>
              <a:ext cx="942975" cy="942975"/>
            </a:xfrm>
            <a:custGeom>
              <a:avLst/>
              <a:gdLst/>
              <a:ahLst/>
              <a:cxnLst/>
              <a:rect l="l" t="t" r="r" b="b"/>
              <a:pathLst>
                <a:path w="942975" h="942975">
                  <a:moveTo>
                    <a:pt x="942379" y="0"/>
                  </a:moveTo>
                  <a:lnTo>
                    <a:pt x="0" y="0"/>
                  </a:lnTo>
                  <a:lnTo>
                    <a:pt x="0" y="942379"/>
                  </a:lnTo>
                  <a:lnTo>
                    <a:pt x="942379" y="0"/>
                  </a:lnTo>
                  <a:close/>
                </a:path>
              </a:pathLst>
            </a:custGeom>
            <a:solidFill>
              <a:srgbClr val="FF5D00"/>
            </a:solidFill>
          </p:spPr>
          <p:txBody>
            <a:bodyPr wrap="square" lIns="0" tIns="0" rIns="0" bIns="0" rtlCol="0"/>
            <a:lstStyle/>
            <a:p>
              <a:endParaRPr sz="1092"/>
            </a:p>
          </p:txBody>
        </p:sp>
        <p:sp>
          <p:nvSpPr>
            <p:cNvPr id="22" name="object 22"/>
            <p:cNvSpPr/>
            <p:nvPr/>
          </p:nvSpPr>
          <p:spPr>
            <a:xfrm>
              <a:off x="12565068" y="7538631"/>
              <a:ext cx="1885314" cy="1885314"/>
            </a:xfrm>
            <a:custGeom>
              <a:avLst/>
              <a:gdLst/>
              <a:ahLst/>
              <a:cxnLst/>
              <a:rect l="l" t="t" r="r" b="b"/>
              <a:pathLst>
                <a:path w="1885315" h="1885315">
                  <a:moveTo>
                    <a:pt x="1884759" y="0"/>
                  </a:moveTo>
                  <a:lnTo>
                    <a:pt x="942379" y="0"/>
                  </a:lnTo>
                  <a:lnTo>
                    <a:pt x="0" y="942379"/>
                  </a:lnTo>
                  <a:lnTo>
                    <a:pt x="0" y="1884759"/>
                  </a:lnTo>
                  <a:lnTo>
                    <a:pt x="1884759" y="0"/>
                  </a:lnTo>
                  <a:close/>
                </a:path>
              </a:pathLst>
            </a:custGeom>
            <a:solidFill>
              <a:srgbClr val="E6E6E6"/>
            </a:solidFill>
          </p:spPr>
          <p:txBody>
            <a:bodyPr wrap="square" lIns="0" tIns="0" rIns="0" bIns="0" rtlCol="0"/>
            <a:lstStyle/>
            <a:p>
              <a:endParaRPr sz="1092"/>
            </a:p>
          </p:txBody>
        </p:sp>
        <p:sp>
          <p:nvSpPr>
            <p:cNvPr id="23" name="object 23"/>
            <p:cNvSpPr/>
            <p:nvPr/>
          </p:nvSpPr>
          <p:spPr>
            <a:xfrm>
              <a:off x="12565068" y="7538632"/>
              <a:ext cx="1885314" cy="1885314"/>
            </a:xfrm>
            <a:custGeom>
              <a:avLst/>
              <a:gdLst/>
              <a:ahLst/>
              <a:cxnLst/>
              <a:rect l="l" t="t" r="r" b="b"/>
              <a:pathLst>
                <a:path w="1885315" h="1885315">
                  <a:moveTo>
                    <a:pt x="1884759" y="0"/>
                  </a:moveTo>
                  <a:lnTo>
                    <a:pt x="0" y="1884759"/>
                  </a:lnTo>
                  <a:lnTo>
                    <a:pt x="942379" y="1884759"/>
                  </a:lnTo>
                  <a:lnTo>
                    <a:pt x="1884759" y="942379"/>
                  </a:lnTo>
                  <a:lnTo>
                    <a:pt x="1884759" y="0"/>
                  </a:lnTo>
                  <a:close/>
                </a:path>
              </a:pathLst>
            </a:custGeom>
            <a:solidFill>
              <a:srgbClr val="FF5D00"/>
            </a:solidFill>
          </p:spPr>
          <p:txBody>
            <a:bodyPr wrap="square" lIns="0" tIns="0" rIns="0" bIns="0" rtlCol="0"/>
            <a:lstStyle/>
            <a:p>
              <a:endParaRPr sz="1092"/>
            </a:p>
          </p:txBody>
        </p:sp>
        <p:sp>
          <p:nvSpPr>
            <p:cNvPr id="24" name="object 24"/>
            <p:cNvSpPr/>
            <p:nvPr/>
          </p:nvSpPr>
          <p:spPr>
            <a:xfrm>
              <a:off x="13507449" y="8481011"/>
              <a:ext cx="942975" cy="942975"/>
            </a:xfrm>
            <a:custGeom>
              <a:avLst/>
              <a:gdLst/>
              <a:ahLst/>
              <a:cxnLst/>
              <a:rect l="l" t="t" r="r" b="b"/>
              <a:pathLst>
                <a:path w="942975" h="942975">
                  <a:moveTo>
                    <a:pt x="942379" y="0"/>
                  </a:moveTo>
                  <a:lnTo>
                    <a:pt x="0" y="942379"/>
                  </a:lnTo>
                  <a:lnTo>
                    <a:pt x="942379" y="942379"/>
                  </a:lnTo>
                  <a:lnTo>
                    <a:pt x="942379" y="0"/>
                  </a:lnTo>
                  <a:close/>
                </a:path>
              </a:pathLst>
            </a:custGeom>
            <a:solidFill>
              <a:srgbClr val="E6E6E6"/>
            </a:solidFill>
          </p:spPr>
          <p:txBody>
            <a:bodyPr wrap="square" lIns="0" tIns="0" rIns="0" bIns="0" rtlCol="0"/>
            <a:lstStyle/>
            <a:p>
              <a:endParaRPr sz="1092"/>
            </a:p>
          </p:txBody>
        </p:sp>
        <p:sp>
          <p:nvSpPr>
            <p:cNvPr id="25" name="object 25"/>
            <p:cNvSpPr/>
            <p:nvPr/>
          </p:nvSpPr>
          <p:spPr>
            <a:xfrm>
              <a:off x="14444698" y="7538633"/>
              <a:ext cx="942975" cy="942975"/>
            </a:xfrm>
            <a:custGeom>
              <a:avLst/>
              <a:gdLst/>
              <a:ahLst/>
              <a:cxnLst/>
              <a:rect l="l" t="t" r="r" b="b"/>
              <a:pathLst>
                <a:path w="942975" h="942975">
                  <a:moveTo>
                    <a:pt x="942379" y="0"/>
                  </a:moveTo>
                  <a:lnTo>
                    <a:pt x="0" y="0"/>
                  </a:lnTo>
                  <a:lnTo>
                    <a:pt x="0" y="942379"/>
                  </a:lnTo>
                  <a:lnTo>
                    <a:pt x="942379" y="0"/>
                  </a:lnTo>
                  <a:close/>
                </a:path>
              </a:pathLst>
            </a:custGeom>
            <a:solidFill>
              <a:srgbClr val="FF5D00"/>
            </a:solidFill>
          </p:spPr>
          <p:txBody>
            <a:bodyPr wrap="square" lIns="0" tIns="0" rIns="0" bIns="0" rtlCol="0"/>
            <a:lstStyle/>
            <a:p>
              <a:endParaRPr sz="1092"/>
            </a:p>
          </p:txBody>
        </p:sp>
        <p:sp>
          <p:nvSpPr>
            <p:cNvPr id="26" name="object 26"/>
            <p:cNvSpPr/>
            <p:nvPr/>
          </p:nvSpPr>
          <p:spPr>
            <a:xfrm>
              <a:off x="14444698" y="7538631"/>
              <a:ext cx="1885314" cy="1885314"/>
            </a:xfrm>
            <a:custGeom>
              <a:avLst/>
              <a:gdLst/>
              <a:ahLst/>
              <a:cxnLst/>
              <a:rect l="l" t="t" r="r" b="b"/>
              <a:pathLst>
                <a:path w="1885315" h="1885315">
                  <a:moveTo>
                    <a:pt x="1884759" y="0"/>
                  </a:moveTo>
                  <a:lnTo>
                    <a:pt x="942379" y="0"/>
                  </a:lnTo>
                  <a:lnTo>
                    <a:pt x="0" y="942379"/>
                  </a:lnTo>
                  <a:lnTo>
                    <a:pt x="0" y="1884759"/>
                  </a:lnTo>
                  <a:lnTo>
                    <a:pt x="1884759" y="0"/>
                  </a:lnTo>
                  <a:close/>
                </a:path>
              </a:pathLst>
            </a:custGeom>
            <a:solidFill>
              <a:srgbClr val="E6E6E6"/>
            </a:solidFill>
          </p:spPr>
          <p:txBody>
            <a:bodyPr wrap="square" lIns="0" tIns="0" rIns="0" bIns="0" rtlCol="0"/>
            <a:lstStyle/>
            <a:p>
              <a:endParaRPr sz="1092"/>
            </a:p>
          </p:txBody>
        </p:sp>
        <p:sp>
          <p:nvSpPr>
            <p:cNvPr id="27" name="object 27"/>
            <p:cNvSpPr/>
            <p:nvPr/>
          </p:nvSpPr>
          <p:spPr>
            <a:xfrm>
              <a:off x="14444698" y="7538632"/>
              <a:ext cx="1885314" cy="1885314"/>
            </a:xfrm>
            <a:custGeom>
              <a:avLst/>
              <a:gdLst/>
              <a:ahLst/>
              <a:cxnLst/>
              <a:rect l="l" t="t" r="r" b="b"/>
              <a:pathLst>
                <a:path w="1885315" h="1885315">
                  <a:moveTo>
                    <a:pt x="1884759" y="0"/>
                  </a:moveTo>
                  <a:lnTo>
                    <a:pt x="0" y="1884759"/>
                  </a:lnTo>
                  <a:lnTo>
                    <a:pt x="942379" y="1884759"/>
                  </a:lnTo>
                  <a:lnTo>
                    <a:pt x="1884759" y="942379"/>
                  </a:lnTo>
                  <a:lnTo>
                    <a:pt x="1884759" y="0"/>
                  </a:lnTo>
                  <a:close/>
                </a:path>
              </a:pathLst>
            </a:custGeom>
            <a:solidFill>
              <a:srgbClr val="FF5D00"/>
            </a:solidFill>
          </p:spPr>
          <p:txBody>
            <a:bodyPr wrap="square" lIns="0" tIns="0" rIns="0" bIns="0" rtlCol="0"/>
            <a:lstStyle/>
            <a:p>
              <a:endParaRPr sz="1092"/>
            </a:p>
          </p:txBody>
        </p:sp>
        <p:sp>
          <p:nvSpPr>
            <p:cNvPr id="28" name="object 28"/>
            <p:cNvSpPr/>
            <p:nvPr/>
          </p:nvSpPr>
          <p:spPr>
            <a:xfrm>
              <a:off x="8790661" y="5"/>
              <a:ext cx="7539355" cy="9423400"/>
            </a:xfrm>
            <a:custGeom>
              <a:avLst/>
              <a:gdLst/>
              <a:ahLst/>
              <a:cxnLst/>
              <a:rect l="l" t="t" r="r" b="b"/>
              <a:pathLst>
                <a:path w="7539355" h="9423400">
                  <a:moveTo>
                    <a:pt x="3769372" y="0"/>
                  </a:moveTo>
                  <a:lnTo>
                    <a:pt x="1884692" y="0"/>
                  </a:lnTo>
                  <a:lnTo>
                    <a:pt x="0" y="1884692"/>
                  </a:lnTo>
                  <a:lnTo>
                    <a:pt x="0" y="3769372"/>
                  </a:lnTo>
                  <a:lnTo>
                    <a:pt x="3769372" y="0"/>
                  </a:lnTo>
                  <a:close/>
                </a:path>
                <a:path w="7539355" h="9423400">
                  <a:moveTo>
                    <a:pt x="7538745" y="0"/>
                  </a:moveTo>
                  <a:lnTo>
                    <a:pt x="5654078" y="0"/>
                  </a:lnTo>
                  <a:lnTo>
                    <a:pt x="3769385" y="1884692"/>
                  </a:lnTo>
                  <a:lnTo>
                    <a:pt x="1884692" y="3769372"/>
                  </a:lnTo>
                  <a:lnTo>
                    <a:pt x="3769372" y="3769372"/>
                  </a:lnTo>
                  <a:lnTo>
                    <a:pt x="7538745" y="0"/>
                  </a:lnTo>
                  <a:close/>
                </a:path>
                <a:path w="7539355" h="9423400">
                  <a:moveTo>
                    <a:pt x="7538758" y="1884692"/>
                  </a:moveTo>
                  <a:lnTo>
                    <a:pt x="5654065" y="3769372"/>
                  </a:lnTo>
                  <a:lnTo>
                    <a:pt x="7538758" y="3769372"/>
                  </a:lnTo>
                  <a:lnTo>
                    <a:pt x="7538758" y="1884692"/>
                  </a:lnTo>
                  <a:close/>
                </a:path>
                <a:path w="7539355" h="9423400">
                  <a:moveTo>
                    <a:pt x="7538796" y="8481009"/>
                  </a:moveTo>
                  <a:lnTo>
                    <a:pt x="6596405" y="9423387"/>
                  </a:lnTo>
                  <a:lnTo>
                    <a:pt x="7538796" y="9423387"/>
                  </a:lnTo>
                  <a:lnTo>
                    <a:pt x="7538796" y="8481009"/>
                  </a:lnTo>
                  <a:close/>
                </a:path>
              </a:pathLst>
            </a:custGeom>
            <a:solidFill>
              <a:srgbClr val="E6E6E6"/>
            </a:solidFill>
          </p:spPr>
          <p:txBody>
            <a:bodyPr wrap="square" lIns="0" tIns="0" rIns="0" bIns="0" rtlCol="0"/>
            <a:lstStyle/>
            <a:p>
              <a:endParaRPr sz="1092"/>
            </a:p>
          </p:txBody>
        </p:sp>
      </p:grpSp>
    </p:spTree>
    <p:extLst>
      <p:ext uri="{BB962C8B-B14F-4D97-AF65-F5344CB8AC3E}">
        <p14:creationId xmlns:p14="http://schemas.microsoft.com/office/powerpoint/2010/main" val="318230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0e8e06-1b8b-477f-8f86-d66386824d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8050D9B639844846D42967C32036E" ma:contentTypeVersion="13" ma:contentTypeDescription="Create a new document." ma:contentTypeScope="" ma:versionID="75b9fc29b163e4ebea981772e4778273">
  <xsd:schema xmlns:xsd="http://www.w3.org/2001/XMLSchema" xmlns:xs="http://www.w3.org/2001/XMLSchema" xmlns:p="http://schemas.microsoft.com/office/2006/metadata/properties" xmlns:ns3="a00e8e06-1b8b-477f-8f86-d66386824d40" xmlns:ns4="a3568247-1520-4346-b733-6515f3479d44" targetNamespace="http://schemas.microsoft.com/office/2006/metadata/properties" ma:root="true" ma:fieldsID="531cbaae1016eac95c34ba194761d234" ns3:_="" ns4:_="">
    <xsd:import namespace="a00e8e06-1b8b-477f-8f86-d66386824d40"/>
    <xsd:import namespace="a3568247-1520-4346-b733-6515f3479d4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_activity"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e8e06-1b8b-477f-8f86-d66386824d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568247-1520-4346-b733-6515f3479d4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89B56B-8EC0-4975-87EC-82BCB1C7A937}">
  <ds:schemaRefs>
    <ds:schemaRef ds:uri="http://www.w3.org/XML/1998/namespace"/>
    <ds:schemaRef ds:uri="http://schemas.microsoft.com/office/2006/documentManagement/types"/>
    <ds:schemaRef ds:uri="http://schemas.microsoft.com/office/infopath/2007/PartnerControls"/>
    <ds:schemaRef ds:uri="http://purl.org/dc/elements/1.1/"/>
    <ds:schemaRef ds:uri="a00e8e06-1b8b-477f-8f86-d66386824d40"/>
    <ds:schemaRef ds:uri="http://purl.org/dc/dcmitype/"/>
    <ds:schemaRef ds:uri="http://schemas.microsoft.com/office/2006/metadata/properties"/>
    <ds:schemaRef ds:uri="http://schemas.openxmlformats.org/package/2006/metadata/core-properties"/>
    <ds:schemaRef ds:uri="a3568247-1520-4346-b733-6515f3479d44"/>
    <ds:schemaRef ds:uri="http://purl.org/dc/terms/"/>
  </ds:schemaRefs>
</ds:datastoreItem>
</file>

<file path=customXml/itemProps2.xml><?xml version="1.0" encoding="utf-8"?>
<ds:datastoreItem xmlns:ds="http://schemas.openxmlformats.org/officeDocument/2006/customXml" ds:itemID="{C63E45A6-D388-4245-9D9F-059778E03552}">
  <ds:schemaRefs>
    <ds:schemaRef ds:uri="http://schemas.microsoft.com/sharepoint/v3/contenttype/forms"/>
  </ds:schemaRefs>
</ds:datastoreItem>
</file>

<file path=customXml/itemProps3.xml><?xml version="1.0" encoding="utf-8"?>
<ds:datastoreItem xmlns:ds="http://schemas.openxmlformats.org/officeDocument/2006/customXml" ds:itemID="{6EF6FD1B-EB65-4300-A9DA-5A5667DC4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0e8e06-1b8b-477f-8f86-d66386824d40"/>
    <ds:schemaRef ds:uri="a3568247-1520-4346-b733-6515f3479d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2090</TotalTime>
  <Words>522</Words>
  <Application>Microsoft Office PowerPoint</Application>
  <PresentationFormat>Widescreen</PresentationFormat>
  <Paragraphs>242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PERFORMANCE REPORT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PLANNER</dc:title>
  <dc:creator>Arifah Auni</dc:creator>
  <cp:lastModifiedBy>Dyan Azizol</cp:lastModifiedBy>
  <cp:revision>104</cp:revision>
  <dcterms:created xsi:type="dcterms:W3CDTF">2023-05-11T04:41:00Z</dcterms:created>
  <dcterms:modified xsi:type="dcterms:W3CDTF">2024-08-20T07:33:16Z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0x0101005708050D9B639844846D42967C32036E</vt:lpwstr>
  </property>
</Properties>
</file>