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9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EF4D-4F22-48BA-ABBC-282E9BDC080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951B-0116-443B-AA14-F93D252A2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Arief Soeleman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altLang="en-US" dirty="0" err="1" smtClean="0"/>
              <a:t>Pengantar</a:t>
            </a:r>
            <a:r>
              <a:rPr lang="en-US" altLang="en-US" dirty="0" smtClean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LAN, </a:t>
            </a:r>
            <a:r>
              <a:rPr lang="en-US" altLang="en-US" sz="2800" dirty="0" err="1"/>
              <a:t>Jaringan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Area </a:t>
            </a:r>
            <a:r>
              <a:rPr lang="en-US" altLang="en-US" sz="2800" dirty="0" err="1"/>
              <a:t>Lokal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MAN, </a:t>
            </a:r>
            <a:r>
              <a:rPr lang="en-US" altLang="en-US" sz="2800" dirty="0" err="1"/>
              <a:t>Jaringan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Area Metropolitan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WAN, </a:t>
            </a:r>
            <a:r>
              <a:rPr lang="en-US" altLang="en-US" sz="2800" dirty="0" err="1"/>
              <a:t>Jaringan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Skala</a:t>
            </a:r>
            <a:r>
              <a:rPr lang="en-US" altLang="en-US" sz="2800" dirty="0"/>
              <a:t> Area Yang Luas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chemeClr val="tx2"/>
                </a:solidFill>
              </a:rPr>
              <a:t>Yang </a:t>
            </a:r>
            <a:r>
              <a:rPr lang="en-US" altLang="en-US" sz="2800" b="1" dirty="0" err="1">
                <a:solidFill>
                  <a:schemeClr val="tx2"/>
                </a:solidFill>
              </a:rPr>
              <a:t>membedakan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hanya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lingkup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areanya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saja</a:t>
            </a:r>
            <a:r>
              <a:rPr lang="en-US" altLang="en-US" sz="2800" b="1" dirty="0">
                <a:solidFill>
                  <a:schemeClr val="tx2"/>
                </a:solidFill>
              </a:rPr>
              <a:t> yang </a:t>
            </a:r>
            <a:r>
              <a:rPr lang="en-US" altLang="en-US" sz="2800" b="1" dirty="0" err="1">
                <a:solidFill>
                  <a:schemeClr val="tx2"/>
                </a:solidFill>
              </a:rPr>
              <a:t>berbeda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satu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</a:rPr>
              <a:t>diantara</a:t>
            </a:r>
            <a:r>
              <a:rPr lang="en-US" altLang="en-US" sz="2800" b="1" dirty="0">
                <a:solidFill>
                  <a:schemeClr val="tx2"/>
                </a:solidFill>
              </a:rPr>
              <a:t> yang </a:t>
            </a:r>
            <a:r>
              <a:rPr lang="en-US" altLang="en-US" sz="2800" b="1" dirty="0" err="1">
                <a:solidFill>
                  <a:schemeClr val="tx2"/>
                </a:solidFill>
              </a:rPr>
              <a:t>lainnya</a:t>
            </a: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46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Beroperasi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area yang </a:t>
            </a:r>
            <a:r>
              <a:rPr lang="en-US" altLang="en-US" dirty="0" err="1"/>
              <a:t>terbatas</a:t>
            </a:r>
            <a:endParaRPr lang="en-US" altLang="en-US" dirty="0"/>
          </a:p>
          <a:p>
            <a:r>
              <a:rPr lang="en-US" altLang="en-US" dirty="0" err="1"/>
              <a:t>Koneksi</a:t>
            </a:r>
            <a:r>
              <a:rPr lang="en-US" altLang="en-US" dirty="0"/>
              <a:t> </a:t>
            </a:r>
            <a:r>
              <a:rPr lang="en-US" altLang="en-US" dirty="0" err="1"/>
              <a:t>peralatan</a:t>
            </a:r>
            <a:r>
              <a:rPr lang="en-US" altLang="en-US" dirty="0"/>
              <a:t> </a:t>
            </a:r>
            <a:r>
              <a:rPr lang="en-US" altLang="en-US" dirty="0" err="1"/>
              <a:t>berdekatan</a:t>
            </a:r>
            <a:endParaRPr lang="en-US" altLang="en-US" dirty="0"/>
          </a:p>
          <a:p>
            <a:r>
              <a:rPr lang="en-US" altLang="en-US" dirty="0" err="1"/>
              <a:t>Menyediakan</a:t>
            </a:r>
            <a:r>
              <a:rPr lang="en-US" altLang="en-US" dirty="0"/>
              <a:t> fulltime </a:t>
            </a:r>
            <a:r>
              <a:rPr lang="en-US" altLang="en-US" dirty="0" err="1"/>
              <a:t>konektifitas</a:t>
            </a:r>
            <a:endParaRPr lang="en-US" altLang="en-US" dirty="0"/>
          </a:p>
          <a:p>
            <a:r>
              <a:rPr lang="en-US" altLang="en-US" dirty="0" err="1"/>
              <a:t>Kendali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dibawah</a:t>
            </a:r>
            <a:r>
              <a:rPr lang="en-US" altLang="en-US" dirty="0"/>
              <a:t> </a:t>
            </a:r>
            <a:r>
              <a:rPr lang="en-US" altLang="en-US" dirty="0" err="1"/>
              <a:t>administratsi</a:t>
            </a:r>
            <a:r>
              <a:rPr lang="en-US" altLang="en-US" dirty="0"/>
              <a:t> </a:t>
            </a:r>
            <a:r>
              <a:rPr lang="en-US" altLang="en-US" dirty="0" err="1"/>
              <a:t>lokal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93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meliputi</a:t>
            </a:r>
            <a:r>
              <a:rPr lang="en-US" altLang="en-US" sz="2800" dirty="0"/>
              <a:t> area yang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LAN, </a:t>
            </a:r>
            <a:r>
              <a:rPr lang="en-US" altLang="en-US" sz="2800" dirty="0" err="1"/>
              <a:t>misalnya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wilayah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propinsi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Menghubungkan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jaringan-jaringan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kecil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lingkungan</a:t>
            </a:r>
            <a:r>
              <a:rPr lang="en-US" altLang="en-US" sz="2800" dirty="0"/>
              <a:t> area yang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besar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Sebagai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contoh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yaitu</a:t>
            </a:r>
            <a:r>
              <a:rPr lang="en-US" altLang="en-US" sz="2800" dirty="0"/>
              <a:t> : </a:t>
            </a:r>
            <a:r>
              <a:rPr lang="en-US" altLang="en-US" sz="2800" dirty="0" err="1"/>
              <a:t>jaringan</a:t>
            </a:r>
            <a:r>
              <a:rPr lang="en-US" altLang="en-US" sz="2800" dirty="0"/>
              <a:t> Bank </a:t>
            </a:r>
            <a:r>
              <a:rPr lang="en-US" altLang="en-US" sz="2800" dirty="0" err="1"/>
              <a:t>dimana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kantor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cabang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bank di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besar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dihubungkan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lainnya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5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Beroprasi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area </a:t>
            </a:r>
            <a:r>
              <a:rPr lang="en-US" altLang="en-US" dirty="0" err="1"/>
              <a:t>geografi</a:t>
            </a:r>
            <a:r>
              <a:rPr lang="en-US" altLang="en-US" dirty="0"/>
              <a:t> yang </a:t>
            </a:r>
            <a:r>
              <a:rPr lang="en-US" altLang="en-US" dirty="0" err="1"/>
              <a:t>luas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Terdiri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lokal</a:t>
            </a:r>
            <a:r>
              <a:rPr lang="en-US" altLang="en-US" dirty="0"/>
              <a:t> area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daerah</a:t>
            </a:r>
            <a:r>
              <a:rPr lang="en-US" altLang="en-US" dirty="0"/>
              <a:t> yang </a:t>
            </a:r>
            <a:r>
              <a:rPr lang="en-US" altLang="en-US" dirty="0" err="1"/>
              <a:t>saling</a:t>
            </a:r>
            <a:r>
              <a:rPr lang="en-US" altLang="en-US" dirty="0"/>
              <a:t> </a:t>
            </a:r>
            <a:r>
              <a:rPr lang="en-US" altLang="en-US" dirty="0" err="1"/>
              <a:t>dihubungkan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antar</a:t>
            </a:r>
            <a:r>
              <a:rPr lang="en-US" altLang="en-US" dirty="0"/>
              <a:t> LAN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serial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Peralatan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tersebar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area yang </a:t>
            </a:r>
            <a:r>
              <a:rPr lang="en-US" altLang="en-US" dirty="0" err="1"/>
              <a:t>luas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1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APLIKASI JAR. Internet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sz="2400" dirty="0"/>
              <a:t>Electronic Mail, memungkinkan kita saling berkirim surat dengan teman di suluruh dunia</a:t>
            </a:r>
          </a:p>
          <a:p>
            <a:pPr>
              <a:lnSpc>
                <a:spcPct val="80000"/>
              </a:lnSpc>
            </a:pPr>
            <a:r>
              <a:rPr lang="pt-BR" altLang="en-US" sz="2400" dirty="0"/>
              <a:t>Web, dengan web memungkinkan pengambilan informasi yang kita perlukan yang disharing oleh orang – orang yang ada di dunia;</a:t>
            </a:r>
          </a:p>
          <a:p>
            <a:pPr>
              <a:lnSpc>
                <a:spcPct val="80000"/>
              </a:lnSpc>
            </a:pPr>
            <a:r>
              <a:rPr lang="pt-BR" altLang="en-US" sz="2400" dirty="0"/>
              <a:t>Electronic Conference, memungkinkan melakukan rapat dengan kolega yang ada dimanapun</a:t>
            </a: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dirty="0"/>
              <a:t>File Transfer, </a:t>
            </a:r>
            <a:r>
              <a:rPr lang="en-GB" altLang="en-US" sz="2400" dirty="0" err="1"/>
              <a:t>melakukan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pengiriman</a:t>
            </a:r>
            <a:r>
              <a:rPr lang="en-GB" altLang="en-US" sz="2400" dirty="0"/>
              <a:t> file </a:t>
            </a:r>
            <a:endParaRPr lang="sv-SE" altLang="en-US" sz="2400" dirty="0"/>
          </a:p>
          <a:p>
            <a:pPr>
              <a:lnSpc>
                <a:spcPct val="80000"/>
              </a:lnSpc>
            </a:pPr>
            <a:r>
              <a:rPr lang="sv-SE" altLang="en-US" sz="2400" dirty="0"/>
              <a:t>Remote Komputer, bisa menjalankan komputer dari jarak jauh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172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Dapatkan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web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seluruh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dunia</a:t>
            </a:r>
            <a:endParaRPr lang="en-US" altLang="en-US" sz="2800" dirty="0" smtClean="0"/>
          </a:p>
          <a:p>
            <a:endParaRPr lang="en-US" altLang="en-US" dirty="0"/>
          </a:p>
          <a:p>
            <a:r>
              <a:rPr lang="en-US" altLang="en-US" sz="2800" dirty="0" smtClean="0"/>
              <a:t> </a:t>
            </a:r>
            <a:endParaRPr lang="en-US" altLang="en-US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399" y="2666999"/>
            <a:ext cx="5126865" cy="38451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89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459" y="1825625"/>
            <a:ext cx="600508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33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0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99868"/>
            <a:ext cx="600508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8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Chatting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4486" y="1825625"/>
            <a:ext cx="1583027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1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err="1"/>
              <a:t>Dilarang</a:t>
            </a:r>
            <a:r>
              <a:rPr lang="en-GB" altLang="en-US" dirty="0"/>
              <a:t> </a:t>
            </a:r>
            <a:r>
              <a:rPr lang="en-GB" altLang="en-US" dirty="0" err="1"/>
              <a:t>menggunakan</a:t>
            </a:r>
            <a:r>
              <a:rPr lang="en-GB" altLang="en-US" dirty="0"/>
              <a:t> sandal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err="1"/>
              <a:t>Dilarang</a:t>
            </a:r>
            <a:r>
              <a:rPr lang="en-GB" altLang="en-US" dirty="0"/>
              <a:t> </a:t>
            </a:r>
            <a:r>
              <a:rPr lang="en-GB" altLang="en-US" dirty="0" err="1"/>
              <a:t>menggunakan</a:t>
            </a:r>
            <a:r>
              <a:rPr lang="en-GB" altLang="en-US" dirty="0"/>
              <a:t> </a:t>
            </a:r>
            <a:r>
              <a:rPr lang="en-GB" altLang="en-US" dirty="0" err="1"/>
              <a:t>kaos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err="1"/>
              <a:t>Keterlembatan</a:t>
            </a:r>
            <a:r>
              <a:rPr lang="en-GB" altLang="en-US" dirty="0"/>
              <a:t> 20 </a:t>
            </a:r>
            <a:r>
              <a:rPr lang="en-GB" altLang="en-US" dirty="0" err="1"/>
              <a:t>menit</a:t>
            </a:r>
            <a:endParaRPr lang="en-GB" altLang="en-US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err="1"/>
              <a:t>Prosentase</a:t>
            </a:r>
            <a:r>
              <a:rPr lang="en-GB" altLang="en-US" dirty="0"/>
              <a:t> </a:t>
            </a:r>
            <a:r>
              <a:rPr lang="en-GB" altLang="en-US" dirty="0" err="1"/>
              <a:t>penilaian</a:t>
            </a:r>
            <a:endParaRPr lang="en-GB" altLang="en-US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UTS: </a:t>
            </a:r>
            <a:r>
              <a:rPr lang="en-GB" altLang="en-US" dirty="0" smtClean="0"/>
              <a:t>35%</a:t>
            </a:r>
            <a:endParaRPr lang="en-GB" altLang="en-US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/>
              <a:t>UAS: </a:t>
            </a:r>
            <a:r>
              <a:rPr lang="en-GB" altLang="en-US" dirty="0" smtClean="0"/>
              <a:t>45%</a:t>
            </a:r>
            <a:endParaRPr lang="en-GB" altLang="en-US" dirty="0"/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dirty="0" err="1"/>
              <a:t>Tugas</a:t>
            </a:r>
            <a:r>
              <a:rPr lang="en-GB" altLang="en-US" dirty="0"/>
              <a:t>: 20%</a:t>
            </a:r>
          </a:p>
        </p:txBody>
      </p:sp>
    </p:spTree>
    <p:extLst>
      <p:ext uri="{BB962C8B-B14F-4D97-AF65-F5344CB8AC3E}">
        <p14:creationId xmlns:p14="http://schemas.microsoft.com/office/powerpoint/2010/main" val="25544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chatting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04" y="1825625"/>
            <a:ext cx="2247591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12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09750"/>
            <a:ext cx="63722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6372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6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computer </a:t>
            </a:r>
            <a:endParaRPr lang="en-US" dirty="0"/>
          </a:p>
        </p:txBody>
      </p:sp>
      <p:pic>
        <p:nvPicPr>
          <p:cNvPr id="4" name="Picture 4" descr="Screenshot-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13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Mengapa</a:t>
            </a:r>
            <a:r>
              <a:rPr lang="en-US" altLang="en-US" dirty="0"/>
              <a:t> </a:t>
            </a:r>
            <a:r>
              <a:rPr lang="en-US" altLang="en-US" dirty="0" err="1"/>
              <a:t>butuh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r>
              <a:rPr lang="en-US" altLang="en-US" dirty="0"/>
              <a:t> ???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 alone Computer ….</a:t>
            </a:r>
          </a:p>
          <a:p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6600" dirty="0" err="1">
                <a:solidFill>
                  <a:srgbClr val="FF3300"/>
                </a:solidFill>
              </a:rPr>
              <a:t>Untuk</a:t>
            </a:r>
            <a:r>
              <a:rPr lang="en-US" altLang="en-US" sz="6600" dirty="0">
                <a:solidFill>
                  <a:srgbClr val="FF3300"/>
                </a:solidFill>
              </a:rPr>
              <a:t> </a:t>
            </a:r>
            <a:r>
              <a:rPr lang="en-US" altLang="en-US" sz="6600" dirty="0" err="1">
                <a:solidFill>
                  <a:srgbClr val="FF3300"/>
                </a:solidFill>
              </a:rPr>
              <a:t>Apa</a:t>
            </a:r>
            <a:r>
              <a:rPr lang="en-US" altLang="en-US" sz="6600" dirty="0">
                <a:solidFill>
                  <a:srgbClr val="FF3300"/>
                </a:solidFill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48836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/>
              <a:t>Beberapa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menarik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Jaringan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Komputer</a:t>
            </a:r>
            <a:r>
              <a:rPr lang="en-US" altLang="en-US" sz="3200" dirty="0"/>
              <a:t> ???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Easiness</a:t>
            </a:r>
          </a:p>
          <a:p>
            <a:r>
              <a:rPr lang="en-US" altLang="en-US" dirty="0"/>
              <a:t>No distance</a:t>
            </a:r>
          </a:p>
          <a:p>
            <a:r>
              <a:rPr lang="en-US" altLang="en-US" dirty="0"/>
              <a:t>Mobility</a:t>
            </a:r>
          </a:p>
          <a:p>
            <a:r>
              <a:rPr lang="en-US" altLang="en-US" dirty="0"/>
              <a:t>Efficient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6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 </a:t>
            </a:r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Keuntungan</a:t>
            </a:r>
            <a:endParaRPr lang="en-US" altLang="en-US" sz="2800" dirty="0"/>
          </a:p>
          <a:p>
            <a:pPr lvl="1"/>
            <a:r>
              <a:rPr lang="en-US" altLang="en-US" sz="2400" dirty="0"/>
              <a:t>Good salary</a:t>
            </a:r>
          </a:p>
          <a:p>
            <a:pPr lvl="1"/>
            <a:r>
              <a:rPr lang="en-US" altLang="en-US" sz="2400" dirty="0"/>
              <a:t>Control other peoples</a:t>
            </a:r>
          </a:p>
          <a:p>
            <a:pPr lvl="1"/>
            <a:r>
              <a:rPr lang="en-US" altLang="en-US" sz="2400" dirty="0"/>
              <a:t>Faster than </a:t>
            </a:r>
            <a:r>
              <a:rPr lang="en-US" altLang="en-US" sz="2400" dirty="0" smtClean="0"/>
              <a:t>others</a:t>
            </a:r>
          </a:p>
          <a:p>
            <a:pPr lvl="1"/>
            <a:r>
              <a:rPr lang="en-US" altLang="en-US" sz="2400" dirty="0" smtClean="0"/>
              <a:t>Relax </a:t>
            </a:r>
            <a:endParaRPr lang="en-US" altLang="en-US" sz="24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702090" y="1825625"/>
            <a:ext cx="3141662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Kerugian</a:t>
            </a:r>
          </a:p>
          <a:p>
            <a:pPr lvl="1"/>
            <a:r>
              <a:rPr lang="en-US" altLang="en-US" smtClean="0">
                <a:solidFill>
                  <a:srgbClr val="FF3300"/>
                </a:solidFill>
              </a:rPr>
              <a:t>ERROR</a:t>
            </a:r>
            <a:r>
              <a:rPr lang="en-US" altLang="en-US" smtClean="0"/>
              <a:t>, then people want to kill YOU !!!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34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Teori</a:t>
            </a:r>
            <a:r>
              <a:rPr lang="en-US" altLang="en-US" dirty="0"/>
              <a:t> </a:t>
            </a:r>
            <a:r>
              <a:rPr lang="en-US" altLang="en-US" dirty="0" err="1"/>
              <a:t>Dasar</a:t>
            </a:r>
            <a:r>
              <a:rPr lang="en-US" altLang="en-US" dirty="0"/>
              <a:t> </a:t>
            </a:r>
            <a:r>
              <a:rPr lang="en-US" altLang="en-US" dirty="0" err="1"/>
              <a:t>Jaringan</a:t>
            </a:r>
            <a:endParaRPr lang="en-US" altLang="en-US" dirty="0"/>
          </a:p>
          <a:p>
            <a:pPr lvl="1"/>
            <a:r>
              <a:rPr lang="en-US" altLang="en-US" dirty="0"/>
              <a:t>OSI Layer</a:t>
            </a:r>
          </a:p>
          <a:p>
            <a:pPr lvl="1"/>
            <a:r>
              <a:rPr lang="en-US" altLang="en-US" dirty="0"/>
              <a:t>Network devices</a:t>
            </a:r>
          </a:p>
          <a:p>
            <a:pPr lvl="1"/>
            <a:r>
              <a:rPr lang="en-US" altLang="en-US" dirty="0"/>
              <a:t>Routing</a:t>
            </a:r>
          </a:p>
          <a:p>
            <a:pPr lvl="1"/>
            <a:r>
              <a:rPr lang="en-US" altLang="en-US" dirty="0"/>
              <a:t>Network security</a:t>
            </a:r>
          </a:p>
          <a:p>
            <a:pPr lvl="1"/>
            <a:r>
              <a:rPr lang="en-US" altLang="en-US" dirty="0"/>
              <a:t>Programming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48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Contii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Network Skill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Server – Client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Router, Switch, Cabling, </a:t>
            </a:r>
            <a:r>
              <a:rPr lang="en-US" altLang="en-US" dirty="0" err="1"/>
              <a:t>etc</a:t>
            </a:r>
            <a:r>
              <a:rPr lang="en-US" altLang="en-US" dirty="0"/>
              <a:t> (network devices)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Hacking not Cracking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Certificate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Experience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 can answer ???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81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sv-SE" altLang="en-US" sz="1800" dirty="0"/>
              <a:t>Jaringan merupakan sebuah sistem yang terdiri atas komputer, perangkat komputer tambahan dan perangkat jaringan lainnya yang saling terhubung dengan menggunakan media tertentu dengan aturan yang sudah ditetapkan</a:t>
            </a:r>
          </a:p>
          <a:p>
            <a:pPr>
              <a:lnSpc>
                <a:spcPct val="80000"/>
              </a:lnSpc>
            </a:pPr>
            <a:r>
              <a:rPr lang="sv-SE" altLang="en-US" sz="1800" dirty="0"/>
              <a:t>Perangkat Komputer :</a:t>
            </a:r>
          </a:p>
          <a:p>
            <a:pPr lvl="1">
              <a:lnSpc>
                <a:spcPct val="80000"/>
              </a:lnSpc>
            </a:pPr>
            <a:r>
              <a:rPr lang="sv-SE" altLang="en-US" sz="1600" dirty="0"/>
              <a:t>Komputer (di dalam ada perangkat yang menghubungkan dgn jaringan misal (NIC, Modem)</a:t>
            </a:r>
          </a:p>
          <a:p>
            <a:pPr lvl="1">
              <a:lnSpc>
                <a:spcPct val="80000"/>
              </a:lnSpc>
            </a:pPr>
            <a:r>
              <a:rPr lang="sv-SE" altLang="en-US" sz="1600" dirty="0"/>
              <a:t>Printer</a:t>
            </a:r>
          </a:p>
          <a:p>
            <a:pPr lvl="1">
              <a:lnSpc>
                <a:spcPct val="80000"/>
              </a:lnSpc>
            </a:pPr>
            <a:r>
              <a:rPr lang="sv-SE" altLang="en-US" sz="1600" dirty="0"/>
              <a:t>Scanner</a:t>
            </a:r>
          </a:p>
          <a:p>
            <a:pPr>
              <a:lnSpc>
                <a:spcPct val="80000"/>
              </a:lnSpc>
            </a:pPr>
            <a:r>
              <a:rPr lang="en-US" altLang="en-US" sz="1800" dirty="0" err="1"/>
              <a:t>Perangkat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Jaringan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</a:rPr>
              <a:t>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dibicarakan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lebih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lanjut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NIC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Modem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Hub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Switch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Router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Firewall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Media </a:t>
            </a:r>
            <a:r>
              <a:rPr lang="en-US" altLang="en-US" sz="1800" dirty="0">
                <a:solidFill>
                  <a:schemeClr val="tx2"/>
                </a:solidFill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</a:rPr>
              <a:t>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dibicarakan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lebih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lanjut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err="1"/>
              <a:t>Kabel</a:t>
            </a: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Non </a:t>
            </a:r>
            <a:r>
              <a:rPr lang="en-US" altLang="en-US" sz="1600" dirty="0" err="1"/>
              <a:t>Kabel</a:t>
            </a:r>
            <a:r>
              <a:rPr lang="en-US" altLang="en-US" sz="1600" dirty="0"/>
              <a:t> (wireless)</a:t>
            </a:r>
          </a:p>
          <a:p>
            <a:pPr>
              <a:lnSpc>
                <a:spcPct val="80000"/>
              </a:lnSpc>
            </a:pPr>
            <a:r>
              <a:rPr lang="en-US" altLang="en-US" sz="1800" dirty="0" err="1"/>
              <a:t>Aturan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(</a:t>
            </a:r>
            <a:r>
              <a:rPr lang="en-US" altLang="en-US" sz="1800" dirty="0" err="1">
                <a:solidFill>
                  <a:schemeClr val="tx2"/>
                </a:solidFill>
              </a:rPr>
              <a:t>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dibicarakan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lebih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800" dirty="0" err="1">
                <a:solidFill>
                  <a:schemeClr val="tx2"/>
                </a:solidFill>
              </a:rPr>
              <a:t>lanjut</a:t>
            </a:r>
            <a:r>
              <a:rPr lang="en-US" altLang="en-US" sz="1800" dirty="0">
                <a:solidFill>
                  <a:schemeClr val="tx2"/>
                </a:solidFill>
              </a:rPr>
              <a:t>)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5107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sv-SE" altLang="en-US" sz="2400" dirty="0"/>
              <a:t>Resource Sharing (Pembagian sumber daya): berbagi pemakaian printer, CPU, memori, harddisk.</a:t>
            </a:r>
            <a:endParaRPr lang="da-DK" altLang="en-US" sz="2400" dirty="0"/>
          </a:p>
          <a:p>
            <a:pPr marL="609600" indent="-609600">
              <a:lnSpc>
                <a:spcPct val="80000"/>
              </a:lnSpc>
            </a:pPr>
            <a:r>
              <a:rPr lang="da-DK" altLang="en-US" sz="2400" dirty="0"/>
              <a:t>Komunikasi: surat elektronik, instant messaging, chatting</a:t>
            </a:r>
          </a:p>
          <a:p>
            <a:pPr marL="609600" indent="-609600">
              <a:lnSpc>
                <a:spcPct val="80000"/>
              </a:lnSpc>
            </a:pPr>
            <a:r>
              <a:rPr lang="da-DK" altLang="en-US" sz="2400" dirty="0"/>
              <a:t>Akses informasi: web browsing</a:t>
            </a:r>
            <a:endParaRPr lang="en-GB" altLang="en-US" sz="2400" dirty="0"/>
          </a:p>
          <a:p>
            <a:pPr marL="609600" indent="-609600">
              <a:lnSpc>
                <a:spcPct val="80000"/>
              </a:lnSpc>
            </a:pPr>
            <a:r>
              <a:rPr lang="en-GB" altLang="en-US" sz="2400" dirty="0" err="1"/>
              <a:t>Membantu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mempertahankan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informasi</a:t>
            </a:r>
            <a:r>
              <a:rPr lang="en-GB" altLang="en-US" sz="2400" dirty="0"/>
              <a:t> agar </a:t>
            </a:r>
            <a:r>
              <a:rPr lang="en-GB" altLang="en-US" sz="2400" dirty="0" err="1"/>
              <a:t>tetap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andal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dan</a:t>
            </a:r>
            <a:r>
              <a:rPr lang="en-GB" altLang="en-US" sz="2400" dirty="0"/>
              <a:t> up-to-date</a:t>
            </a:r>
          </a:p>
          <a:p>
            <a:pPr marL="609600" indent="-609600">
              <a:lnSpc>
                <a:spcPct val="80000"/>
              </a:lnSpc>
            </a:pPr>
            <a:r>
              <a:rPr lang="en-GB" altLang="en-US" sz="2400" dirty="0" err="1"/>
              <a:t>Sebagai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Sistem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penyimpanan</a:t>
            </a:r>
            <a:r>
              <a:rPr lang="en-GB" altLang="en-US" sz="2400" dirty="0"/>
              <a:t> data </a:t>
            </a:r>
            <a:r>
              <a:rPr lang="en-GB" altLang="en-US" sz="2400" dirty="0" err="1"/>
              <a:t>terpusat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ataupun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terdistribusi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memungkinkan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banyak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pengguna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mengaskses</a:t>
            </a:r>
            <a:r>
              <a:rPr lang="en-GB" altLang="en-US" sz="2400" dirty="0"/>
              <a:t> data </a:t>
            </a:r>
            <a:r>
              <a:rPr lang="en-GB" altLang="en-US" sz="2400" dirty="0" err="1"/>
              <a:t>dari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berbagai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lokasi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berbeda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serta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membatasi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akses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</a:t>
            </a:r>
            <a:r>
              <a:rPr lang="en-GB" altLang="en-US" sz="2400" dirty="0"/>
              <a:t> data </a:t>
            </a:r>
            <a:r>
              <a:rPr lang="en-GB" altLang="en-US" sz="2400" dirty="0" err="1"/>
              <a:t>sewaktu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sedang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diproses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28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482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Pengantar Jaringan Komputer</vt:lpstr>
      <vt:lpstr>Rules</vt:lpstr>
      <vt:lpstr>Mengapa butuh jaringan komputer ???</vt:lpstr>
      <vt:lpstr>Beberapa yang menarik dari Jaringan Komputer ???</vt:lpstr>
      <vt:lpstr>Network  administrator</vt:lpstr>
      <vt:lpstr>study</vt:lpstr>
      <vt:lpstr>Contii….</vt:lpstr>
      <vt:lpstr>pengertian</vt:lpstr>
      <vt:lpstr>manfaat</vt:lpstr>
      <vt:lpstr>Tiga macam jenis jaringan</vt:lpstr>
      <vt:lpstr>LAN</vt:lpstr>
      <vt:lpstr>PowerPoint Presentation</vt:lpstr>
      <vt:lpstr>WAN</vt:lpstr>
      <vt:lpstr>APLIKASI JAR. Internet</vt:lpstr>
      <vt:lpstr>Web</vt:lpstr>
      <vt:lpstr>Email</vt:lpstr>
      <vt:lpstr>email</vt:lpstr>
      <vt:lpstr>PowerPoint Presentation</vt:lpstr>
      <vt:lpstr>Chatting</vt:lpstr>
      <vt:lpstr>chatting</vt:lpstr>
      <vt:lpstr>Remote </vt:lpstr>
      <vt:lpstr>Remote computer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Jaringan Komputer</dc:title>
  <dc:creator>Arief Soeleman</dc:creator>
  <cp:lastModifiedBy>Arief Soeleman</cp:lastModifiedBy>
  <cp:revision>5</cp:revision>
  <dcterms:created xsi:type="dcterms:W3CDTF">2015-09-14T01:58:03Z</dcterms:created>
  <dcterms:modified xsi:type="dcterms:W3CDTF">2015-09-14T02:37:33Z</dcterms:modified>
</cp:coreProperties>
</file>