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7393097" y="1284226"/>
            <a:ext cx="1181059" cy="1226292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;p14"/>
          <p:cNvSpPr/>
          <p:nvPr/>
        </p:nvSpPr>
        <p:spPr>
          <a:xfrm>
            <a:off x="7262191" y="1570383"/>
            <a:ext cx="439252" cy="642730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</a:t>
            </a:r>
            <a:r>
              <a:rPr lang="en" sz="1800" dirty="0" smtClean="0"/>
              <a:t>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α-crystallin: Structural protein and "chaperone" (binds to proteins to stabilize and prevent aggregation, but doesn't refold them). Two units: αA, </a:t>
            </a:r>
            <a:r>
              <a:rPr lang="en" sz="1650" dirty="0" smtClean="0"/>
              <a:t>αB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CRYAA, CRYAB genes</a:t>
            </a:r>
            <a:endParaRPr sz="135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β- and γ-crystallin: Structural protein, but otherwise no significant </a:t>
            </a:r>
            <a:r>
              <a:rPr lang="en" sz="1650" dirty="0" smtClean="0"/>
              <a:t>function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CRYB*, CRYG* genes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Fiber cells are organelle-free; proteins are permanent.</a:t>
            </a:r>
            <a:endParaRPr sz="18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Glutathione </a:t>
            </a:r>
            <a:r>
              <a:rPr lang="en" sz="1800" dirty="0"/>
              <a:t>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glutathione reductase (GR) and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With age, GR activity decreases, resulting in buildup of GSSG and decrease of GSH.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proteins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No active </a:t>
            </a:r>
            <a:r>
              <a:rPr lang="en" sz="1400" dirty="0"/>
              <a:t>α-crystallin </a:t>
            </a:r>
            <a:r>
              <a:rPr lang="en" sz="1400" dirty="0" smtClean="0"/>
              <a:t>remains by age 40.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/>
              <a:t>Without </a:t>
            </a:r>
            <a:r>
              <a:rPr lang="en" sz="1400" dirty="0" smtClean="0"/>
              <a:t>α-crystallin, oxidized βγ-crystallins aggregate and desolubilize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Damage from reactive oxygen species, which is no longer prevented by antioxidants.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Protein-protein interactions, especially crosslinking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Desolubilized aggregates are opaque, forming cataracts.</a:t>
            </a:r>
            <a:endParaRPr lang="en" sz="1400" b="1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</TotalTime>
  <Words>908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</vt:lpstr>
      <vt:lpstr>Cataract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18</cp:revision>
  <dcterms:modified xsi:type="dcterms:W3CDTF">2019-07-19T00:32:57Z</dcterms:modified>
</cp:coreProperties>
</file>