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26A-7F3E-48B9-8885-A744FDB762D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A9A-AC82-4B8A-BAED-C404C606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9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26A-7F3E-48B9-8885-A744FDB762D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A9A-AC82-4B8A-BAED-C404C606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1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26A-7F3E-48B9-8885-A744FDB762D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A9A-AC82-4B8A-BAED-C404C606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7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26A-7F3E-48B9-8885-A744FDB762D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A9A-AC82-4B8A-BAED-C404C606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1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26A-7F3E-48B9-8885-A744FDB762D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A9A-AC82-4B8A-BAED-C404C606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2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26A-7F3E-48B9-8885-A744FDB762D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A9A-AC82-4B8A-BAED-C404C606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26A-7F3E-48B9-8885-A744FDB762D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A9A-AC82-4B8A-BAED-C404C606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7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26A-7F3E-48B9-8885-A744FDB762D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A9A-AC82-4B8A-BAED-C404C606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2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26A-7F3E-48B9-8885-A744FDB762D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A9A-AC82-4B8A-BAED-C404C606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2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26A-7F3E-48B9-8885-A744FDB762D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A9A-AC82-4B8A-BAED-C404C606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2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26A-7F3E-48B9-8885-A744FDB762D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A9A-AC82-4B8A-BAED-C404C606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6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E526A-7F3E-48B9-8885-A744FDB762D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BDA9A-AC82-4B8A-BAED-C404C606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7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9" y="457200"/>
            <a:ext cx="2483704" cy="1600200"/>
          </a:xfrm>
        </p:spPr>
        <p:txBody>
          <a:bodyPr/>
          <a:lstStyle/>
          <a:p>
            <a:r>
              <a:rPr lang="en-US" dirty="0" err="1" smtClean="0"/>
              <a:t>Phenopedia</a:t>
            </a:r>
            <a:r>
              <a:rPr lang="en-US" dirty="0"/>
              <a:t> </a:t>
            </a:r>
            <a:r>
              <a:rPr lang="en-US" dirty="0" smtClean="0"/>
              <a:t>Gene Network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2915" y="337189"/>
            <a:ext cx="7114664" cy="612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0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590"/>
            <a:ext cx="10515600" cy="1325563"/>
          </a:xfrm>
        </p:spPr>
        <p:txBody>
          <a:bodyPr/>
          <a:lstStyle/>
          <a:p>
            <a:r>
              <a:rPr lang="en-US" dirty="0" err="1" smtClean="0"/>
              <a:t>Phenopedia</a:t>
            </a:r>
            <a:r>
              <a:rPr lang="en-US" dirty="0" smtClean="0"/>
              <a:t> – only input genes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45" y="1374153"/>
            <a:ext cx="10640910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0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914" y="337188"/>
            <a:ext cx="6427177" cy="609651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9" y="457200"/>
            <a:ext cx="2483704" cy="1600200"/>
          </a:xfrm>
        </p:spPr>
        <p:txBody>
          <a:bodyPr/>
          <a:lstStyle/>
          <a:p>
            <a:r>
              <a:rPr lang="en-US" dirty="0" smtClean="0"/>
              <a:t>PubMed Gene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1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PubMed – only input genes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886" y="1348975"/>
            <a:ext cx="8472591" cy="530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19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579" y="5079375"/>
            <a:ext cx="1861621" cy="14297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586" y="5125915"/>
            <a:ext cx="1704993" cy="13832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Phenopedia</a:t>
            </a:r>
            <a:r>
              <a:rPr lang="en-US" dirty="0" smtClean="0"/>
              <a:t> – </a:t>
            </a:r>
            <a:r>
              <a:rPr lang="en-US" dirty="0" err="1" smtClean="0"/>
              <a:t>ClusterONE</a:t>
            </a:r>
            <a:r>
              <a:rPr lang="en-US" dirty="0" smtClean="0"/>
              <a:t> clustering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9938" y="3332042"/>
            <a:ext cx="10515600" cy="451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for p&lt;0.25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871" y="1685472"/>
            <a:ext cx="2256692" cy="165178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938" y="1412387"/>
            <a:ext cx="10515600" cy="4515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for p&lt;0.05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4" y="1591777"/>
            <a:ext cx="1719381" cy="17232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1818" y="1766716"/>
            <a:ext cx="1811213" cy="16697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880" y="3888519"/>
            <a:ext cx="1098965" cy="12373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8015" y="4099016"/>
            <a:ext cx="1168170" cy="7063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6185" y="4018459"/>
            <a:ext cx="1458802" cy="13040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8362" y="5206472"/>
            <a:ext cx="1682177" cy="13691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48183" y="3783624"/>
            <a:ext cx="1547817" cy="12645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10975" y="3673984"/>
            <a:ext cx="1687174" cy="13721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12960" y="5079616"/>
            <a:ext cx="1878812" cy="15281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52366" y="3469867"/>
            <a:ext cx="1802296" cy="148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9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PubMed – </a:t>
            </a:r>
            <a:r>
              <a:rPr lang="en-US" dirty="0" err="1" smtClean="0"/>
              <a:t>ClusterONE</a:t>
            </a:r>
            <a:r>
              <a:rPr lang="en-US" dirty="0" smtClean="0"/>
              <a:t>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938" y="1412387"/>
            <a:ext cx="10515600" cy="4515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for p&lt;0.05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9938" y="3332042"/>
            <a:ext cx="10515600" cy="451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for p&lt;0.25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654" y="1304942"/>
            <a:ext cx="2294324" cy="21912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39" y="3783624"/>
            <a:ext cx="2314274" cy="13420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063" y="4578803"/>
            <a:ext cx="1465639" cy="21287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51" y="5206331"/>
            <a:ext cx="1653857" cy="14205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6394" y="4948517"/>
            <a:ext cx="1206419" cy="17284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7123" y="4254376"/>
            <a:ext cx="1589271" cy="23920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8643" y="3269208"/>
            <a:ext cx="2122721" cy="13095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0747" y="5369859"/>
            <a:ext cx="2806069" cy="12862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56629" y="3450204"/>
            <a:ext cx="4273689" cy="13571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81680" y="4810470"/>
            <a:ext cx="2348638" cy="204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1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32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Phenopedia Gene Network</vt:lpstr>
      <vt:lpstr>Phenopedia – only input genes</vt:lpstr>
      <vt:lpstr>PubMed Gene Network</vt:lpstr>
      <vt:lpstr>PubMed – only input genes</vt:lpstr>
      <vt:lpstr>Phenopedia – ClusterONE clustering</vt:lpstr>
      <vt:lpstr>PubMed – ClusterONE clustering</vt:lpstr>
    </vt:vector>
  </TitlesOfParts>
  <Company>SDSC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Yao, Derrick</dc:creator>
  <cp:lastModifiedBy>Yao, Derrick</cp:lastModifiedBy>
  <cp:revision>4</cp:revision>
  <dcterms:created xsi:type="dcterms:W3CDTF">2019-07-20T00:01:51Z</dcterms:created>
  <dcterms:modified xsi:type="dcterms:W3CDTF">2019-07-20T00:41:24Z</dcterms:modified>
</cp:coreProperties>
</file>