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1C5E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85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BD82-9037-4B03-8D0E-BB2F376F345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0A74-81BC-4B77-BB99-A1D386F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5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BD82-9037-4B03-8D0E-BB2F376F345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0A74-81BC-4B77-BB99-A1D386F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9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BD82-9037-4B03-8D0E-BB2F376F345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0A74-81BC-4B77-BB99-A1D386F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5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BD82-9037-4B03-8D0E-BB2F376F345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0A74-81BC-4B77-BB99-A1D386F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2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BD82-9037-4B03-8D0E-BB2F376F345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0A74-81BC-4B77-BB99-A1D386F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8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BD82-9037-4B03-8D0E-BB2F376F345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0A74-81BC-4B77-BB99-A1D386F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8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BD82-9037-4B03-8D0E-BB2F376F345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0A74-81BC-4B77-BB99-A1D386F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BD82-9037-4B03-8D0E-BB2F376F345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0A74-81BC-4B77-BB99-A1D386F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0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BD82-9037-4B03-8D0E-BB2F376F345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0A74-81BC-4B77-BB99-A1D386F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BD82-9037-4B03-8D0E-BB2F376F345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0A74-81BC-4B77-BB99-A1D386F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BD82-9037-4B03-8D0E-BB2F376F345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0A74-81BC-4B77-BB99-A1D386F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BD82-9037-4B03-8D0E-BB2F376F345B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F0A74-81BC-4B77-BB99-A1D386F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Logos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Research Experience for High-School Students -- REHS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June – August (8 </a:t>
            </a: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weeks)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9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9" y="901261"/>
            <a:ext cx="796724" cy="820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41" y="1047964"/>
            <a:ext cx="836863" cy="678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99" y="972035"/>
            <a:ext cx="754467" cy="7544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00" y="3657090"/>
            <a:ext cx="1497219" cy="6435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2" y="3003807"/>
            <a:ext cx="1844597" cy="4641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99" y="3012563"/>
            <a:ext cx="1808465" cy="4554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980" y="3689022"/>
            <a:ext cx="1176777" cy="6619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1" y="2032851"/>
            <a:ext cx="1808812" cy="6558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03353" y="2391247"/>
            <a:ext cx="1455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MANDATORY:</a:t>
            </a:r>
          </a:p>
          <a:p>
            <a:r>
              <a:rPr lang="en-US" dirty="0" smtClean="0"/>
              <a:t>UCSD SDSC </a:t>
            </a:r>
          </a:p>
          <a:p>
            <a:r>
              <a:rPr lang="en-US" dirty="0" smtClean="0"/>
              <a:t>REHS</a:t>
            </a:r>
          </a:p>
          <a:p>
            <a:r>
              <a:rPr lang="en-US" dirty="0" smtClean="0"/>
              <a:t>YOUR School</a:t>
            </a:r>
            <a:endParaRPr lang="en-US" dirty="0"/>
          </a:p>
        </p:txBody>
      </p:sp>
      <p:pic>
        <p:nvPicPr>
          <p:cNvPr id="1026" name="Picture 2" descr="https://crcera.ucsd.edu/wp-content/uploads/2018/03/Screen-Shot-2018-03-14-at-3.13.48-PM-347x27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688" y="3978861"/>
            <a:ext cx="33051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1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22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Logos</vt:lpstr>
      <vt:lpstr>PowerPoint Presentation</vt:lpstr>
    </vt:vector>
  </TitlesOfParts>
  <Company>SDSC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</dc:title>
  <dc:creator>Kouznetsova, Valentina</dc:creator>
  <cp:lastModifiedBy>Valentina Kouznetsova</cp:lastModifiedBy>
  <cp:revision>16</cp:revision>
  <dcterms:created xsi:type="dcterms:W3CDTF">2018-01-17T01:10:08Z</dcterms:created>
  <dcterms:modified xsi:type="dcterms:W3CDTF">2019-07-24T00:39:21Z</dcterms:modified>
</cp:coreProperties>
</file>