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2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7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6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526A-7F3E-48B9-8885-A744FDB762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DA9A-AC82-4B8A-BAED-C404C606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Genes and Clusters - Cataract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Derrick Yao</a:t>
            </a:r>
          </a:p>
        </p:txBody>
      </p:sp>
    </p:spTree>
    <p:extLst>
      <p:ext uri="{BB962C8B-B14F-4D97-AF65-F5344CB8AC3E}">
        <p14:creationId xmlns:p14="http://schemas.microsoft.com/office/powerpoint/2010/main" val="38373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232D-33CC-42C4-BDF5-995C2CF9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Ingenuity results</a:t>
            </a:r>
            <a:br>
              <a:rPr lang="en-US" dirty="0"/>
            </a:br>
            <a:r>
              <a:rPr lang="en-US" sz="2800" dirty="0"/>
              <a:t>Cluster 20: Sucrose Degradation 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6ED2-761C-400C-BC02-80334B8AA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1: Carbohydrate Metabolism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C80A62-0C21-4A47-A913-E3DD772563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70" y="2505075"/>
            <a:ext cx="3354023" cy="3684588"/>
          </a:xfrm>
        </p:spPr>
      </p:pic>
    </p:spTree>
    <p:extLst>
      <p:ext uri="{BB962C8B-B14F-4D97-AF65-F5344CB8AC3E}">
        <p14:creationId xmlns:p14="http://schemas.microsoft.com/office/powerpoint/2010/main" val="298268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232D-33CC-42C4-BDF5-995C2CF9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Ingenuity results</a:t>
            </a:r>
            <a:br>
              <a:rPr lang="en-US" dirty="0"/>
            </a:br>
            <a:r>
              <a:rPr lang="en-US" sz="2800" dirty="0"/>
              <a:t>Cluster 21: Role of IL-17A in Psoriasis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6ED2-761C-400C-BC02-80334B8AA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1: Cell Death and Survival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449645-ECD2-455E-BEF4-64CEDE787B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99" y="2505075"/>
            <a:ext cx="4134564" cy="3684588"/>
          </a:xfrm>
        </p:spPr>
      </p:pic>
    </p:spTree>
    <p:extLst>
      <p:ext uri="{BB962C8B-B14F-4D97-AF65-F5344CB8AC3E}">
        <p14:creationId xmlns:p14="http://schemas.microsoft.com/office/powerpoint/2010/main" val="214385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457200"/>
            <a:ext cx="2483704" cy="1600200"/>
          </a:xfrm>
        </p:spPr>
        <p:txBody>
          <a:bodyPr/>
          <a:lstStyle/>
          <a:p>
            <a:r>
              <a:rPr lang="en-US" dirty="0" err="1"/>
              <a:t>Phenopedia</a:t>
            </a:r>
            <a:r>
              <a:rPr lang="en-US" dirty="0"/>
              <a:t> Gene Network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915" y="337189"/>
            <a:ext cx="7114664" cy="61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90"/>
            <a:ext cx="10515600" cy="1325563"/>
          </a:xfrm>
        </p:spPr>
        <p:txBody>
          <a:bodyPr/>
          <a:lstStyle/>
          <a:p>
            <a:r>
              <a:rPr lang="en-US" dirty="0" err="1"/>
              <a:t>Phenopedia</a:t>
            </a:r>
            <a:r>
              <a:rPr lang="en-US" dirty="0"/>
              <a:t> – only input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374153"/>
            <a:ext cx="1064091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14" y="337188"/>
            <a:ext cx="6427177" cy="60965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9" y="457200"/>
            <a:ext cx="2483704" cy="1600200"/>
          </a:xfrm>
        </p:spPr>
        <p:txBody>
          <a:bodyPr/>
          <a:lstStyle/>
          <a:p>
            <a:r>
              <a:rPr lang="en-US" dirty="0"/>
              <a:t>PubMed Gene Network</a:t>
            </a:r>
          </a:p>
        </p:txBody>
      </p:sp>
    </p:spTree>
    <p:extLst>
      <p:ext uri="{BB962C8B-B14F-4D97-AF65-F5344CB8AC3E}">
        <p14:creationId xmlns:p14="http://schemas.microsoft.com/office/powerpoint/2010/main" val="17361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PubMed – only input genes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86" y="1348975"/>
            <a:ext cx="8472591" cy="53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79" y="5079375"/>
            <a:ext cx="1861621" cy="1429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86" y="5125915"/>
            <a:ext cx="1704993" cy="138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Phenopedia</a:t>
            </a:r>
            <a:r>
              <a:rPr lang="en-US" dirty="0"/>
              <a:t> – </a:t>
            </a:r>
            <a:r>
              <a:rPr lang="en-US" dirty="0" err="1"/>
              <a:t>ClusterONE</a:t>
            </a:r>
            <a:r>
              <a:rPr lang="en-US" dirty="0"/>
              <a:t> clustering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938" y="3332042"/>
            <a:ext cx="10515600" cy="451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p&lt;0.25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871" y="1685472"/>
            <a:ext cx="2256692" cy="1651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412387"/>
            <a:ext cx="10515600" cy="451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p&lt;0.05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4" y="1591777"/>
            <a:ext cx="1719381" cy="1723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818" y="1766716"/>
            <a:ext cx="1811213" cy="1669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80" y="3888519"/>
            <a:ext cx="1098965" cy="1237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8015" y="4099016"/>
            <a:ext cx="1168170" cy="706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6185" y="4018459"/>
            <a:ext cx="1458802" cy="13040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8362" y="5206472"/>
            <a:ext cx="1682177" cy="13691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8183" y="3783624"/>
            <a:ext cx="1547817" cy="12645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0975" y="3673984"/>
            <a:ext cx="1687174" cy="13721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2960" y="5079616"/>
            <a:ext cx="1878812" cy="1528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2366" y="3469867"/>
            <a:ext cx="1802296" cy="1489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D04C52-DFD6-45E4-B427-38630E44AF1B}"/>
              </a:ext>
            </a:extLst>
          </p:cNvPr>
          <p:cNvSpPr txBox="1"/>
          <p:nvPr/>
        </p:nvSpPr>
        <p:spPr>
          <a:xfrm>
            <a:off x="2325511" y="2009422"/>
            <a:ext cx="46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2D204-7D39-4D94-93DB-BAD4FE58C256}"/>
              </a:ext>
            </a:extLst>
          </p:cNvPr>
          <p:cNvSpPr txBox="1"/>
          <p:nvPr/>
        </p:nvSpPr>
        <p:spPr>
          <a:xfrm>
            <a:off x="5220579" y="18639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0A1D22-524C-4AD9-A0EA-961C5C37F703}"/>
              </a:ext>
            </a:extLst>
          </p:cNvPr>
          <p:cNvSpPr txBox="1"/>
          <p:nvPr/>
        </p:nvSpPr>
        <p:spPr>
          <a:xfrm>
            <a:off x="8096157" y="18828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16219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PubMed – </a:t>
            </a:r>
            <a:r>
              <a:rPr lang="en-US" dirty="0" err="1"/>
              <a:t>ClusterONE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412387"/>
            <a:ext cx="10515600" cy="451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p&lt;0.05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938" y="3332042"/>
            <a:ext cx="10515600" cy="451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p&lt;0.25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54" y="1304942"/>
            <a:ext cx="2294324" cy="2191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9" y="3783624"/>
            <a:ext cx="2314274" cy="134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063" y="4578803"/>
            <a:ext cx="1465639" cy="2128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51" y="5206331"/>
            <a:ext cx="1653857" cy="1420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394" y="4948517"/>
            <a:ext cx="1206419" cy="1728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123" y="4254376"/>
            <a:ext cx="1589271" cy="2392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8643" y="3269208"/>
            <a:ext cx="2122721" cy="1309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747" y="5369859"/>
            <a:ext cx="2806069" cy="12862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6629" y="3450204"/>
            <a:ext cx="4273689" cy="13571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1680" y="4810470"/>
            <a:ext cx="2348638" cy="2047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475F9B-9666-4429-9306-EDF24D885C3D}"/>
              </a:ext>
            </a:extLst>
          </p:cNvPr>
          <p:cNvSpPr txBox="1"/>
          <p:nvPr/>
        </p:nvSpPr>
        <p:spPr>
          <a:xfrm>
            <a:off x="3273778" y="1886741"/>
            <a:ext cx="18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061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232D-33CC-42C4-BDF5-995C2CF9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Ingenuity results</a:t>
            </a:r>
            <a:br>
              <a:rPr lang="en-US" dirty="0"/>
            </a:br>
            <a:r>
              <a:rPr lang="en-US" sz="2800" dirty="0"/>
              <a:t>Cluster 7: Glucocorticoid Receptor Signaling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6ED2-761C-400C-BC02-80334B8AA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1: Developmental Disorder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A8111-BA3C-4036-8C6B-EB9BCCC0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Network 2: Cell Morphology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D56989-ECB7-42D4-980B-2CA78E841D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5" y="2505075"/>
            <a:ext cx="3450398" cy="368458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3D468E7-A6F5-4ED8-9E8F-C00F4F5B8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95" y="2505075"/>
            <a:ext cx="4382973" cy="3684588"/>
          </a:xfrm>
        </p:spPr>
      </p:pic>
    </p:spTree>
    <p:extLst>
      <p:ext uri="{BB962C8B-B14F-4D97-AF65-F5344CB8AC3E}">
        <p14:creationId xmlns:p14="http://schemas.microsoft.com/office/powerpoint/2010/main" val="22805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232D-33CC-42C4-BDF5-995C2CF9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Ingenuity results</a:t>
            </a:r>
            <a:br>
              <a:rPr lang="en-US" dirty="0"/>
            </a:br>
            <a:r>
              <a:rPr lang="en-US" sz="2800" dirty="0"/>
              <a:t>Cluster 8: Glucocorticoid Receptor Signaling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6ED2-761C-400C-BC02-80334B8AA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1: Developmental Disorder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A8111-BA3C-4036-8C6B-EB9BCCC0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Network 2: Cellular Movement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4280CA0-F4FB-4C66-AED2-4FDE4C4B24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94" y="2505075"/>
            <a:ext cx="4358999" cy="3684588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B5A457-72A6-4690-B7D5-7501C6BE7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91054"/>
            <a:ext cx="5157787" cy="3512630"/>
          </a:xfrm>
        </p:spPr>
      </p:pic>
    </p:spTree>
    <p:extLst>
      <p:ext uri="{BB962C8B-B14F-4D97-AF65-F5344CB8AC3E}">
        <p14:creationId xmlns:p14="http://schemas.microsoft.com/office/powerpoint/2010/main" val="135614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Genes and Clusters - Cataract</vt:lpstr>
      <vt:lpstr>Phenopedia Gene Network</vt:lpstr>
      <vt:lpstr>Phenopedia – only input genes</vt:lpstr>
      <vt:lpstr>PubMed Gene Network</vt:lpstr>
      <vt:lpstr>PubMed – only input genes</vt:lpstr>
      <vt:lpstr>Phenopedia – ClusterONE clustering</vt:lpstr>
      <vt:lpstr>PubMed – ClusterONE clustering</vt:lpstr>
      <vt:lpstr>Ingenuity results Cluster 7: Glucocorticoid Receptor Signaling</vt:lpstr>
      <vt:lpstr>Ingenuity results Cluster 8: Glucocorticoid Receptor Signaling</vt:lpstr>
      <vt:lpstr>Ingenuity results Cluster 20: Sucrose Degradation V</vt:lpstr>
      <vt:lpstr>Ingenuity results Cluster 21: Role of IL-17A in Psoriasis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Derrick</dc:creator>
  <cp:lastModifiedBy>Derrick Yao</cp:lastModifiedBy>
  <cp:revision>9</cp:revision>
  <dcterms:created xsi:type="dcterms:W3CDTF">2019-07-20T00:01:51Z</dcterms:created>
  <dcterms:modified xsi:type="dcterms:W3CDTF">2019-07-23T23:14:19Z</dcterms:modified>
</cp:coreProperties>
</file>