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5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5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Caused by buildup of unfolded crystallins (too much for α-crystallin to handle)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Oxidative damage is believed to play a large factor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Glutathione level falls due to 2 reasons: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Decreased efficiency of recycling GSH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Formation of "barrier" around the lens nucleus, preventing entry of GSH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Reactive oxygen species damage crystallin, partially unfolding it.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leads to protein-protein interactions and aggregation.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 time, α-crystallin is used up, and unstabilized βγ-crystallin aggregates desolubilize and form opaque cataracts</a:t>
            </a:r>
            <a:r>
              <a:rPr lang="en" sz="1800" dirty="0" smtClean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  <a:endParaRPr lang="en-US" sz="135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proteins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907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Cataracts</vt:lpstr>
      <vt:lpstr>Cataracts</vt:lpstr>
      <vt:lpstr>Cataracts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11</cp:revision>
  <dcterms:modified xsi:type="dcterms:W3CDTF">2019-07-13T00:51:21Z</dcterms:modified>
</cp:coreProperties>
</file>