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166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081063-BF23-3B4A-AEBC-990A5E4DA533}" type="datetimeFigureOut">
              <a:rPr lang="en-US" smtClean="0"/>
              <a:t>11/1/12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1296F-0E34-A743-9D79-8A5815A053A8}" type="slidenum">
              <a:rPr lang="en-US" smtClean="0"/>
              <a:t>‹#›</a:t>
            </a:fld>
            <a:endParaRPr lang="en-US"/>
          </a:p>
        </p:txBody>
      </p:sp>
    </p:spTree>
    <p:extLst>
      <p:ext uri="{BB962C8B-B14F-4D97-AF65-F5344CB8AC3E}">
        <p14:creationId xmlns:p14="http://schemas.microsoft.com/office/powerpoint/2010/main" val="226782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081063-BF23-3B4A-AEBC-990A5E4DA533}" type="datetimeFigureOut">
              <a:rPr lang="en-US" smtClean="0"/>
              <a:t>11/1/12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1296F-0E34-A743-9D79-8A5815A053A8}" type="slidenum">
              <a:rPr lang="en-US" smtClean="0"/>
              <a:t>‹#›</a:t>
            </a:fld>
            <a:endParaRPr lang="en-US"/>
          </a:p>
        </p:txBody>
      </p:sp>
    </p:spTree>
    <p:extLst>
      <p:ext uri="{BB962C8B-B14F-4D97-AF65-F5344CB8AC3E}">
        <p14:creationId xmlns:p14="http://schemas.microsoft.com/office/powerpoint/2010/main" val="226716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081063-BF23-3B4A-AEBC-990A5E4DA533}" type="datetimeFigureOut">
              <a:rPr lang="en-US" smtClean="0"/>
              <a:t>11/1/12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1296F-0E34-A743-9D79-8A5815A053A8}" type="slidenum">
              <a:rPr lang="en-US" smtClean="0"/>
              <a:t>‹#›</a:t>
            </a:fld>
            <a:endParaRPr lang="en-US"/>
          </a:p>
        </p:txBody>
      </p:sp>
    </p:spTree>
    <p:extLst>
      <p:ext uri="{BB962C8B-B14F-4D97-AF65-F5344CB8AC3E}">
        <p14:creationId xmlns:p14="http://schemas.microsoft.com/office/powerpoint/2010/main" val="960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081063-BF23-3B4A-AEBC-990A5E4DA533}" type="datetimeFigureOut">
              <a:rPr lang="en-US" smtClean="0"/>
              <a:t>11/1/12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1296F-0E34-A743-9D79-8A5815A053A8}" type="slidenum">
              <a:rPr lang="en-US" smtClean="0"/>
              <a:t>‹#›</a:t>
            </a:fld>
            <a:endParaRPr lang="en-US"/>
          </a:p>
        </p:txBody>
      </p:sp>
    </p:spTree>
    <p:extLst>
      <p:ext uri="{BB962C8B-B14F-4D97-AF65-F5344CB8AC3E}">
        <p14:creationId xmlns:p14="http://schemas.microsoft.com/office/powerpoint/2010/main" val="9733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081063-BF23-3B4A-AEBC-990A5E4DA533}" type="datetimeFigureOut">
              <a:rPr lang="en-US" smtClean="0"/>
              <a:t>11/1/12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1296F-0E34-A743-9D79-8A5815A053A8}" type="slidenum">
              <a:rPr lang="en-US" smtClean="0"/>
              <a:t>‹#›</a:t>
            </a:fld>
            <a:endParaRPr lang="en-US"/>
          </a:p>
        </p:txBody>
      </p:sp>
    </p:spTree>
    <p:extLst>
      <p:ext uri="{BB962C8B-B14F-4D97-AF65-F5344CB8AC3E}">
        <p14:creationId xmlns:p14="http://schemas.microsoft.com/office/powerpoint/2010/main" val="212315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081063-BF23-3B4A-AEBC-990A5E4DA533}" type="datetimeFigureOut">
              <a:rPr lang="en-US" smtClean="0"/>
              <a:t>11/1/12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1296F-0E34-A743-9D79-8A5815A053A8}" type="slidenum">
              <a:rPr lang="en-US" smtClean="0"/>
              <a:t>‹#›</a:t>
            </a:fld>
            <a:endParaRPr lang="en-US"/>
          </a:p>
        </p:txBody>
      </p:sp>
    </p:spTree>
    <p:extLst>
      <p:ext uri="{BB962C8B-B14F-4D97-AF65-F5344CB8AC3E}">
        <p14:creationId xmlns:p14="http://schemas.microsoft.com/office/powerpoint/2010/main" val="398320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081063-BF23-3B4A-AEBC-990A5E4DA533}" type="datetimeFigureOut">
              <a:rPr lang="en-US" smtClean="0"/>
              <a:t>11/1/12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1296F-0E34-A743-9D79-8A5815A053A8}" type="slidenum">
              <a:rPr lang="en-US" smtClean="0"/>
              <a:t>‹#›</a:t>
            </a:fld>
            <a:endParaRPr lang="en-US"/>
          </a:p>
        </p:txBody>
      </p:sp>
    </p:spTree>
    <p:extLst>
      <p:ext uri="{BB962C8B-B14F-4D97-AF65-F5344CB8AC3E}">
        <p14:creationId xmlns:p14="http://schemas.microsoft.com/office/powerpoint/2010/main" val="287251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081063-BF23-3B4A-AEBC-990A5E4DA533}" type="datetimeFigureOut">
              <a:rPr lang="en-US" smtClean="0"/>
              <a:t>11/1/12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1296F-0E34-A743-9D79-8A5815A053A8}" type="slidenum">
              <a:rPr lang="en-US" smtClean="0"/>
              <a:t>‹#›</a:t>
            </a:fld>
            <a:endParaRPr lang="en-US"/>
          </a:p>
        </p:txBody>
      </p:sp>
    </p:spTree>
    <p:extLst>
      <p:ext uri="{BB962C8B-B14F-4D97-AF65-F5344CB8AC3E}">
        <p14:creationId xmlns:p14="http://schemas.microsoft.com/office/powerpoint/2010/main" val="31922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081063-BF23-3B4A-AEBC-990A5E4DA533}" type="datetimeFigureOut">
              <a:rPr lang="en-US" smtClean="0"/>
              <a:t>11/1/12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31296F-0E34-A743-9D79-8A5815A053A8}" type="slidenum">
              <a:rPr lang="en-US" smtClean="0"/>
              <a:t>‹#›</a:t>
            </a:fld>
            <a:endParaRPr lang="en-US"/>
          </a:p>
        </p:txBody>
      </p:sp>
    </p:spTree>
    <p:extLst>
      <p:ext uri="{BB962C8B-B14F-4D97-AF65-F5344CB8AC3E}">
        <p14:creationId xmlns:p14="http://schemas.microsoft.com/office/powerpoint/2010/main" val="20325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81063-BF23-3B4A-AEBC-990A5E4DA533}" type="datetimeFigureOut">
              <a:rPr lang="en-US" smtClean="0"/>
              <a:t>11/1/12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1296F-0E34-A743-9D79-8A5815A053A8}" type="slidenum">
              <a:rPr lang="en-US" smtClean="0"/>
              <a:t>‹#›</a:t>
            </a:fld>
            <a:endParaRPr lang="en-US"/>
          </a:p>
        </p:txBody>
      </p:sp>
    </p:spTree>
    <p:extLst>
      <p:ext uri="{BB962C8B-B14F-4D97-AF65-F5344CB8AC3E}">
        <p14:creationId xmlns:p14="http://schemas.microsoft.com/office/powerpoint/2010/main" val="122364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81063-BF23-3B4A-AEBC-990A5E4DA533}" type="datetimeFigureOut">
              <a:rPr lang="en-US" smtClean="0"/>
              <a:t>11/1/12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1296F-0E34-A743-9D79-8A5815A053A8}" type="slidenum">
              <a:rPr lang="en-US" smtClean="0"/>
              <a:t>‹#›</a:t>
            </a:fld>
            <a:endParaRPr lang="en-US"/>
          </a:p>
        </p:txBody>
      </p:sp>
    </p:spTree>
    <p:extLst>
      <p:ext uri="{BB962C8B-B14F-4D97-AF65-F5344CB8AC3E}">
        <p14:creationId xmlns:p14="http://schemas.microsoft.com/office/powerpoint/2010/main" val="35354314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063-BF23-3B4A-AEBC-990A5E4DA533}" type="datetimeFigureOut">
              <a:rPr lang="en-US" smtClean="0"/>
              <a:t>11/1/12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31296F-0E34-A743-9D79-8A5815A053A8}" type="slidenum">
              <a:rPr lang="en-US" smtClean="0"/>
              <a:t>‹#›</a:t>
            </a:fld>
            <a:endParaRPr lang="en-US"/>
          </a:p>
        </p:txBody>
      </p:sp>
    </p:spTree>
    <p:extLst>
      <p:ext uri="{BB962C8B-B14F-4D97-AF65-F5344CB8AC3E}">
        <p14:creationId xmlns:p14="http://schemas.microsoft.com/office/powerpoint/2010/main" val="4023553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1600" b="1" dirty="0" err="1" smtClean="0"/>
              <a:t>Lorem</a:t>
            </a:r>
            <a:r>
              <a:rPr lang="en-US" sz="1600" b="1" dirty="0" smtClean="0"/>
              <a:t> </a:t>
            </a:r>
            <a:r>
              <a:rPr lang="en-US" sz="1600" b="1" dirty="0" err="1" smtClean="0"/>
              <a:t>Ipsum</a:t>
            </a:r>
            <a:r>
              <a:rPr lang="en-US" sz="1600" dirty="0" smtClean="0"/>
              <a:t> is simply dummy text of the printing and typesetting industry. </a:t>
            </a:r>
            <a:r>
              <a:rPr lang="en-US" sz="1600" dirty="0" err="1" smtClean="0"/>
              <a:t>Lorem</a:t>
            </a:r>
            <a:r>
              <a:rPr lang="en-US" sz="1600" dirty="0" smtClean="0"/>
              <a:t> </a:t>
            </a:r>
            <a:r>
              <a:rPr lang="en-US" sz="1600" dirty="0" err="1" smtClean="0"/>
              <a:t>Ipsum</a:t>
            </a:r>
            <a:r>
              <a:rPr lang="en-US" sz="1600" dirty="0" smtClean="0"/>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600" dirty="0" err="1" smtClean="0"/>
              <a:t>popularised</a:t>
            </a:r>
            <a:r>
              <a:rPr lang="en-US" sz="1600" dirty="0" smtClean="0"/>
              <a:t> in the 1960s with the release of </a:t>
            </a:r>
            <a:r>
              <a:rPr lang="en-US" sz="1600" dirty="0" err="1" smtClean="0"/>
              <a:t>Letraset</a:t>
            </a:r>
            <a:r>
              <a:rPr lang="en-US" sz="1600" dirty="0" smtClean="0"/>
              <a:t> sheets containing </a:t>
            </a:r>
            <a:r>
              <a:rPr lang="en-US" sz="1600" dirty="0" err="1" smtClean="0"/>
              <a:t>Lorem</a:t>
            </a:r>
            <a:r>
              <a:rPr lang="en-US" sz="1600" dirty="0" smtClean="0"/>
              <a:t> </a:t>
            </a:r>
            <a:r>
              <a:rPr lang="en-US" sz="1600" dirty="0" err="1" smtClean="0"/>
              <a:t>Ipsum</a:t>
            </a:r>
            <a:r>
              <a:rPr lang="en-US" sz="1600" dirty="0" smtClean="0"/>
              <a:t> passages, and more recently with desktop publishing software like Aldus PageMaker including versions of </a:t>
            </a:r>
            <a:r>
              <a:rPr lang="en-US" sz="1600" dirty="0" err="1" smtClean="0"/>
              <a:t>Lorem</a:t>
            </a:r>
            <a:r>
              <a:rPr lang="en-US" sz="1600" dirty="0" smtClean="0"/>
              <a:t> </a:t>
            </a:r>
            <a:r>
              <a:rPr lang="en-US" sz="1600" dirty="0" err="1" smtClean="0"/>
              <a:t>Ipsum</a:t>
            </a:r>
            <a:r>
              <a:rPr lang="en-US" sz="1600" dirty="0" smtClean="0"/>
              <a:t>.</a:t>
            </a:r>
            <a:endParaRPr lang="en-US" sz="1600" dirty="0"/>
          </a:p>
        </p:txBody>
      </p:sp>
      <p:sp>
        <p:nvSpPr>
          <p:cNvPr id="3" name="Subtitle 2"/>
          <p:cNvSpPr>
            <a:spLocks noGrp="1"/>
          </p:cNvSpPr>
          <p:nvPr>
            <p:ph type="subTitle" idx="1"/>
          </p:nvPr>
        </p:nvSpPr>
        <p:spPr/>
        <p:txBody>
          <a:bodyPr/>
          <a:lstStyle/>
          <a:p>
            <a:r>
              <a:rPr lang="en-US" dirty="0" err="1" smtClean="0"/>
              <a:t>Lorem</a:t>
            </a:r>
            <a:r>
              <a:rPr lang="en-US" dirty="0" smtClean="0"/>
              <a:t> </a:t>
            </a:r>
            <a:r>
              <a:rPr lang="en-US" dirty="0" err="1" smtClean="0"/>
              <a:t>Ipsum</a:t>
            </a:r>
            <a:endParaRPr lang="en-US" dirty="0"/>
          </a:p>
        </p:txBody>
      </p:sp>
    </p:spTree>
    <p:extLst>
      <p:ext uri="{BB962C8B-B14F-4D97-AF65-F5344CB8AC3E}">
        <p14:creationId xmlns:p14="http://schemas.microsoft.com/office/powerpoint/2010/main" val="1913115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101</Words>
  <Application>Microsoft Macintosh PowerPoint</Application>
  <PresentationFormat>On-screen Show (4:3)</PresentationFormat>
  <Paragraphs>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vt:lpstr>
    </vt:vector>
  </TitlesOfParts>
  <Company>Self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dc:title>
  <dc:creator>Defrian Yarfi</dc:creator>
  <cp:lastModifiedBy>Defrian Yarfi</cp:lastModifiedBy>
  <cp:revision>1</cp:revision>
  <dcterms:created xsi:type="dcterms:W3CDTF">2012-10-31T19:08:20Z</dcterms:created>
  <dcterms:modified xsi:type="dcterms:W3CDTF">2012-10-31T19:09:42Z</dcterms:modified>
</cp:coreProperties>
</file>