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0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7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2/2/2024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3" Type="http://schemas.openxmlformats.org/officeDocument/2006/relationships/image" Target="../media/image16.png"/><Relationship Id="rId7" Type="http://schemas.openxmlformats.org/officeDocument/2006/relationships/image" Target="../media/image26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0.png"/><Relationship Id="rId4" Type="http://schemas.openxmlformats.org/officeDocument/2006/relationships/image" Target="../media/image240.png"/><Relationship Id="rId9" Type="http://schemas.openxmlformats.org/officeDocument/2006/relationships/image" Target="../media/image28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5" Type="http://schemas.openxmlformats.org/officeDocument/2006/relationships/image" Target="../media/image330.png"/><Relationship Id="rId4" Type="http://schemas.openxmlformats.org/officeDocument/2006/relationships/image" Target="../media/image3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D68EDA48-D74D-45EB-44D7-69F41E2846F4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5307EFDA-60D6-DA65-C642-2EC9B9650D66}"/>
              </a:ext>
            </a:extLst>
          </p:cNvPr>
          <p:cNvSpPr/>
          <p:nvPr/>
        </p:nvSpPr>
        <p:spPr>
          <a:xfrm rot="20865587">
            <a:off x="3027367" y="132018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ABC5D48-6001-2E19-50C0-0C0D75D1F06D}"/>
              </a:ext>
            </a:extLst>
          </p:cNvPr>
          <p:cNvSpPr/>
          <p:nvPr/>
        </p:nvSpPr>
        <p:spPr>
          <a:xfrm rot="563085">
            <a:off x="3534367" y="162042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A7851D-22A8-51B5-F97F-CFF8B814B351}"/>
              </a:ext>
            </a:extLst>
          </p:cNvPr>
          <p:cNvSpPr/>
          <p:nvPr/>
        </p:nvSpPr>
        <p:spPr>
          <a:xfrm>
            <a:off x="3799644" y="1695635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BE53CE-48E6-EA8E-A8EE-C13DDD64332C}"/>
              </a:ext>
            </a:extLst>
          </p:cNvPr>
          <p:cNvSpPr/>
          <p:nvPr/>
        </p:nvSpPr>
        <p:spPr>
          <a:xfrm>
            <a:off x="3206009" y="270065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8511C9-2EEC-AF61-0A6E-5EFBC7B49780}"/>
              </a:ext>
            </a:extLst>
          </p:cNvPr>
          <p:cNvSpPr/>
          <p:nvPr/>
        </p:nvSpPr>
        <p:spPr>
          <a:xfrm>
            <a:off x="8195570" y="3854388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1D24B5-CA0D-F517-200D-2002127E228F}"/>
              </a:ext>
            </a:extLst>
          </p:cNvPr>
          <p:cNvSpPr/>
          <p:nvPr/>
        </p:nvSpPr>
        <p:spPr>
          <a:xfrm>
            <a:off x="7565256" y="4835116"/>
            <a:ext cx="213064" cy="213065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8D1283-CA27-D912-86AA-E2F59D2519DE}"/>
              </a:ext>
            </a:extLst>
          </p:cNvPr>
          <p:cNvSpPr txBox="1"/>
          <p:nvPr/>
        </p:nvSpPr>
        <p:spPr>
          <a:xfrm>
            <a:off x="8243154" y="333116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5C2E80-25F0-A131-6518-E24ABB48165E}"/>
              </a:ext>
            </a:extLst>
          </p:cNvPr>
          <p:cNvSpPr txBox="1"/>
          <p:nvPr/>
        </p:nvSpPr>
        <p:spPr>
          <a:xfrm>
            <a:off x="7658963" y="5029758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8CAC74-4248-763A-E1C8-C7729058D8FF}"/>
              </a:ext>
            </a:extLst>
          </p:cNvPr>
          <p:cNvSpPr txBox="1"/>
          <p:nvPr/>
        </p:nvSpPr>
        <p:spPr>
          <a:xfrm>
            <a:off x="3937614" y="1346971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371DE3-D71C-02CC-D2D9-B3480243C680}"/>
              </a:ext>
            </a:extLst>
          </p:cNvPr>
          <p:cNvSpPr txBox="1"/>
          <p:nvPr/>
        </p:nvSpPr>
        <p:spPr>
          <a:xfrm>
            <a:off x="2852603" y="2698310"/>
            <a:ext cx="451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/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3AA751F-FA41-5FE8-D780-7D2F3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76" y="3592778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/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BF186C8-06FF-FFC3-C20C-C55A5D0E1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7500" y="5018586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297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/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E6C6B36-FAB8-F9E8-B292-CD466B86C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190" y="2058479"/>
                <a:ext cx="1633490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/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</m:oMath>
                  </m:oMathPara>
                </a14:m>
                <a:endParaRPr lang="en-US" sz="32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024F0E8-50F0-3AB8-49F7-3972CC0B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1041" y="2057107"/>
                <a:ext cx="1733004" cy="1077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615ACE95-673B-3454-D2DF-B7B2FF224A25}"/>
              </a:ext>
            </a:extLst>
          </p:cNvPr>
          <p:cNvSpPr txBox="1"/>
          <p:nvPr/>
        </p:nvSpPr>
        <p:spPr>
          <a:xfrm>
            <a:off x="5321371" y="850765"/>
            <a:ext cx="4584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THIS GRAPH SAYS THE FOLLOWING ABOUT THESE BUNDLES:</a:t>
            </a:r>
          </a:p>
        </p:txBody>
      </p:sp>
    </p:spTree>
    <p:extLst>
      <p:ext uri="{BB962C8B-B14F-4D97-AF65-F5344CB8AC3E}">
        <p14:creationId xmlns:p14="http://schemas.microsoft.com/office/powerpoint/2010/main" val="159204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3808E5D0-048F-870F-BF6A-4E9C76857F67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7AC625-6D6F-F2DD-4655-4A67354FB31A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F267A6-A52E-4071-24EC-2887ACF3C227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F176CE-039F-CA94-6317-EE90686C4B3C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57A1D05-EFF5-58F8-5B76-EFCC7C38F043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13C7E6-B80E-70C3-F1D1-A09C09E40EE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838079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1023604-1A59-7D71-766A-5C4DE5808057}"/>
              </a:ext>
            </a:extLst>
          </p:cNvPr>
          <p:cNvSpPr/>
          <p:nvPr/>
        </p:nvSpPr>
        <p:spPr>
          <a:xfrm>
            <a:off x="3639845" y="559294"/>
            <a:ext cx="5184559" cy="4785064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FC99EBC-E3F4-AA38-2E97-D46626409665}"/>
              </a:ext>
            </a:extLst>
          </p:cNvPr>
          <p:cNvCxnSpPr>
            <a:cxnSpLocks/>
          </p:cNvCxnSpPr>
          <p:nvPr/>
        </p:nvCxnSpPr>
        <p:spPr>
          <a:xfrm>
            <a:off x="3710866" y="1935332"/>
            <a:ext cx="4136994" cy="3279886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9C924B4E-D0E0-5256-D5F8-DABDE9A6AEB4}"/>
              </a:ext>
            </a:extLst>
          </p:cNvPr>
          <p:cNvSpPr/>
          <p:nvPr/>
        </p:nvSpPr>
        <p:spPr>
          <a:xfrm rot="526040">
            <a:off x="3552546" y="160453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450E930-838C-A33E-B157-1FEE1071644E}"/>
              </a:ext>
            </a:extLst>
          </p:cNvPr>
          <p:cNvSpPr/>
          <p:nvPr/>
        </p:nvSpPr>
        <p:spPr>
          <a:xfrm rot="526040">
            <a:off x="3731581" y="1370559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19050">
            <a:solidFill>
              <a:schemeClr val="accent1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02FA2FC-5A5B-9316-3BC3-2A132A34F96F}"/>
              </a:ext>
            </a:extLst>
          </p:cNvPr>
          <p:cNvSpPr/>
          <p:nvPr/>
        </p:nvSpPr>
        <p:spPr>
          <a:xfrm>
            <a:off x="3604334" y="18287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221AD2-6D2F-450F-57EE-8F0AA6DED7C1}"/>
              </a:ext>
            </a:extLst>
          </p:cNvPr>
          <p:cNvSpPr txBox="1"/>
          <p:nvPr/>
        </p:nvSpPr>
        <p:spPr>
          <a:xfrm>
            <a:off x="3250929" y="18264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CBA94EE-BA86-E0C5-8F6B-1DEBC036C254}"/>
              </a:ext>
            </a:extLst>
          </p:cNvPr>
          <p:cNvSpPr/>
          <p:nvPr/>
        </p:nvSpPr>
        <p:spPr>
          <a:xfrm>
            <a:off x="7716174" y="513087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62B0BD-8128-20C8-754C-E2E0A7AC91D5}"/>
              </a:ext>
            </a:extLst>
          </p:cNvPr>
          <p:cNvSpPr txBox="1"/>
          <p:nvPr/>
        </p:nvSpPr>
        <p:spPr>
          <a:xfrm>
            <a:off x="7362769" y="512853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52FB88-7863-0C1F-9DEB-1ED62CA11BF8}"/>
              </a:ext>
            </a:extLst>
          </p:cNvPr>
          <p:cNvSpPr/>
          <p:nvPr/>
        </p:nvSpPr>
        <p:spPr>
          <a:xfrm>
            <a:off x="5390226" y="3260323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82037B-E53A-AC5B-2CD0-244CF52C841A}"/>
              </a:ext>
            </a:extLst>
          </p:cNvPr>
          <p:cNvSpPr txBox="1"/>
          <p:nvPr/>
        </p:nvSpPr>
        <p:spPr>
          <a:xfrm>
            <a:off x="5567779" y="299871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185732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049B0CF-F5F1-AC87-559E-AB38618E5C00}"/>
              </a:ext>
            </a:extLst>
          </p:cNvPr>
          <p:cNvSpPr txBox="1"/>
          <p:nvPr/>
        </p:nvSpPr>
        <p:spPr>
          <a:xfrm>
            <a:off x="4616521" y="2019860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BUDGET CONSTRAINT</a:t>
            </a:r>
          </a:p>
        </p:txBody>
      </p:sp>
    </p:spTree>
    <p:extLst>
      <p:ext uri="{BB962C8B-B14F-4D97-AF65-F5344CB8AC3E}">
        <p14:creationId xmlns:p14="http://schemas.microsoft.com/office/powerpoint/2010/main" val="4107487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0DC7D1B-509A-43D2-8502-FDB95A405C25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D94C972-1905-FD37-1289-37B4E825BA7B}"/>
              </a:ext>
            </a:extLst>
          </p:cNvPr>
          <p:cNvSpPr/>
          <p:nvPr/>
        </p:nvSpPr>
        <p:spPr>
          <a:xfrm rot="526040">
            <a:off x="3373513" y="181104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/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ADA4F55-C014-FD97-F2DB-32E13967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67832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/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EE53E3-26A5-88F7-4875-8858F34B4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2065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2AF9AB-0111-3590-DBBF-066A6E46AC74}"/>
              </a:ext>
            </a:extLst>
          </p:cNvPr>
          <p:cNvSpPr txBox="1"/>
          <p:nvPr/>
        </p:nvSpPr>
        <p:spPr>
          <a:xfrm>
            <a:off x="4816546" y="2105585"/>
            <a:ext cx="45846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</a:rPr>
              <a:t>INDIFFERENCE CURVE</a:t>
            </a:r>
          </a:p>
        </p:txBody>
      </p:sp>
    </p:spTree>
    <p:extLst>
      <p:ext uri="{BB962C8B-B14F-4D97-AF65-F5344CB8AC3E}">
        <p14:creationId xmlns:p14="http://schemas.microsoft.com/office/powerpoint/2010/main" val="3794569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266E565D-1331-8923-6DEB-D95211F49C84}"/>
              </a:ext>
            </a:extLst>
          </p:cNvPr>
          <p:cNvSpPr/>
          <p:nvPr/>
        </p:nvSpPr>
        <p:spPr>
          <a:xfrm rot="526040">
            <a:off x="2662203" y="203964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5C89BC48-AA8A-31A1-479F-44760C5F573E}"/>
              </a:ext>
            </a:extLst>
          </p:cNvPr>
          <p:cNvSpPr/>
          <p:nvPr/>
        </p:nvSpPr>
        <p:spPr>
          <a:xfrm rot="526040">
            <a:off x="3554487" y="1620424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4668290-6CAE-68AB-5753-39F450E18225}"/>
              </a:ext>
            </a:extLst>
          </p:cNvPr>
          <p:cNvSpPr/>
          <p:nvPr/>
        </p:nvSpPr>
        <p:spPr>
          <a:xfrm rot="526040">
            <a:off x="4442349" y="994362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892936E-40EF-D066-A784-FAE831DD99D5}"/>
              </a:ext>
            </a:extLst>
          </p:cNvPr>
          <p:cNvSpPr/>
          <p:nvPr/>
        </p:nvSpPr>
        <p:spPr>
          <a:xfrm>
            <a:off x="2889357" y="19811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43C85-148C-E24C-B4E6-D16B0184F2C7}"/>
              </a:ext>
            </a:extLst>
          </p:cNvPr>
          <p:cNvSpPr txBox="1"/>
          <p:nvPr/>
        </p:nvSpPr>
        <p:spPr>
          <a:xfrm>
            <a:off x="2535952" y="19788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29BE89B-8621-6A72-DBD3-4F83C8109C22}"/>
              </a:ext>
            </a:extLst>
          </p:cNvPr>
          <p:cNvSpPr/>
          <p:nvPr/>
        </p:nvSpPr>
        <p:spPr>
          <a:xfrm>
            <a:off x="4232651" y="4044140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42AAFE-696C-F80F-C2C4-91B305FDF314}"/>
              </a:ext>
            </a:extLst>
          </p:cNvPr>
          <p:cNvSpPr txBox="1"/>
          <p:nvPr/>
        </p:nvSpPr>
        <p:spPr>
          <a:xfrm>
            <a:off x="3879246" y="4041794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78E2A7E-B0EF-E895-FC06-4F147ADBC49B}"/>
              </a:ext>
            </a:extLst>
          </p:cNvPr>
          <p:cNvSpPr/>
          <p:nvPr/>
        </p:nvSpPr>
        <p:spPr>
          <a:xfrm>
            <a:off x="5220846" y="3746091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D9739B-E3CC-13EE-221F-92D0F9BFFF8B}"/>
              </a:ext>
            </a:extLst>
          </p:cNvPr>
          <p:cNvSpPr txBox="1"/>
          <p:nvPr/>
        </p:nvSpPr>
        <p:spPr>
          <a:xfrm>
            <a:off x="4867441" y="3743745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C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3800F03-F305-FFC7-BB30-B19E6FDC5423}"/>
              </a:ext>
            </a:extLst>
          </p:cNvPr>
          <p:cNvSpPr/>
          <p:nvPr/>
        </p:nvSpPr>
        <p:spPr>
          <a:xfrm>
            <a:off x="6096000" y="3086099"/>
            <a:ext cx="177553" cy="168677"/>
          </a:xfrm>
          <a:prstGeom prst="ellipse">
            <a:avLst/>
          </a:prstGeom>
          <a:ln w="28575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D217CC-4F51-9DAF-00E9-9FB7829A21D6}"/>
              </a:ext>
            </a:extLst>
          </p:cNvPr>
          <p:cNvSpPr txBox="1"/>
          <p:nvPr/>
        </p:nvSpPr>
        <p:spPr>
          <a:xfrm>
            <a:off x="5742595" y="3083753"/>
            <a:ext cx="353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95180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668F10-70A6-405E-20D2-8A1563876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3817" y="420822"/>
            <a:ext cx="6024366" cy="6016355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689EFD8-6085-149C-9976-18168166B103}"/>
              </a:ext>
            </a:extLst>
          </p:cNvPr>
          <p:cNvCxnSpPr>
            <a:cxnSpLocks/>
          </p:cNvCxnSpPr>
          <p:nvPr/>
        </p:nvCxnSpPr>
        <p:spPr>
          <a:xfrm>
            <a:off x="3552825" y="4210050"/>
            <a:ext cx="3571875" cy="18002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/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20D4832-F1B8-CF95-8FA7-A39CC51B10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4379" y="5702646"/>
                <a:ext cx="67399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/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310B9B-3157-1068-DD48-FE2A09660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7729" y="3698922"/>
                <a:ext cx="67399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9A3FE6-BB4B-6015-9CAE-EEAD919AE76A}"/>
              </a:ext>
            </a:extLst>
          </p:cNvPr>
          <p:cNvCxnSpPr>
            <a:cxnSpLocks/>
          </p:cNvCxnSpPr>
          <p:nvPr/>
        </p:nvCxnSpPr>
        <p:spPr>
          <a:xfrm>
            <a:off x="3552825" y="1762125"/>
            <a:ext cx="3593208" cy="42481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/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</m:t>
                      </m:r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9DC7453-20E7-1FC2-1B9D-E45E400FB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685" y="5465703"/>
                <a:ext cx="67399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E010CA0-31F3-4BBE-015B-C2CE59560B41}"/>
              </a:ext>
            </a:extLst>
          </p:cNvPr>
          <p:cNvCxnSpPr>
            <a:cxnSpLocks/>
          </p:cNvCxnSpPr>
          <p:nvPr/>
        </p:nvCxnSpPr>
        <p:spPr>
          <a:xfrm>
            <a:off x="3552825" y="3055292"/>
            <a:ext cx="2229755" cy="2954983"/>
          </a:xfrm>
          <a:prstGeom prst="line">
            <a:avLst/>
          </a:prstGeom>
          <a:ln w="3810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/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𝑩𝑪</m:t>
                      </m:r>
                      <m:r>
                        <a:rPr lang="en-US" sz="1400" b="1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400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CC8054A-6C68-D4BF-1C27-FF6DF047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887" y="5693549"/>
                <a:ext cx="673992" cy="31476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/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4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96D7D0-67F1-889F-3237-BA896F127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2116" y="4839787"/>
                <a:ext cx="67399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836AEB86-4638-6B0B-05D7-C97A02684B9C}"/>
              </a:ext>
            </a:extLst>
          </p:cNvPr>
          <p:cNvSpPr txBox="1"/>
          <p:nvPr/>
        </p:nvSpPr>
        <p:spPr>
          <a:xfrm>
            <a:off x="4849487" y="3019334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8EF8286-CDD2-F615-0200-BCAB3D23FB10}"/>
              </a:ext>
            </a:extLst>
          </p:cNvPr>
          <p:cNvSpPr txBox="1"/>
          <p:nvPr/>
        </p:nvSpPr>
        <p:spPr>
          <a:xfrm>
            <a:off x="4413132" y="391366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5C5E2A-A540-2381-584E-957F11FD2177}"/>
              </a:ext>
            </a:extLst>
          </p:cNvPr>
          <p:cNvSpPr txBox="1"/>
          <p:nvPr/>
        </p:nvSpPr>
        <p:spPr>
          <a:xfrm>
            <a:off x="5333096" y="47448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B17328-D88D-CD83-16B1-EAB210DE0244}"/>
              </a:ext>
            </a:extLst>
          </p:cNvPr>
          <p:cNvSpPr/>
          <p:nvPr/>
        </p:nvSpPr>
        <p:spPr>
          <a:xfrm rot="21273352">
            <a:off x="4131609" y="2914784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F51AE43-3D40-F2EC-CBD4-212C9A03C201}"/>
              </a:ext>
            </a:extLst>
          </p:cNvPr>
          <p:cNvSpPr/>
          <p:nvPr/>
        </p:nvSpPr>
        <p:spPr>
          <a:xfrm>
            <a:off x="5271184" y="5009732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790D94-2843-8941-273D-B5F26199375A}"/>
              </a:ext>
            </a:extLst>
          </p:cNvPr>
          <p:cNvSpPr/>
          <p:nvPr/>
        </p:nvSpPr>
        <p:spPr>
          <a:xfrm>
            <a:off x="4360167" y="4143375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DDBD831-337B-6084-6D42-D4DCEE8EF727}"/>
              </a:ext>
            </a:extLst>
          </p:cNvPr>
          <p:cNvSpPr/>
          <p:nvPr/>
        </p:nvSpPr>
        <p:spPr>
          <a:xfrm rot="21236934">
            <a:off x="4294688" y="1648478"/>
            <a:ext cx="3038475" cy="2367101"/>
          </a:xfrm>
          <a:custGeom>
            <a:avLst/>
            <a:gdLst>
              <a:gd name="connsiteX0" fmla="*/ 0 w 3038475"/>
              <a:gd name="connsiteY0" fmla="*/ 0 h 2367101"/>
              <a:gd name="connsiteX1" fmla="*/ 400050 w 3038475"/>
              <a:gd name="connsiteY1" fmla="*/ 1314450 h 2367101"/>
              <a:gd name="connsiteX2" fmla="*/ 1285875 w 3038475"/>
              <a:gd name="connsiteY2" fmla="*/ 2171700 h 2367101"/>
              <a:gd name="connsiteX3" fmla="*/ 3038475 w 3038475"/>
              <a:gd name="connsiteY3" fmla="*/ 2324100 h 2367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38475" h="2367101">
                <a:moveTo>
                  <a:pt x="0" y="0"/>
                </a:moveTo>
                <a:cubicBezTo>
                  <a:pt x="92869" y="476250"/>
                  <a:pt x="185738" y="952500"/>
                  <a:pt x="400050" y="1314450"/>
                </a:cubicBezTo>
                <a:cubicBezTo>
                  <a:pt x="614362" y="1676400"/>
                  <a:pt x="846138" y="2003425"/>
                  <a:pt x="1285875" y="2171700"/>
                </a:cubicBezTo>
                <a:cubicBezTo>
                  <a:pt x="1725612" y="2339975"/>
                  <a:pt x="2906713" y="2424112"/>
                  <a:pt x="3038475" y="2324100"/>
                </a:cubicBezTo>
              </a:path>
            </a:pathLst>
          </a:cu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9812BE-A418-F4A3-C2EC-909BA7C1253C}"/>
              </a:ext>
            </a:extLst>
          </p:cNvPr>
          <p:cNvSpPr/>
          <p:nvPr/>
        </p:nvSpPr>
        <p:spPr>
          <a:xfrm>
            <a:off x="4800600" y="3257550"/>
            <a:ext cx="123825" cy="13335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40619C6-CE48-7DB9-E446-A44013F77FF6}"/>
              </a:ext>
            </a:extLst>
          </p:cNvPr>
          <p:cNvSpPr txBox="1"/>
          <p:nvPr/>
        </p:nvSpPr>
        <p:spPr>
          <a:xfrm>
            <a:off x="9076207" y="5825608"/>
            <a:ext cx="57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5193CAD-7A7A-D0C3-6D29-516619741AA9}"/>
              </a:ext>
            </a:extLst>
          </p:cNvPr>
          <p:cNvSpPr txBox="1"/>
          <p:nvPr/>
        </p:nvSpPr>
        <p:spPr>
          <a:xfrm>
            <a:off x="3222791" y="131891"/>
            <a:ext cx="66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Rice</a:t>
            </a:r>
          </a:p>
        </p:txBody>
      </p:sp>
    </p:spTree>
    <p:extLst>
      <p:ext uri="{BB962C8B-B14F-4D97-AF65-F5344CB8AC3E}">
        <p14:creationId xmlns:p14="http://schemas.microsoft.com/office/powerpoint/2010/main" val="3550727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6951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4860EB7-06C0-20B7-720F-A37B0040C65B}"/>
              </a:ext>
            </a:extLst>
          </p:cNvPr>
          <p:cNvSpPr/>
          <p:nvPr/>
        </p:nvSpPr>
        <p:spPr>
          <a:xfrm>
            <a:off x="2230040" y="1489103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511A1E-CACA-0C9B-9CC9-09A5F1B05BE1}"/>
              </a:ext>
            </a:extLst>
          </p:cNvPr>
          <p:cNvSpPr/>
          <p:nvPr/>
        </p:nvSpPr>
        <p:spPr>
          <a:xfrm>
            <a:off x="8046640" y="5911899"/>
            <a:ext cx="111919" cy="119063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57" y="1215939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848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286000" y="1544715"/>
            <a:ext cx="5816600" cy="443063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8901" y="6032627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632" y="1198626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4167210" cy="4430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285999" y="1544714"/>
            <a:ext cx="2083605" cy="443063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125" y="5280775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2425" y="5280775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7" idx="1"/>
            <a:endCxn id="9" idx="3"/>
          </p:cNvCxnSpPr>
          <p:nvPr/>
        </p:nvCxnSpPr>
        <p:spPr>
          <a:xfrm flipH="1">
            <a:off x="4773302" y="6361403"/>
            <a:ext cx="127620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6856907" y="6361403"/>
            <a:ext cx="841994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10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3362325"/>
            <a:ext cx="2248563" cy="261302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/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E296CC9-8ED3-C80C-2298-0927D064B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0376" y="6064584"/>
                <a:ext cx="807396" cy="6575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1715822"/>
                <a:ext cx="807396" cy="692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075469"/>
            <a:ext cx="3594288" cy="389988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977" y="6064584"/>
                <a:ext cx="807396" cy="6575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/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5F37D3-1F3F-75A2-4519-A8C09825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906" y="6032627"/>
                <a:ext cx="807396" cy="65755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727" y="5269223"/>
                <a:ext cx="1160353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435" y="5155464"/>
                <a:ext cx="1314011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773302" y="6361403"/>
            <a:ext cx="636898" cy="0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</p:cNvCxnSpPr>
          <p:nvPr/>
        </p:nvCxnSpPr>
        <p:spPr>
          <a:xfrm>
            <a:off x="6226102" y="6361403"/>
            <a:ext cx="721604" cy="0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1AF00-5F52-DC9B-5764-2D797464A5FC}"/>
              </a:ext>
            </a:extLst>
          </p:cNvPr>
          <p:cNvCxnSpPr>
            <a:cxnSpLocks/>
          </p:cNvCxnSpPr>
          <p:nvPr/>
        </p:nvCxnSpPr>
        <p:spPr>
          <a:xfrm>
            <a:off x="2286000" y="825373"/>
            <a:ext cx="4756344" cy="5149977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/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3E15CB9-113E-4BAC-56AC-0043BEE52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3033549"/>
                <a:ext cx="807396" cy="6921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/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CE3BA45-6E4C-D8E2-DAC0-A69FC8987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8518" y="531223"/>
                <a:ext cx="807396" cy="6921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A1CBDD6-7CC5-6903-867D-C8A8D5BAF29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022216" y="2455888"/>
            <a:ext cx="0" cy="57766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EEC58-920D-E87D-D3B1-AEE79979699D}"/>
              </a:ext>
            </a:extLst>
          </p:cNvPr>
          <p:cNvCxnSpPr>
            <a:cxnSpLocks/>
            <a:stCxn id="16" idx="0"/>
            <a:endCxn id="24" idx="2"/>
          </p:cNvCxnSpPr>
          <p:nvPr/>
        </p:nvCxnSpPr>
        <p:spPr>
          <a:xfrm flipV="1">
            <a:off x="2022216" y="1223400"/>
            <a:ext cx="0" cy="492422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79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16F4518-E948-C3F6-AAE1-784E53A694CC}"/>
              </a:ext>
            </a:extLst>
          </p:cNvPr>
          <p:cNvCxnSpPr>
            <a:cxnSpLocks/>
          </p:cNvCxnSpPr>
          <p:nvPr/>
        </p:nvCxnSpPr>
        <p:spPr>
          <a:xfrm>
            <a:off x="2304387" y="1067316"/>
            <a:ext cx="4148822" cy="490803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/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CC1AEE7-E434-1760-5BD5-630C90A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2176625"/>
                <a:ext cx="807396" cy="692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F31A2F2-A117-2BE4-2D65-13043E037080}"/>
              </a:ext>
            </a:extLst>
          </p:cNvPr>
          <p:cNvCxnSpPr>
            <a:cxnSpLocks/>
          </p:cNvCxnSpPr>
          <p:nvPr/>
        </p:nvCxnSpPr>
        <p:spPr>
          <a:xfrm>
            <a:off x="2304387" y="2509457"/>
            <a:ext cx="4148822" cy="34658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EC7C22C-F756-AEAC-81D1-9C763D58E603}"/>
              </a:ext>
            </a:extLst>
          </p:cNvPr>
          <p:cNvCxnSpPr>
            <a:cxnSpLocks/>
          </p:cNvCxnSpPr>
          <p:nvPr/>
        </p:nvCxnSpPr>
        <p:spPr>
          <a:xfrm>
            <a:off x="2339514" y="4199924"/>
            <a:ext cx="4113695" cy="1775426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/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C3A4DA-9F52-F1F8-93EC-F1A1A1F31C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9511" y="6032627"/>
                <a:ext cx="807396" cy="657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/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↑</m:t>
                      </m:r>
                    </m:oMath>
                  </m:oMathPara>
                </a14:m>
                <a:endParaRPr lang="en-US" sz="2800" b="1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D09E51-0C6C-A8D4-EC24-D1A8DB26C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3028" y="4564417"/>
                <a:ext cx="1160353" cy="5627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/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8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↓</m:t>
                      </m:r>
                    </m:oMath>
                  </m:oMathPara>
                </a14:m>
                <a:endParaRPr lang="en-US" sz="2800" b="1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439795-E0F5-6E9A-F1DC-5F79F0CED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69" y="882650"/>
                <a:ext cx="1314011" cy="56271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36FE25-AA9F-E1BC-8A8A-8A3FB0A9E8E3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1983942" y="2868802"/>
            <a:ext cx="0" cy="1002346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0B5365-1936-EBE1-64F3-26357CDAB416}"/>
              </a:ext>
            </a:extLst>
          </p:cNvPr>
          <p:cNvCxnSpPr>
            <a:cxnSpLocks/>
            <a:stCxn id="16" idx="0"/>
            <a:endCxn id="19" idx="2"/>
          </p:cNvCxnSpPr>
          <p:nvPr/>
        </p:nvCxnSpPr>
        <p:spPr>
          <a:xfrm flipV="1">
            <a:off x="1983942" y="1427233"/>
            <a:ext cx="0" cy="749392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/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46CB4B2-1BEC-10CD-2309-5826C69EA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3871148"/>
                <a:ext cx="807396" cy="692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/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num>
                        <m:den>
                          <m:sSub>
                            <m:sSubPr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321E2FD-A659-65D8-B5C2-22853296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0244" y="735056"/>
                <a:ext cx="807396" cy="6921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38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3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3520715-9BCC-CDEC-70B0-AABB2CC160CF}"/>
              </a:ext>
            </a:extLst>
          </p:cNvPr>
          <p:cNvSpPr/>
          <p:nvPr/>
        </p:nvSpPr>
        <p:spPr>
          <a:xfrm>
            <a:off x="3848468" y="459022"/>
            <a:ext cx="4962618" cy="4287915"/>
          </a:xfrm>
          <a:custGeom>
            <a:avLst/>
            <a:gdLst>
              <a:gd name="connsiteX0" fmla="*/ 8878 w 4962618"/>
              <a:gd name="connsiteY0" fmla="*/ 0 h 4287915"/>
              <a:gd name="connsiteX1" fmla="*/ 0 w 4962618"/>
              <a:gd name="connsiteY1" fmla="*/ 781235 h 4287915"/>
              <a:gd name="connsiteX2" fmla="*/ 168676 w 4962618"/>
              <a:gd name="connsiteY2" fmla="*/ 1367161 h 4287915"/>
              <a:gd name="connsiteX3" fmla="*/ 346229 w 4962618"/>
              <a:gd name="connsiteY3" fmla="*/ 1766656 h 4287915"/>
              <a:gd name="connsiteX4" fmla="*/ 736847 w 4962618"/>
              <a:gd name="connsiteY4" fmla="*/ 2343705 h 4287915"/>
              <a:gd name="connsiteX5" fmla="*/ 1136342 w 4962618"/>
              <a:gd name="connsiteY5" fmla="*/ 2752078 h 4287915"/>
              <a:gd name="connsiteX6" fmla="*/ 1669002 w 4962618"/>
              <a:gd name="connsiteY6" fmla="*/ 3160451 h 4287915"/>
              <a:gd name="connsiteX7" fmla="*/ 2343705 w 4962618"/>
              <a:gd name="connsiteY7" fmla="*/ 3533313 h 4287915"/>
              <a:gd name="connsiteX8" fmla="*/ 3311371 w 4962618"/>
              <a:gd name="connsiteY8" fmla="*/ 3923930 h 4287915"/>
              <a:gd name="connsiteX9" fmla="*/ 4190260 w 4962618"/>
              <a:gd name="connsiteY9" fmla="*/ 4145872 h 4287915"/>
              <a:gd name="connsiteX10" fmla="*/ 4962618 w 4962618"/>
              <a:gd name="connsiteY10" fmla="*/ 4287915 h 4287915"/>
              <a:gd name="connsiteX11" fmla="*/ 4864963 w 4962618"/>
              <a:gd name="connsiteY11" fmla="*/ 26633 h 4287915"/>
              <a:gd name="connsiteX12" fmla="*/ 8878 w 4962618"/>
              <a:gd name="connsiteY12" fmla="*/ 0 h 4287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62618" h="4287915">
                <a:moveTo>
                  <a:pt x="8878" y="0"/>
                </a:moveTo>
                <a:cubicBezTo>
                  <a:pt x="5919" y="260412"/>
                  <a:pt x="2959" y="520823"/>
                  <a:pt x="0" y="781235"/>
                </a:cubicBezTo>
                <a:lnTo>
                  <a:pt x="168676" y="1367161"/>
                </a:lnTo>
                <a:lnTo>
                  <a:pt x="346229" y="1766656"/>
                </a:lnTo>
                <a:lnTo>
                  <a:pt x="736847" y="2343705"/>
                </a:lnTo>
                <a:lnTo>
                  <a:pt x="1136342" y="2752078"/>
                </a:lnTo>
                <a:lnTo>
                  <a:pt x="1669002" y="3160451"/>
                </a:lnTo>
                <a:lnTo>
                  <a:pt x="2343705" y="3533313"/>
                </a:lnTo>
                <a:lnTo>
                  <a:pt x="3311371" y="3923930"/>
                </a:lnTo>
                <a:lnTo>
                  <a:pt x="4190260" y="4145872"/>
                </a:lnTo>
                <a:lnTo>
                  <a:pt x="4962618" y="4287915"/>
                </a:lnTo>
                <a:lnTo>
                  <a:pt x="4864963" y="26633"/>
                </a:lnTo>
                <a:lnTo>
                  <a:pt x="8878" y="0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65C9A94-CBFB-F814-7A05-17AB5DA3F79D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7492711-C7A0-B614-54D2-C3AA84313493}"/>
              </a:ext>
            </a:extLst>
          </p:cNvPr>
          <p:cNvSpPr/>
          <p:nvPr/>
        </p:nvSpPr>
        <p:spPr>
          <a:xfrm>
            <a:off x="2325950" y="1269507"/>
            <a:ext cx="6533965" cy="4740676"/>
          </a:xfrm>
          <a:custGeom>
            <a:avLst/>
            <a:gdLst>
              <a:gd name="connsiteX0" fmla="*/ 0 w 6533965"/>
              <a:gd name="connsiteY0" fmla="*/ 0 h 4740676"/>
              <a:gd name="connsiteX1" fmla="*/ 1455937 w 6533965"/>
              <a:gd name="connsiteY1" fmla="*/ 0 h 4740676"/>
              <a:gd name="connsiteX2" fmla="*/ 1633491 w 6533965"/>
              <a:gd name="connsiteY2" fmla="*/ 541538 h 4740676"/>
              <a:gd name="connsiteX3" fmla="*/ 1846555 w 6533965"/>
              <a:gd name="connsiteY3" fmla="*/ 1047565 h 4740676"/>
              <a:gd name="connsiteX4" fmla="*/ 2201662 w 6533965"/>
              <a:gd name="connsiteY4" fmla="*/ 1571347 h 4740676"/>
              <a:gd name="connsiteX5" fmla="*/ 2618912 w 6533965"/>
              <a:gd name="connsiteY5" fmla="*/ 2015231 h 4740676"/>
              <a:gd name="connsiteX6" fmla="*/ 3222594 w 6533965"/>
              <a:gd name="connsiteY6" fmla="*/ 2467992 h 4740676"/>
              <a:gd name="connsiteX7" fmla="*/ 4110361 w 6533965"/>
              <a:gd name="connsiteY7" fmla="*/ 2938509 h 4740676"/>
              <a:gd name="connsiteX8" fmla="*/ 4918229 w 6533965"/>
              <a:gd name="connsiteY8" fmla="*/ 3222594 h 4740676"/>
              <a:gd name="connsiteX9" fmla="*/ 5983549 w 6533965"/>
              <a:gd name="connsiteY9" fmla="*/ 3497802 h 4740676"/>
              <a:gd name="connsiteX10" fmla="*/ 6489576 w 6533965"/>
              <a:gd name="connsiteY10" fmla="*/ 3559945 h 4740676"/>
              <a:gd name="connsiteX11" fmla="*/ 6533965 w 6533965"/>
              <a:gd name="connsiteY11" fmla="*/ 4705165 h 4740676"/>
              <a:gd name="connsiteX12" fmla="*/ 26633 w 6533965"/>
              <a:gd name="connsiteY12" fmla="*/ 4740676 h 4740676"/>
              <a:gd name="connsiteX13" fmla="*/ 0 w 6533965"/>
              <a:gd name="connsiteY13" fmla="*/ 0 h 4740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33965" h="4740676">
                <a:moveTo>
                  <a:pt x="0" y="0"/>
                </a:moveTo>
                <a:lnTo>
                  <a:pt x="1455937" y="0"/>
                </a:lnTo>
                <a:lnTo>
                  <a:pt x="1633491" y="541538"/>
                </a:lnTo>
                <a:lnTo>
                  <a:pt x="1846555" y="1047565"/>
                </a:lnTo>
                <a:lnTo>
                  <a:pt x="2201662" y="1571347"/>
                </a:lnTo>
                <a:lnTo>
                  <a:pt x="2618912" y="2015231"/>
                </a:lnTo>
                <a:lnTo>
                  <a:pt x="3222594" y="2467992"/>
                </a:lnTo>
                <a:lnTo>
                  <a:pt x="4110361" y="2938509"/>
                </a:lnTo>
                <a:lnTo>
                  <a:pt x="4918229" y="3222594"/>
                </a:lnTo>
                <a:lnTo>
                  <a:pt x="5983549" y="3497802"/>
                </a:lnTo>
                <a:lnTo>
                  <a:pt x="6489576" y="3559945"/>
                </a:lnTo>
                <a:lnTo>
                  <a:pt x="6533965" y="4705165"/>
                </a:lnTo>
                <a:lnTo>
                  <a:pt x="26633" y="4740676"/>
                </a:lnTo>
                <a:cubicBezTo>
                  <a:pt x="20714" y="3172287"/>
                  <a:pt x="14796" y="1603899"/>
                  <a:pt x="0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/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0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acc>
                    </m:oMath>
                  </m:oMathPara>
                </a14:m>
                <a:endParaRPr lang="en-US" sz="40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ED415C-CF0F-CC44-8622-A9FD8ADB6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4284" y="4532693"/>
                <a:ext cx="1001647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3D8183F6-4312-1197-AB7C-8255E63478C7}"/>
              </a:ext>
            </a:extLst>
          </p:cNvPr>
          <p:cNvSpPr txBox="1"/>
          <p:nvPr/>
        </p:nvSpPr>
        <p:spPr>
          <a:xfrm>
            <a:off x="4886681" y="1129808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BETTER THAN SET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C31DE6-4F6B-77E0-97A4-D13ADC94D6E2}"/>
              </a:ext>
            </a:extLst>
          </p:cNvPr>
          <p:cNvSpPr txBox="1"/>
          <p:nvPr/>
        </p:nvSpPr>
        <p:spPr>
          <a:xfrm>
            <a:off x="2553254" y="3763207"/>
            <a:ext cx="316045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WORSE THAN SET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80AAB9F-7B45-44A9-20E9-9D867D4082A5}"/>
              </a:ext>
            </a:extLst>
          </p:cNvPr>
          <p:cNvSpPr/>
          <p:nvPr/>
        </p:nvSpPr>
        <p:spPr>
          <a:xfrm rot="315851">
            <a:off x="3678426" y="1560514"/>
            <a:ext cx="5442371" cy="3052073"/>
          </a:xfrm>
          <a:custGeom>
            <a:avLst/>
            <a:gdLst>
              <a:gd name="connsiteX0" fmla="*/ 0 w 5308846"/>
              <a:gd name="connsiteY0" fmla="*/ 0 h 3062796"/>
              <a:gd name="connsiteX1" fmla="*/ 665825 w 5308846"/>
              <a:gd name="connsiteY1" fmla="*/ 1242874 h 3062796"/>
              <a:gd name="connsiteX2" fmla="*/ 1899821 w 5308846"/>
              <a:gd name="connsiteY2" fmla="*/ 2219417 h 3062796"/>
              <a:gd name="connsiteX3" fmla="*/ 3559945 w 5308846"/>
              <a:gd name="connsiteY3" fmla="*/ 2823099 h 3062796"/>
              <a:gd name="connsiteX4" fmla="*/ 5308846 w 5308846"/>
              <a:gd name="connsiteY4" fmla="*/ 3062796 h 30627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8846" h="3062796">
                <a:moveTo>
                  <a:pt x="0" y="0"/>
                </a:moveTo>
                <a:cubicBezTo>
                  <a:pt x="174594" y="436485"/>
                  <a:pt x="349188" y="872971"/>
                  <a:pt x="665825" y="1242874"/>
                </a:cubicBezTo>
                <a:cubicBezTo>
                  <a:pt x="982462" y="1612777"/>
                  <a:pt x="1417468" y="1956046"/>
                  <a:pt x="1899821" y="2219417"/>
                </a:cubicBezTo>
                <a:cubicBezTo>
                  <a:pt x="2382174" y="2482788"/>
                  <a:pt x="2991774" y="2682536"/>
                  <a:pt x="3559945" y="2823099"/>
                </a:cubicBezTo>
                <a:cubicBezTo>
                  <a:pt x="4128116" y="2963662"/>
                  <a:pt x="4718481" y="3013229"/>
                  <a:pt x="5308846" y="3062796"/>
                </a:cubicBezTo>
              </a:path>
            </a:pathLst>
          </a:cu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30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F5D75F9-C0FC-2C19-3B1C-067B506D0EFF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DCC9557-1A72-D3C9-D64B-2F6B2C29574F}"/>
              </a:ext>
            </a:extLst>
          </p:cNvPr>
          <p:cNvSpPr/>
          <p:nvPr/>
        </p:nvSpPr>
        <p:spPr>
          <a:xfrm>
            <a:off x="3409025" y="1349406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30E43AFF-DB5F-D805-2C4F-7E4DB098325C}"/>
              </a:ext>
            </a:extLst>
          </p:cNvPr>
          <p:cNvSpPr/>
          <p:nvPr/>
        </p:nvSpPr>
        <p:spPr>
          <a:xfrm>
            <a:off x="3807464" y="825373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FCFDE5D-9DBE-AEB7-CBB0-725101A74BFC}"/>
              </a:ext>
            </a:extLst>
          </p:cNvPr>
          <p:cNvSpPr/>
          <p:nvPr/>
        </p:nvSpPr>
        <p:spPr>
          <a:xfrm>
            <a:off x="3010585" y="200376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DF9E95A-0946-9D87-77F1-56A5381A0696}"/>
              </a:ext>
            </a:extLst>
          </p:cNvPr>
          <p:cNvSpPr/>
          <p:nvPr/>
        </p:nvSpPr>
        <p:spPr>
          <a:xfrm>
            <a:off x="4224291" y="301340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28A6B87-90A9-4E7A-65A1-3D89C4CE2CC8}"/>
              </a:ext>
            </a:extLst>
          </p:cNvPr>
          <p:cNvSpPr/>
          <p:nvPr/>
        </p:nvSpPr>
        <p:spPr>
          <a:xfrm>
            <a:off x="2540493" y="2549235"/>
            <a:ext cx="5681709" cy="3187083"/>
          </a:xfrm>
          <a:custGeom>
            <a:avLst/>
            <a:gdLst>
              <a:gd name="connsiteX0" fmla="*/ 0 w 5681709"/>
              <a:gd name="connsiteY0" fmla="*/ 0 h 3187083"/>
              <a:gd name="connsiteX1" fmla="*/ 514905 w 5681709"/>
              <a:gd name="connsiteY1" fmla="*/ 1189608 h 3187083"/>
              <a:gd name="connsiteX2" fmla="*/ 1997476 w 5681709"/>
              <a:gd name="connsiteY2" fmla="*/ 2414726 h 3187083"/>
              <a:gd name="connsiteX3" fmla="*/ 4136994 w 5681709"/>
              <a:gd name="connsiteY3" fmla="*/ 3053918 h 3187083"/>
              <a:gd name="connsiteX4" fmla="*/ 5681709 w 5681709"/>
              <a:gd name="connsiteY4" fmla="*/ 3187083 h 3187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1709" h="3187083">
                <a:moveTo>
                  <a:pt x="0" y="0"/>
                </a:moveTo>
                <a:cubicBezTo>
                  <a:pt x="90996" y="393577"/>
                  <a:pt x="181992" y="787154"/>
                  <a:pt x="514905" y="1189608"/>
                </a:cubicBezTo>
                <a:cubicBezTo>
                  <a:pt x="847818" y="1592062"/>
                  <a:pt x="1393795" y="2104008"/>
                  <a:pt x="1997476" y="2414726"/>
                </a:cubicBezTo>
                <a:cubicBezTo>
                  <a:pt x="2601157" y="2725444"/>
                  <a:pt x="3522955" y="2925192"/>
                  <a:pt x="4136994" y="3053918"/>
                </a:cubicBezTo>
                <a:cubicBezTo>
                  <a:pt x="4751033" y="3182644"/>
                  <a:pt x="5434614" y="3133817"/>
                  <a:pt x="5681709" y="3187083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/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D05DC2-5FC0-7B58-8CA2-EA0E5D59C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42" y="5490589"/>
                <a:ext cx="451777" cy="461665"/>
              </a:xfrm>
              <a:prstGeom prst="rect">
                <a:avLst/>
              </a:prstGeom>
              <a:blipFill>
                <a:blip r:embed="rId2"/>
                <a:stretch>
                  <a:fillRect l="-2162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/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55CB225-8FB3-7B3A-A651-F76C99F8C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368" y="4985881"/>
                <a:ext cx="451777" cy="461665"/>
              </a:xfrm>
              <a:prstGeom prst="rect">
                <a:avLst/>
              </a:prstGeom>
              <a:blipFill>
                <a:blip r:embed="rId3"/>
                <a:stretch>
                  <a:fillRect l="-21622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/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2C4BC-7ED7-87B0-B0FA-752126D5B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730" y="4305656"/>
                <a:ext cx="451777" cy="461665"/>
              </a:xfrm>
              <a:prstGeom prst="rect">
                <a:avLst/>
              </a:prstGeom>
              <a:blipFill>
                <a:blip r:embed="rId4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/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B60FF16-740B-FE48-55B9-20C8E09C2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8387" y="3781623"/>
                <a:ext cx="451777" cy="461665"/>
              </a:xfrm>
              <a:prstGeom prst="rect">
                <a:avLst/>
              </a:prstGeom>
              <a:blipFill>
                <a:blip r:embed="rId5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/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chemeClr val="accent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sub>
                      </m:sSub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B528996-E903-9069-D184-29A388569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513" y="3257590"/>
                <a:ext cx="451777" cy="461665"/>
              </a:xfrm>
              <a:prstGeom prst="rect">
                <a:avLst/>
              </a:prstGeom>
              <a:blipFill>
                <a:blip r:embed="rId6"/>
                <a:stretch>
                  <a:fillRect l="-21622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402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3940</TotalTime>
  <Words>135</Words>
  <Application>Microsoft Office PowerPoint</Application>
  <PresentationFormat>Widescreen</PresentationFormat>
  <Paragraphs>96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15</cp:revision>
  <dcterms:created xsi:type="dcterms:W3CDTF">2024-01-02T18:10:18Z</dcterms:created>
  <dcterms:modified xsi:type="dcterms:W3CDTF">2024-02-03T19:04:14Z</dcterms:modified>
</cp:coreProperties>
</file>