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375</Words>
  <Application>Microsoft Office PowerPoint</Application>
  <PresentationFormat>Widescreen</PresentationFormat>
  <Paragraphs>253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27</cp:revision>
  <dcterms:created xsi:type="dcterms:W3CDTF">2024-01-02T18:10:18Z</dcterms:created>
  <dcterms:modified xsi:type="dcterms:W3CDTF">2024-02-24T01:48:09Z</dcterms:modified>
</cp:coreProperties>
</file>