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94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10</cp:revision>
  <dcterms:created xsi:type="dcterms:W3CDTF">2024-01-02T18:10:18Z</dcterms:created>
  <dcterms:modified xsi:type="dcterms:W3CDTF">2024-01-03T20:45:24Z</dcterms:modified>
</cp:coreProperties>
</file>