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86" d="100"/>
          <a:sy n="86" d="100"/>
        </p:scale>
        <p:origin x="4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160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17</cp:revision>
  <dcterms:created xsi:type="dcterms:W3CDTF">2024-01-02T18:10:18Z</dcterms:created>
  <dcterms:modified xsi:type="dcterms:W3CDTF">2024-02-13T05:16:34Z</dcterms:modified>
</cp:coreProperties>
</file>