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9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12" Type="http://schemas.openxmlformats.org/officeDocument/2006/relationships/image" Target="../media/image16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9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81.png"/><Relationship Id="rId5" Type="http://schemas.openxmlformats.org/officeDocument/2006/relationships/image" Target="../media/image172.png"/><Relationship Id="rId15" Type="http://schemas.openxmlformats.org/officeDocument/2006/relationships/image" Target="../media/image183.png"/><Relationship Id="rId10" Type="http://schemas.openxmlformats.org/officeDocument/2006/relationships/image" Target="../media/image174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Relationship Id="rId1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0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9.png"/><Relationship Id="rId17" Type="http://schemas.openxmlformats.org/officeDocument/2006/relationships/image" Target="../media/image190.png"/><Relationship Id="rId2" Type="http://schemas.openxmlformats.org/officeDocument/2006/relationships/image" Target="../media/image184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202.png"/><Relationship Id="rId10" Type="http://schemas.openxmlformats.org/officeDocument/2006/relationships/image" Target="../media/image194.png"/><Relationship Id="rId4" Type="http://schemas.openxmlformats.org/officeDocument/2006/relationships/image" Target="../media/image195.png"/><Relationship Id="rId9" Type="http://schemas.openxmlformats.org/officeDocument/2006/relationships/image" Target="../media/image198.png"/><Relationship Id="rId14" Type="http://schemas.openxmlformats.org/officeDocument/2006/relationships/image" Target="../media/image20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8EF00-B648-6C54-9EDB-78DB25BA2F0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5F62A5-8DDC-26BC-C05F-9F1CA26F135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14F061-2EDE-61EA-7834-A196FCAAE0F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36EA9B-97DC-E1C1-4143-1644BBB58850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B6AC-CA81-5BE8-E583-DA9050E8AB64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/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EF3F30F-09EF-C2BD-9AD7-86D1AF79B52C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EAFE4-175E-4104-793A-EAE952440D85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0"/>
            <a:ext cx="7048188" cy="1238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/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6F8DD46-9A63-4D13-775A-842424FB4C4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17294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0653-F1EB-CD18-079E-360AD66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3B854-9C62-94C6-7BF6-051A122BD50E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298EC-F02E-85FB-5DDF-29F39C2FDA14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E35D7-BB93-96CB-5D0E-04C09C39329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CB2A2-4D1C-1AF9-B001-8E6F25D48BE8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9B2C58-5047-842F-8A38-5D335BD8C396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D5981-CFD1-50EF-8CCF-5B979F46AC17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5AF4D-AE8B-B6D3-B125-4F69D339246D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3D63207-11EC-416D-E4DB-0888EE3B22EF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/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99047-35E8-B53A-269F-91BEC35DF86A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68DD07-57F9-5690-E149-71CB78A697F3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99616-5A75-62A5-9583-979F0A6C2FC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E675-E261-4E7C-0083-ADB6FB9A18EE}"/>
              </a:ext>
            </a:extLst>
          </p:cNvPr>
          <p:cNvCxnSpPr>
            <a:cxnSpLocks/>
          </p:cNvCxnSpPr>
          <p:nvPr/>
        </p:nvCxnSpPr>
        <p:spPr>
          <a:xfrm flipH="1">
            <a:off x="6359817" y="4634350"/>
            <a:ext cx="713481" cy="60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2CA87E-DB45-0562-0422-E163F978685A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E9A8-A585-DDE3-3B30-D43CC617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0DDD7-E226-339E-A7B6-CE396D0879F0}"/>
              </a:ext>
            </a:extLst>
          </p:cNvPr>
          <p:cNvCxnSpPr>
            <a:cxnSpLocks/>
          </p:cNvCxnSpPr>
          <p:nvPr/>
        </p:nvCxnSpPr>
        <p:spPr>
          <a:xfrm>
            <a:off x="3110484" y="3472476"/>
            <a:ext cx="0" cy="27571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A6508-87D4-6E99-F23E-C76B2B4C168D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EC81-53ED-0F99-C459-875938F94C7D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63957-17A6-2947-1C38-18067DDF1CAF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D5BD5-079D-5B84-E091-6709B5E66F1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06B939-28E9-5931-E967-AECF20C6396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2925C-3A30-BFF1-7426-A44CAEBBD9C8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3349B-775A-58D3-2D4F-64880E6E1F1A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CEF640C-0E12-C4EE-C390-0508D9EC4F09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1E264-CD36-1269-8A27-D7452B486B86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/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04CD44-2756-4717-B79D-E141B5CEFEDE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6156AB-96CA-E7BC-E1A3-49850D320800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F0C7A73-1577-9609-DEC2-F8490F432C0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/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8A39F-1CC3-8979-CC83-29055C8F09DB}"/>
              </a:ext>
            </a:extLst>
          </p:cNvPr>
          <p:cNvCxnSpPr>
            <a:cxnSpLocks/>
          </p:cNvCxnSpPr>
          <p:nvPr/>
        </p:nvCxnSpPr>
        <p:spPr>
          <a:xfrm flipV="1">
            <a:off x="2326417" y="1204320"/>
            <a:ext cx="4300476" cy="273127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33D9A6-B2E7-815A-DA79-6898B472572E}"/>
              </a:ext>
            </a:extLst>
          </p:cNvPr>
          <p:cNvSpPr/>
          <p:nvPr/>
        </p:nvSpPr>
        <p:spPr>
          <a:xfrm>
            <a:off x="2991998" y="333084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/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6E574-056F-07D7-025B-16CBCBE738A8}"/>
              </a:ext>
            </a:extLst>
          </p:cNvPr>
          <p:cNvCxnSpPr>
            <a:cxnSpLocks/>
          </p:cNvCxnSpPr>
          <p:nvPr/>
        </p:nvCxnSpPr>
        <p:spPr>
          <a:xfrm flipH="1" flipV="1">
            <a:off x="2718478" y="3944540"/>
            <a:ext cx="722505" cy="786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3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8E146-03C6-1DFE-657D-D9118FE42104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2EDD5-EF77-E107-5EA9-DB079CC648A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944378-F9BA-F1BF-3F21-D7DE0A819D6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0E064-810F-C7B3-9498-7A751FA4266A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F76EE0-E1CA-6FA1-376A-F6E4D6F669D6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DE4C121-B291-8E8F-43F2-B0C7593DD3C5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40C4E1-5954-0B14-A8A3-DE88D559C9D6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803438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95A0-B870-D8D7-AEB3-281DFE56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7B7359-39F4-F84F-4406-13FB6F8F3DDC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E9969B-71A4-1909-4590-A857FCC9C5BA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43C03-C981-76CD-F817-AD5C1EE30ECD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8464E0-050C-FCE8-A8F7-90FAD273F5E9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F9C0E-AD27-2116-62A7-40EA8F1E2937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68F499-8B65-0F9B-C9FD-C9E7FFA1D25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B8291-90CD-2F27-9B37-2A5F9540B884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955A2B-8154-30A0-BA3A-7DE34B7F7EAB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C0A31-E1FB-C0F1-DD44-6FC3B0DB589D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D73C46-879D-7C8C-C66A-AE0394BC3361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576F9-F5F2-FF7B-1230-A5D587BD130A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13AFD0-7B9F-EF5F-23BD-9B83C702F0B3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565E2-4394-3D1F-8139-A0BC5F5F4DBB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01AA2-C12C-D60E-29FE-61424BB69DA7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4DF82-714C-1931-A4D4-3F34E924715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2BDBAA6-043F-ECE1-E969-F67D014F31DD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9CD60E-0206-2FD8-3646-BF6488773168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D1579E-352D-F765-D44B-B41DAA5E0F52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76425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66665-2ED1-33C5-C408-D740B64D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C4A69D-61CE-DC26-26E1-963A606156DE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235C-7A98-69C5-67D9-6F478F8F181B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C155AC-44AE-E63E-0992-927AF643B50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89759E-D160-F465-1A24-7D8414C80A5B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0625C4-7D0D-7C8A-13AA-65EDAFDB38CD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4E6D5-FD20-9498-B167-A3B975B02C26}"/>
              </a:ext>
            </a:extLst>
          </p:cNvPr>
          <p:cNvCxnSpPr>
            <a:cxnSpLocks/>
          </p:cNvCxnSpPr>
          <p:nvPr/>
        </p:nvCxnSpPr>
        <p:spPr>
          <a:xfrm flipH="1">
            <a:off x="2105891" y="4324785"/>
            <a:ext cx="4534606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DC696-F055-2063-8C9E-04C181F0E4D3}"/>
              </a:ext>
            </a:extLst>
          </p:cNvPr>
          <p:cNvCxnSpPr>
            <a:cxnSpLocks/>
          </p:cNvCxnSpPr>
          <p:nvPr/>
        </p:nvCxnSpPr>
        <p:spPr>
          <a:xfrm>
            <a:off x="6640497" y="4342701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99541-7FDB-D100-FA48-DBEBD38680F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D2AE6-DAF4-DE25-01A8-7D699DBC5881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63BC96-52FF-F9AD-0F2B-FF95FAD06E65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C7CEF-FB0F-3E90-F5D3-98263067267B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/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5C214-CD16-E322-ADD7-61CE1F7D97CF}"/>
              </a:ext>
            </a:extLst>
          </p:cNvPr>
          <p:cNvCxnSpPr>
            <a:cxnSpLocks/>
          </p:cNvCxnSpPr>
          <p:nvPr/>
        </p:nvCxnSpPr>
        <p:spPr>
          <a:xfrm flipV="1">
            <a:off x="4587929" y="2881215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0A8344-7246-6DC4-D135-2DFF2D750CF6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4893A0-97C1-AB69-129A-5C21ADB95DB4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20D01-6BCC-A701-1650-EDDB52BBD690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9CAE54-110A-0375-457E-E628143CA49C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FE7881-E2AF-B1F6-F505-78556F0FAC65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DEF43-6B25-B656-C75E-D37652516A0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606E24-9ED2-AB5A-077C-EC427E2DE56A}"/>
              </a:ext>
            </a:extLst>
          </p:cNvPr>
          <p:cNvCxnSpPr>
            <a:cxnSpLocks/>
          </p:cNvCxnSpPr>
          <p:nvPr/>
        </p:nvCxnSpPr>
        <p:spPr>
          <a:xfrm flipV="1">
            <a:off x="3778121" y="21039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550C99-FEDE-B9CB-D74C-C62F9DE784B7}"/>
              </a:ext>
            </a:extLst>
          </p:cNvPr>
          <p:cNvCxnSpPr>
            <a:cxnSpLocks/>
          </p:cNvCxnSpPr>
          <p:nvPr/>
        </p:nvCxnSpPr>
        <p:spPr>
          <a:xfrm flipV="1">
            <a:off x="3930521" y="22563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4F8158-96BF-79D2-A566-0322DF6F1851}"/>
              </a:ext>
            </a:extLst>
          </p:cNvPr>
          <p:cNvCxnSpPr>
            <a:cxnSpLocks/>
          </p:cNvCxnSpPr>
          <p:nvPr/>
        </p:nvCxnSpPr>
        <p:spPr>
          <a:xfrm flipV="1">
            <a:off x="4082921" y="24087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202FEC-AF90-AFE8-5DA3-BB326A144AD1}"/>
              </a:ext>
            </a:extLst>
          </p:cNvPr>
          <p:cNvCxnSpPr>
            <a:cxnSpLocks/>
          </p:cNvCxnSpPr>
          <p:nvPr/>
        </p:nvCxnSpPr>
        <p:spPr>
          <a:xfrm flipV="1">
            <a:off x="4235321" y="25611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560789-2E75-D937-5464-D4B16EFAEE51}"/>
              </a:ext>
            </a:extLst>
          </p:cNvPr>
          <p:cNvCxnSpPr>
            <a:cxnSpLocks/>
          </p:cNvCxnSpPr>
          <p:nvPr/>
        </p:nvCxnSpPr>
        <p:spPr>
          <a:xfrm flipV="1">
            <a:off x="4387721" y="27135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B9ACA-12BB-2516-48AA-2D2483CC239A}"/>
              </a:ext>
            </a:extLst>
          </p:cNvPr>
          <p:cNvCxnSpPr>
            <a:cxnSpLocks/>
          </p:cNvCxnSpPr>
          <p:nvPr/>
        </p:nvCxnSpPr>
        <p:spPr>
          <a:xfrm>
            <a:off x="6924118" y="2689529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DCD2842-6AA1-AC3B-21E9-5828686F0C41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F907BB-29EF-0EB6-7D58-BDC54D63EA52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142056-835C-52E6-23CF-07DC310604A2}"/>
              </a:ext>
            </a:extLst>
          </p:cNvPr>
          <p:cNvSpPr/>
          <p:nvPr/>
        </p:nvSpPr>
        <p:spPr>
          <a:xfrm>
            <a:off x="6522011" y="418992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/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/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/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04B930-84FF-45B3-2E5A-734604189BB3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434383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6D37-F539-4C05-1FC3-21277AAA0358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2179767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14209B-14E1-910C-9DC0-74CB41B6FDBA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C54B39-EBC6-1A4F-C8D2-F6CCE30C7AB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F92A1-740C-F460-6C41-F7E4453C8980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4C8F-7A95-6F37-6B67-425909E63343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2AD13-2307-B22B-9489-A2D1ACD67EC4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3523FC-35C5-8659-86D2-561483970433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9A5F4D3-9010-140E-0C98-7430A7AF198D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A722ACF-04E6-FFA5-3457-7EB2C44368EB}"/>
              </a:ext>
            </a:extLst>
          </p:cNvPr>
          <p:cNvSpPr txBox="1"/>
          <p:nvPr/>
        </p:nvSpPr>
        <p:spPr>
          <a:xfrm>
            <a:off x="7372850" y="3721361"/>
            <a:ext cx="387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NO TAXES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8739-1B8F-DAA4-16E9-09F56AA4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5C9DD2-8575-1665-97CA-72B3CC4872D8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844D9-6DD3-A4D0-A144-D0C39606827E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646F19-F596-3D78-A552-B4CE49467733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C16F34-73CB-D6D8-7AE9-1DE328AECA35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E29DA-8C4C-0B27-F03C-9BAD33C8C186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/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ED809-3A8B-DD9D-1513-26BF6200ACF3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3D10B43-5171-D97B-EA58-B7C27C0E2CD4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/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D37B12-4DDF-1423-0A3A-0EF58354876F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7EB6C2-1108-BA14-5129-127C12941E15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EF8653-378B-5A9E-93C8-520BFF328447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9353060-9B3F-7131-55E5-52F12F7C69F5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D7C48BEE-416B-A2F6-CCAE-36B28A14262C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DA0213-70FA-DDCC-6F47-6FD96F38B951}"/>
              </a:ext>
            </a:extLst>
          </p:cNvPr>
          <p:cNvSpPr txBox="1"/>
          <p:nvPr/>
        </p:nvSpPr>
        <p:spPr>
          <a:xfrm>
            <a:off x="7168424" y="3721361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32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A20C-D4C3-F567-9751-BD24DF97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834C16-CCE1-F1A4-A60B-C179C79E71EB}"/>
              </a:ext>
            </a:extLst>
          </p:cNvPr>
          <p:cNvCxnSpPr>
            <a:cxnSpLocks/>
          </p:cNvCxnSpPr>
          <p:nvPr/>
        </p:nvCxnSpPr>
        <p:spPr>
          <a:xfrm flipH="1" flipV="1">
            <a:off x="2062091" y="96664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00313-E98D-1EB2-5164-22DCA2C3FDB2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1DC4-B083-0A02-645D-00FDF484AB85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A0C39A-9594-3C7F-DD60-824CB927797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638E4-C594-A850-4A9B-1533EF6008E4}"/>
              </a:ext>
            </a:extLst>
          </p:cNvPr>
          <p:cNvCxnSpPr>
            <a:cxnSpLocks/>
          </p:cNvCxnSpPr>
          <p:nvPr/>
        </p:nvCxnSpPr>
        <p:spPr>
          <a:xfrm>
            <a:off x="2911876" y="454045"/>
            <a:ext cx="5140171" cy="5192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/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563A-8B23-05E5-10FE-E93EA7FF14AC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372A224-3D9F-D12A-0D5D-EEB51CA57C06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/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/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EC40D-A35F-4C4A-CDAA-FFFF87717280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58F160-DFE1-990C-5055-85D36949AA3A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683669-5BCB-3566-93EA-7ACFF6F32F39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67E2F0-E7ED-97C3-3F83-FD593E308D82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/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C069522B-B4BA-5886-54AD-BDCF93C30DFD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C95673-9270-368C-9FF8-01DC77F1D7E1}"/>
              </a:ext>
            </a:extLst>
          </p:cNvPr>
          <p:cNvSpPr txBox="1"/>
          <p:nvPr/>
        </p:nvSpPr>
        <p:spPr>
          <a:xfrm>
            <a:off x="7102848" y="4022075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A356F-C3F6-1439-D00F-12BF7C684E90}"/>
              </a:ext>
            </a:extLst>
          </p:cNvPr>
          <p:cNvCxnSpPr>
            <a:cxnSpLocks/>
          </p:cNvCxnSpPr>
          <p:nvPr/>
        </p:nvCxnSpPr>
        <p:spPr>
          <a:xfrm flipH="1">
            <a:off x="2052625" y="937831"/>
            <a:ext cx="1357750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416AE9-8AF6-41B6-BA1D-6A6962A0DC39}"/>
              </a:ext>
            </a:extLst>
          </p:cNvPr>
          <p:cNvCxnSpPr>
            <a:cxnSpLocks/>
          </p:cNvCxnSpPr>
          <p:nvPr/>
        </p:nvCxnSpPr>
        <p:spPr>
          <a:xfrm>
            <a:off x="3410375" y="955747"/>
            <a:ext cx="0" cy="5105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C49B5-AAE2-2320-52C0-DC6C096397C1}"/>
              </a:ext>
            </a:extLst>
          </p:cNvPr>
          <p:cNvCxnSpPr>
            <a:cxnSpLocks/>
          </p:cNvCxnSpPr>
          <p:nvPr/>
        </p:nvCxnSpPr>
        <p:spPr>
          <a:xfrm flipV="1">
            <a:off x="2052625" y="210457"/>
            <a:ext cx="2420001" cy="159573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8120EB-F8B4-5729-9E52-8AA3BDECAAE4}"/>
              </a:ext>
            </a:extLst>
          </p:cNvPr>
          <p:cNvSpPr/>
          <p:nvPr/>
        </p:nvSpPr>
        <p:spPr>
          <a:xfrm>
            <a:off x="3277603" y="810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/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02117ECE-E020-006A-5B30-2FBE5D9BD3A9}"/>
              </a:ext>
            </a:extLst>
          </p:cNvPr>
          <p:cNvSpPr/>
          <p:nvPr/>
        </p:nvSpPr>
        <p:spPr>
          <a:xfrm>
            <a:off x="1849626" y="938599"/>
            <a:ext cx="166799" cy="1201465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/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/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/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B7920-5D4D-597B-B94A-2CC5C0DC0465}"/>
              </a:ext>
            </a:extLst>
          </p:cNvPr>
          <p:cNvCxnSpPr>
            <a:cxnSpLocks/>
          </p:cNvCxnSpPr>
          <p:nvPr/>
        </p:nvCxnSpPr>
        <p:spPr>
          <a:xfrm flipH="1" flipV="1">
            <a:off x="3928399" y="849765"/>
            <a:ext cx="851930" cy="8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2E5DC-A1FB-683E-0FF1-EFA3E050AD7A}"/>
              </a:ext>
            </a:extLst>
          </p:cNvPr>
          <p:cNvCxnSpPr>
            <a:cxnSpLocks/>
          </p:cNvCxnSpPr>
          <p:nvPr/>
        </p:nvCxnSpPr>
        <p:spPr>
          <a:xfrm flipH="1" flipV="1">
            <a:off x="5246289" y="1856959"/>
            <a:ext cx="511553" cy="521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77B723-2814-8857-C0FF-0C79B9A59D6B}"/>
              </a:ext>
            </a:extLst>
          </p:cNvPr>
          <p:cNvSpPr txBox="1"/>
          <p:nvPr/>
        </p:nvSpPr>
        <p:spPr>
          <a:xfrm rot="19450113">
            <a:off x="5559445" y="1237563"/>
            <a:ext cx="131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9AC85-074A-DD6F-C4E9-431C5DDD8433}"/>
              </a:ext>
            </a:extLst>
          </p:cNvPr>
          <p:cNvSpPr txBox="1"/>
          <p:nvPr/>
        </p:nvSpPr>
        <p:spPr>
          <a:xfrm rot="19420792">
            <a:off x="4544714" y="363985"/>
            <a:ext cx="131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firms leaving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6CA23D-1A8E-5A83-999E-7CDC6F34CBC7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/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blipFill>
                <a:blip r:embed="rId1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9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8386</TotalTime>
  <Words>657</Words>
  <Application>Microsoft Office PowerPoint</Application>
  <PresentationFormat>Widescreen</PresentationFormat>
  <Paragraphs>446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41</cp:revision>
  <dcterms:created xsi:type="dcterms:W3CDTF">2024-01-02T18:10:18Z</dcterms:created>
  <dcterms:modified xsi:type="dcterms:W3CDTF">2024-03-02T05:54:53Z</dcterms:modified>
</cp:coreProperties>
</file>