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60" r:id="rId7"/>
    <p:sldId id="266" r:id="rId8"/>
    <p:sldId id="261" r:id="rId9"/>
    <p:sldId id="262" r:id="rId10"/>
    <p:sldId id="263" r:id="rId11"/>
    <p:sldId id="264" r:id="rId12"/>
    <p:sldId id="265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77" autoAdjust="0"/>
  </p:normalViewPr>
  <p:slideViewPr>
    <p:cSldViewPr snapToGrid="0">
      <p:cViewPr varScale="1">
        <p:scale>
          <a:sx n="92" d="100"/>
          <a:sy n="92" d="100"/>
        </p:scale>
        <p:origin x="22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8AF58-AAD4-DFD0-3C2B-2919BD082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44326-DBC9-D6C8-D569-F99476232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D1DFF-2134-6586-BE34-C407739F6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9CD7A-7C71-EADB-95A2-B2F43510A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A6778-6C57-38C1-3B0F-2CD953E6D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24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1D077-7707-CFA5-AA32-5B2B305B7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8A8B30-DD13-F76A-0DBD-5230FA6F16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4399A-4780-46A0-56AA-4A4DE9F38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62408-20C9-B961-6179-302EBF3CC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A7C5D-5D51-CFC7-CAF5-2DC8C3360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3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BA6D38-4CE0-F233-208E-9B8EFEBB8B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27401-A8EC-121D-8B9A-CD4F8A72C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78B2D-703D-8440-1037-0CE1C1467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00096-BED3-3C15-CB62-6ED3261BB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DABB1-D341-12A1-8410-842CA4E39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12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CBF76-98F3-64A6-433F-8C101C5D2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EB3CA-19C0-E98F-5B4F-71E7E2492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77551-1BC2-E9CA-D77E-20DFCE57A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F78C7-767C-FCB5-9132-EFA9DB0E1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1B4C3-135D-C2E5-E014-F43F1F543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80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293D5-2309-310F-5881-222120C21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ED6F4-CFD0-932D-FB60-6609B0663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DCBC8-7F18-13CB-90AF-647E2A355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74AED-C291-7AF8-81CE-801DA50C6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93B9F-01D1-2E5A-5CE5-13AAD609A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80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1B2DF-F5E7-E4BC-8E34-449DCB40E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EB97A-C8D6-ABBD-8605-B041D1C93D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4965FC-B260-DA79-E799-D72738842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C1313-E43C-A48C-C120-93D00743E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F6593-45EF-6C27-DD89-8EDDDBF89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417D8-7AD9-1BE4-043B-B0EE2EC02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50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C021D-EE4D-776F-4A6D-A7382EB64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0838C-D668-1204-C237-B537A08EF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96A4B-942F-A8D2-3B9D-DFB86BD1D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012124-D201-5D7B-B8BA-3443EF9508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A3A4BD-A9BA-920A-BA75-B41D2A78E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DA99D9-B42C-7203-9ED8-3E3B21303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0A485B-17F2-1B6D-B980-A8B7A8BEF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C22D82-5891-0CAA-5B5B-8A8C07FA5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5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07253-FDBC-BDB5-3F27-7D9217D42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7E72FE-97B1-C3B5-C57F-578B2F258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A435D3-DF37-CF5B-6E74-D4D879D67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80FDCD-422B-DC40-1C37-DD24EAF4E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62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19F0A7-ECBC-3AE1-9C7B-5CAC14D31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0A84A8-18C4-F259-8D47-C169C3135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0A1A6-D447-EDC0-964F-58EFCE85A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18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7B831-0516-D23F-6655-B9D644EC5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68571-4414-A10F-1F02-27C6E26B0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7DA3C-CB91-E442-5291-BDC2B1029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F47FC-F726-F60C-4B96-3A2510401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503C6-130E-AEAA-A40C-2D1F91B46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C7CDF-BA4A-1679-F9C0-D4071F3E2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01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7B430-0853-D67A-45A0-D846D6BA5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0716DC-97AF-133C-F0E4-64B3E9CA70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955D0-FC6D-7603-353C-84C1B1090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F2735-5F1F-61C8-0EF4-D8C3A9B46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02DDE-0889-2912-D4EB-FACE53C02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638C8-1F62-6B15-5BC3-30D88080B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14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D5A77F-ABD7-4F31-2AB4-22515508A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5FFEB-60E4-4D9A-D4F2-9C22F1EB6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B3104-F99D-9A17-5120-D63C50545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0BABF-8EDA-4B51-8A1B-0A9A6121571D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7EDD3-0412-0111-7825-0FC99D5BB6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BFB85-2E1F-294F-F22F-F44F42FDA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2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7" Type="http://schemas.openxmlformats.org/officeDocument/2006/relationships/image" Target="../media/image79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5" Type="http://schemas.openxmlformats.org/officeDocument/2006/relationships/image" Target="../media/image81.png"/><Relationship Id="rId4" Type="http://schemas.openxmlformats.org/officeDocument/2006/relationships/image" Target="../media/image8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90.png"/><Relationship Id="rId7" Type="http://schemas.openxmlformats.org/officeDocument/2006/relationships/image" Target="../media/image91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5" Type="http://schemas.openxmlformats.org/officeDocument/2006/relationships/image" Target="../media/image92.png"/><Relationship Id="rId4" Type="http://schemas.openxmlformats.org/officeDocument/2006/relationships/image" Target="../media/image93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99.png"/><Relationship Id="rId3" Type="http://schemas.openxmlformats.org/officeDocument/2006/relationships/image" Target="../media/image90.png"/><Relationship Id="rId7" Type="http://schemas.openxmlformats.org/officeDocument/2006/relationships/image" Target="../media/image91.png"/><Relationship Id="rId12" Type="http://schemas.openxmlformats.org/officeDocument/2006/relationships/image" Target="../media/image9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11" Type="http://schemas.openxmlformats.org/officeDocument/2006/relationships/image" Target="../media/image97.png"/><Relationship Id="rId5" Type="http://schemas.openxmlformats.org/officeDocument/2006/relationships/image" Target="../media/image92.png"/><Relationship Id="rId10" Type="http://schemas.openxmlformats.org/officeDocument/2006/relationships/image" Target="../media/image96.png"/><Relationship Id="rId4" Type="http://schemas.openxmlformats.org/officeDocument/2006/relationships/image" Target="../media/image93.png"/><Relationship Id="rId9" Type="http://schemas.openxmlformats.org/officeDocument/2006/relationships/image" Target="../media/image95.png"/><Relationship Id="rId14" Type="http://schemas.openxmlformats.org/officeDocument/2006/relationships/image" Target="../media/image10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6.png"/><Relationship Id="rId7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7.png"/><Relationship Id="rId9" Type="http://schemas.openxmlformats.org/officeDocument/2006/relationships/image" Target="../media/image23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90.png"/><Relationship Id="rId7" Type="http://schemas.openxmlformats.org/officeDocument/2006/relationships/image" Target="../media/image91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11" Type="http://schemas.openxmlformats.org/officeDocument/2006/relationships/image" Target="../media/image101.png"/><Relationship Id="rId5" Type="http://schemas.openxmlformats.org/officeDocument/2006/relationships/image" Target="../media/image92.png"/><Relationship Id="rId10" Type="http://schemas.openxmlformats.org/officeDocument/2006/relationships/image" Target="../media/image100.png"/><Relationship Id="rId4" Type="http://schemas.openxmlformats.org/officeDocument/2006/relationships/image" Target="../media/image93.png"/><Relationship Id="rId9" Type="http://schemas.openxmlformats.org/officeDocument/2006/relationships/image" Target="../media/image97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90.png"/><Relationship Id="rId7" Type="http://schemas.openxmlformats.org/officeDocument/2006/relationships/image" Target="../media/image91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11" Type="http://schemas.openxmlformats.org/officeDocument/2006/relationships/image" Target="../media/image102.png"/><Relationship Id="rId5" Type="http://schemas.openxmlformats.org/officeDocument/2006/relationships/image" Target="../media/image92.png"/><Relationship Id="rId10" Type="http://schemas.openxmlformats.org/officeDocument/2006/relationships/image" Target="../media/image100.png"/><Relationship Id="rId4" Type="http://schemas.openxmlformats.org/officeDocument/2006/relationships/image" Target="../media/image93.png"/><Relationship Id="rId9" Type="http://schemas.openxmlformats.org/officeDocument/2006/relationships/image" Target="../media/image97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90.png"/><Relationship Id="rId7" Type="http://schemas.openxmlformats.org/officeDocument/2006/relationships/image" Target="../media/image91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5" Type="http://schemas.openxmlformats.org/officeDocument/2006/relationships/image" Target="../media/image92.png"/><Relationship Id="rId10" Type="http://schemas.openxmlformats.org/officeDocument/2006/relationships/image" Target="../media/image100.png"/><Relationship Id="rId4" Type="http://schemas.openxmlformats.org/officeDocument/2006/relationships/image" Target="../media/image93.png"/><Relationship Id="rId9" Type="http://schemas.openxmlformats.org/officeDocument/2006/relationships/image" Target="../media/image97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image" Target="../media/image114.png"/><Relationship Id="rId3" Type="http://schemas.openxmlformats.org/officeDocument/2006/relationships/image" Target="../media/image104.png"/><Relationship Id="rId7" Type="http://schemas.openxmlformats.org/officeDocument/2006/relationships/image" Target="../media/image108.png"/><Relationship Id="rId12" Type="http://schemas.openxmlformats.org/officeDocument/2006/relationships/image" Target="../media/image113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7.png"/><Relationship Id="rId11" Type="http://schemas.openxmlformats.org/officeDocument/2006/relationships/image" Target="../media/image112.png"/><Relationship Id="rId5" Type="http://schemas.openxmlformats.org/officeDocument/2006/relationships/image" Target="../media/image106.png"/><Relationship Id="rId15" Type="http://schemas.openxmlformats.org/officeDocument/2006/relationships/image" Target="../media/image116.png"/><Relationship Id="rId10" Type="http://schemas.openxmlformats.org/officeDocument/2006/relationships/image" Target="../media/image111.png"/><Relationship Id="rId4" Type="http://schemas.openxmlformats.org/officeDocument/2006/relationships/image" Target="../media/image105.png"/><Relationship Id="rId9" Type="http://schemas.openxmlformats.org/officeDocument/2006/relationships/image" Target="../media/image110.png"/><Relationship Id="rId14" Type="http://schemas.openxmlformats.org/officeDocument/2006/relationships/image" Target="../media/image11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7" Type="http://schemas.openxmlformats.org/officeDocument/2006/relationships/image" Target="../media/image119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8.png"/><Relationship Id="rId5" Type="http://schemas.openxmlformats.org/officeDocument/2006/relationships/image" Target="../media/image115.png"/><Relationship Id="rId4" Type="http://schemas.openxmlformats.org/officeDocument/2006/relationships/image" Target="../media/image11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3" Type="http://schemas.openxmlformats.org/officeDocument/2006/relationships/image" Target="../media/image16.png"/><Relationship Id="rId7" Type="http://schemas.openxmlformats.org/officeDocument/2006/relationships/image" Target="../media/image26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image" Target="../media/image20.png"/><Relationship Id="rId4" Type="http://schemas.openxmlformats.org/officeDocument/2006/relationships/image" Target="../media/image240.png"/><Relationship Id="rId9" Type="http://schemas.openxmlformats.org/officeDocument/2006/relationships/image" Target="../media/image28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0.png"/><Relationship Id="rId4" Type="http://schemas.openxmlformats.org/officeDocument/2006/relationships/image" Target="../media/image3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F239E85-5366-D5F6-4CF5-AD216AA49E83}"/>
              </a:ext>
            </a:extLst>
          </p:cNvPr>
          <p:cNvCxnSpPr>
            <a:cxnSpLocks/>
          </p:cNvCxnSpPr>
          <p:nvPr/>
        </p:nvCxnSpPr>
        <p:spPr>
          <a:xfrm>
            <a:off x="2295852" y="2048906"/>
            <a:ext cx="4394265" cy="392517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D1573B-E0E0-4744-8344-740479817C1F}"/>
              </a:ext>
            </a:extLst>
          </p:cNvPr>
          <p:cNvCxnSpPr>
            <a:cxnSpLocks/>
          </p:cNvCxnSpPr>
          <p:nvPr/>
        </p:nvCxnSpPr>
        <p:spPr>
          <a:xfrm>
            <a:off x="2304387" y="3429000"/>
            <a:ext cx="2823206" cy="2603627"/>
          </a:xfrm>
          <a:prstGeom prst="lin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A52DC1A-13B9-9877-8CC0-3EFECA50FD24}"/>
                  </a:ext>
                </a:extLst>
              </p:cNvPr>
              <p:cNvSpPr txBox="1"/>
              <p:nvPr/>
            </p:nvSpPr>
            <p:spPr>
              <a:xfrm>
                <a:off x="7757322" y="550790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A52DC1A-13B9-9877-8CC0-3EFECA50F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7322" y="5507903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CBDFEAB-BC64-6078-E711-5340355D43D5}"/>
                  </a:ext>
                </a:extLst>
              </p:cNvPr>
              <p:cNvSpPr txBox="1"/>
              <p:nvPr/>
            </p:nvSpPr>
            <p:spPr>
              <a:xfrm>
                <a:off x="4884905" y="5604748"/>
                <a:ext cx="807396" cy="397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CBDFEAB-BC64-6078-E711-5340355D4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905" y="5604748"/>
                <a:ext cx="807396" cy="397801"/>
              </a:xfrm>
              <a:prstGeom prst="rect">
                <a:avLst/>
              </a:prstGeom>
              <a:blipFill>
                <a:blip r:embed="rId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05341D6-8116-1220-ED0C-0601A675A841}"/>
                  </a:ext>
                </a:extLst>
              </p:cNvPr>
              <p:cNvSpPr txBox="1"/>
              <p:nvPr/>
            </p:nvSpPr>
            <p:spPr>
              <a:xfrm>
                <a:off x="4723895" y="603262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05341D6-8116-1220-ED0C-0601A675A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895" y="6032627"/>
                <a:ext cx="8073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C0F2D6A-29FD-D7E5-E369-66C06E707A7C}"/>
                  </a:ext>
                </a:extLst>
              </p:cNvPr>
              <p:cNvSpPr txBox="1"/>
              <p:nvPr/>
            </p:nvSpPr>
            <p:spPr>
              <a:xfrm>
                <a:off x="7764942" y="603262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C0F2D6A-29FD-D7E5-E369-66C06E707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4942" y="6032627"/>
                <a:ext cx="80739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B159D38-11F2-CA14-3101-8AC2F939F514}"/>
                  </a:ext>
                </a:extLst>
              </p:cNvPr>
              <p:cNvSpPr txBox="1"/>
              <p:nvPr/>
            </p:nvSpPr>
            <p:spPr>
              <a:xfrm>
                <a:off x="1702650" y="3230099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B159D38-11F2-CA14-3101-8AC2F939F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650" y="3230099"/>
                <a:ext cx="80739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D48A20-96E4-4265-8419-997D50434E84}"/>
              </a:ext>
            </a:extLst>
          </p:cNvPr>
          <p:cNvCxnSpPr>
            <a:cxnSpLocks/>
          </p:cNvCxnSpPr>
          <p:nvPr/>
        </p:nvCxnSpPr>
        <p:spPr>
          <a:xfrm>
            <a:off x="2304387" y="3434345"/>
            <a:ext cx="1496088" cy="0"/>
          </a:xfrm>
          <a:prstGeom prst="line">
            <a:avLst/>
          </a:prstGeom>
          <a:ln w="28575">
            <a:solidFill>
              <a:schemeClr val="tx1"/>
            </a:solidFill>
            <a:prstDash val="dash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2A3730F-82C5-1B89-71C3-C4483FC5ACFD}"/>
                  </a:ext>
                </a:extLst>
              </p:cNvPr>
              <p:cNvSpPr txBox="1"/>
              <p:nvPr/>
            </p:nvSpPr>
            <p:spPr>
              <a:xfrm>
                <a:off x="1645109" y="18642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2A3730F-82C5-1B89-71C3-C4483FC5A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1864240"/>
                <a:ext cx="80739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81E98429-9ACA-43D2-41F7-9ABE5DF69485}"/>
              </a:ext>
            </a:extLst>
          </p:cNvPr>
          <p:cNvSpPr/>
          <p:nvPr/>
        </p:nvSpPr>
        <p:spPr>
          <a:xfrm>
            <a:off x="2298700" y="2057400"/>
            <a:ext cx="5816600" cy="3924300"/>
          </a:xfrm>
          <a:custGeom>
            <a:avLst/>
            <a:gdLst>
              <a:gd name="connsiteX0" fmla="*/ 0 w 5816600"/>
              <a:gd name="connsiteY0" fmla="*/ 0 h 3924300"/>
              <a:gd name="connsiteX1" fmla="*/ 1543050 w 5816600"/>
              <a:gd name="connsiteY1" fmla="*/ 1377950 h 3924300"/>
              <a:gd name="connsiteX2" fmla="*/ 5816600 w 5816600"/>
              <a:gd name="connsiteY2" fmla="*/ 3924300 h 392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16600" h="3924300">
                <a:moveTo>
                  <a:pt x="0" y="0"/>
                </a:moveTo>
                <a:lnTo>
                  <a:pt x="1543050" y="1377950"/>
                </a:lnTo>
                <a:lnTo>
                  <a:pt x="5816600" y="392430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5528BCF-8A38-DE43-CA34-08FAFD0FD3E0}"/>
              </a:ext>
            </a:extLst>
          </p:cNvPr>
          <p:cNvCxnSpPr>
            <a:cxnSpLocks/>
          </p:cNvCxnSpPr>
          <p:nvPr/>
        </p:nvCxnSpPr>
        <p:spPr>
          <a:xfrm flipV="1">
            <a:off x="3923501" y="3023225"/>
            <a:ext cx="370585" cy="355097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BD22F10-95AA-2F11-7618-72FF5A9CE4A6}"/>
                  </a:ext>
                </a:extLst>
              </p:cNvPr>
              <p:cNvSpPr txBox="1"/>
              <p:nvPr/>
            </p:nvSpPr>
            <p:spPr>
              <a:xfrm>
                <a:off x="6487632" y="5594323"/>
                <a:ext cx="807396" cy="375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BD22F10-95AA-2F11-7618-72FF5A9CE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632" y="5594323"/>
                <a:ext cx="807396" cy="37542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D5ECA9F-8D98-64D0-25B8-7658B741E765}"/>
                  </a:ext>
                </a:extLst>
              </p:cNvPr>
              <p:cNvSpPr txBox="1"/>
              <p:nvPr/>
            </p:nvSpPr>
            <p:spPr>
              <a:xfrm>
                <a:off x="3800475" y="2593492"/>
                <a:ext cx="23813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Jose is not in market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D5ECA9F-8D98-64D0-25B8-7658B741E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475" y="2593492"/>
                <a:ext cx="2381309" cy="646331"/>
              </a:xfrm>
              <a:prstGeom prst="rect">
                <a:avLst/>
              </a:prstGeom>
              <a:blipFill>
                <a:blip r:embed="rId11"/>
                <a:stretch>
                  <a:fillRect l="-1790" t="-4717" r="-3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9C9F716-5A4C-4D19-6823-B7B4A6D74D64}"/>
                  </a:ext>
                </a:extLst>
              </p:cNvPr>
              <p:cNvSpPr txBox="1"/>
              <p:nvPr/>
            </p:nvSpPr>
            <p:spPr>
              <a:xfrm>
                <a:off x="6286419" y="603262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9C9F716-5A4C-4D19-6823-B7B4A6D74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19" y="6032627"/>
                <a:ext cx="80739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3991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D68EDA48-D74D-45EB-44D7-69F41E2846F4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307EFDA-60D6-DA65-C642-2EC9B9650D66}"/>
              </a:ext>
            </a:extLst>
          </p:cNvPr>
          <p:cNvSpPr/>
          <p:nvPr/>
        </p:nvSpPr>
        <p:spPr>
          <a:xfrm rot="20865587">
            <a:off x="3027367" y="1320180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ABC5D48-6001-2E19-50C0-0C0D75D1F06D}"/>
              </a:ext>
            </a:extLst>
          </p:cNvPr>
          <p:cNvSpPr/>
          <p:nvPr/>
        </p:nvSpPr>
        <p:spPr>
          <a:xfrm rot="563085">
            <a:off x="3534367" y="1620425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2A7851D-22A8-51B5-F97F-CFF8B814B351}"/>
              </a:ext>
            </a:extLst>
          </p:cNvPr>
          <p:cNvSpPr/>
          <p:nvPr/>
        </p:nvSpPr>
        <p:spPr>
          <a:xfrm>
            <a:off x="3799644" y="1695635"/>
            <a:ext cx="213064" cy="213065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4BE53CE-48E6-EA8E-A8EE-C13DDD64332C}"/>
              </a:ext>
            </a:extLst>
          </p:cNvPr>
          <p:cNvSpPr/>
          <p:nvPr/>
        </p:nvSpPr>
        <p:spPr>
          <a:xfrm>
            <a:off x="3206009" y="2700656"/>
            <a:ext cx="213064" cy="213065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A8511C9-2EEC-AF61-0A6E-5EFBC7B49780}"/>
              </a:ext>
            </a:extLst>
          </p:cNvPr>
          <p:cNvSpPr/>
          <p:nvPr/>
        </p:nvSpPr>
        <p:spPr>
          <a:xfrm>
            <a:off x="8195570" y="3854388"/>
            <a:ext cx="213064" cy="213065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61D24B5-CA0D-F517-200D-2002127E228F}"/>
              </a:ext>
            </a:extLst>
          </p:cNvPr>
          <p:cNvSpPr/>
          <p:nvPr/>
        </p:nvSpPr>
        <p:spPr>
          <a:xfrm>
            <a:off x="7565256" y="4835116"/>
            <a:ext cx="213064" cy="213065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8D1283-CA27-D912-86AA-E2F59D2519DE}"/>
              </a:ext>
            </a:extLst>
          </p:cNvPr>
          <p:cNvSpPr txBox="1"/>
          <p:nvPr/>
        </p:nvSpPr>
        <p:spPr>
          <a:xfrm>
            <a:off x="8243154" y="3331168"/>
            <a:ext cx="451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5C2E80-25F0-A131-6518-E24ABB48165E}"/>
              </a:ext>
            </a:extLst>
          </p:cNvPr>
          <p:cNvSpPr txBox="1"/>
          <p:nvPr/>
        </p:nvSpPr>
        <p:spPr>
          <a:xfrm>
            <a:off x="7658963" y="5029758"/>
            <a:ext cx="451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8CAC74-4248-763A-E1C8-C7729058D8FF}"/>
              </a:ext>
            </a:extLst>
          </p:cNvPr>
          <p:cNvSpPr txBox="1"/>
          <p:nvPr/>
        </p:nvSpPr>
        <p:spPr>
          <a:xfrm>
            <a:off x="3937614" y="1346971"/>
            <a:ext cx="451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371DE3-D71C-02CC-D2D9-B3480243C680}"/>
              </a:ext>
            </a:extLst>
          </p:cNvPr>
          <p:cNvSpPr txBox="1"/>
          <p:nvPr/>
        </p:nvSpPr>
        <p:spPr>
          <a:xfrm>
            <a:off x="2852603" y="2698310"/>
            <a:ext cx="451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3AA751F-FA41-5FE8-D780-7D2F389D9090}"/>
                  </a:ext>
                </a:extLst>
              </p:cNvPr>
              <p:cNvSpPr txBox="1"/>
              <p:nvPr/>
            </p:nvSpPr>
            <p:spPr>
              <a:xfrm>
                <a:off x="9088876" y="3592778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3AA751F-FA41-5FE8-D780-7D2F389D9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8876" y="3592778"/>
                <a:ext cx="451777" cy="461665"/>
              </a:xfrm>
              <a:prstGeom prst="rect">
                <a:avLst/>
              </a:prstGeom>
              <a:blipFill>
                <a:blip r:embed="rId2"/>
                <a:stretch>
                  <a:fillRect l="-21622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F186C8-06FF-FFC3-C20C-C55A5D0E1D3D}"/>
                  </a:ext>
                </a:extLst>
              </p:cNvPr>
              <p:cNvSpPr txBox="1"/>
              <p:nvPr/>
            </p:nvSpPr>
            <p:spPr>
              <a:xfrm>
                <a:off x="9037500" y="5018586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F186C8-06FF-FFC3-C20C-C55A5D0E1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7500" y="5018586"/>
                <a:ext cx="451777" cy="461665"/>
              </a:xfrm>
              <a:prstGeom prst="rect">
                <a:avLst/>
              </a:prstGeom>
              <a:blipFill>
                <a:blip r:embed="rId3"/>
                <a:stretch>
                  <a:fillRect l="-22973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E6C6B36-FAB8-F9E8-B292-CD466B86CF99}"/>
                  </a:ext>
                </a:extLst>
              </p:cNvPr>
              <p:cNvSpPr txBox="1"/>
              <p:nvPr/>
            </p:nvSpPr>
            <p:spPr>
              <a:xfrm>
                <a:off x="5679190" y="2058479"/>
                <a:ext cx="163349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sz="32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E6C6B36-FAB8-F9E8-B292-CD466B86C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190" y="2058479"/>
                <a:ext cx="1633490" cy="10772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024F0E8-50F0-3AB8-49F7-3972CC0BB117}"/>
                  </a:ext>
                </a:extLst>
              </p:cNvPr>
              <p:cNvSpPr txBox="1"/>
              <p:nvPr/>
            </p:nvSpPr>
            <p:spPr>
              <a:xfrm>
                <a:off x="7851041" y="2057107"/>
                <a:ext cx="1733004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32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024F0E8-50F0-3AB8-49F7-3972CC0BB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1041" y="2057107"/>
                <a:ext cx="1733004" cy="10772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615ACE95-673B-3454-D2DF-B7B2FF224A25}"/>
              </a:ext>
            </a:extLst>
          </p:cNvPr>
          <p:cNvSpPr txBox="1"/>
          <p:nvPr/>
        </p:nvSpPr>
        <p:spPr>
          <a:xfrm>
            <a:off x="5321371" y="850765"/>
            <a:ext cx="4584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THIS GRAPH SAYS THE FOLLOWING ABOUT THESE BUNDLES:</a:t>
            </a:r>
          </a:p>
        </p:txBody>
      </p:sp>
    </p:spTree>
    <p:extLst>
      <p:ext uri="{BB962C8B-B14F-4D97-AF65-F5344CB8AC3E}">
        <p14:creationId xmlns:p14="http://schemas.microsoft.com/office/powerpoint/2010/main" val="1592041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0DC7D1B-509A-43D2-8502-FDB95A405C25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D94C972-1905-FD37-1289-37B4E825BA7B}"/>
              </a:ext>
            </a:extLst>
          </p:cNvPr>
          <p:cNvSpPr/>
          <p:nvPr/>
        </p:nvSpPr>
        <p:spPr>
          <a:xfrm rot="526040">
            <a:off x="3373513" y="1811044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FC99EBC-E3F4-AA38-2E97-D46626409665}"/>
              </a:ext>
            </a:extLst>
          </p:cNvPr>
          <p:cNvCxnSpPr>
            <a:cxnSpLocks/>
          </p:cNvCxnSpPr>
          <p:nvPr/>
        </p:nvCxnSpPr>
        <p:spPr>
          <a:xfrm>
            <a:off x="3710866" y="1935332"/>
            <a:ext cx="4136994" cy="3279886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3808E5D0-048F-870F-BF6A-4E9C76857F67}"/>
              </a:ext>
            </a:extLst>
          </p:cNvPr>
          <p:cNvSpPr/>
          <p:nvPr/>
        </p:nvSpPr>
        <p:spPr>
          <a:xfrm>
            <a:off x="3604334" y="1828799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7AC625-6D6F-F2DD-4655-4A67354FB31A}"/>
              </a:ext>
            </a:extLst>
          </p:cNvPr>
          <p:cNvSpPr txBox="1"/>
          <p:nvPr/>
        </p:nvSpPr>
        <p:spPr>
          <a:xfrm>
            <a:off x="3250929" y="182645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4F267A6-A52E-4071-24EC-2887ACF3C227}"/>
              </a:ext>
            </a:extLst>
          </p:cNvPr>
          <p:cNvSpPr/>
          <p:nvPr/>
        </p:nvSpPr>
        <p:spPr>
          <a:xfrm>
            <a:off x="7716174" y="5130879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F176CE-039F-CA94-6317-EE90686C4B3C}"/>
              </a:ext>
            </a:extLst>
          </p:cNvPr>
          <p:cNvSpPr txBox="1"/>
          <p:nvPr/>
        </p:nvSpPr>
        <p:spPr>
          <a:xfrm>
            <a:off x="7362769" y="512853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57A1D05-EFF5-58F8-5B76-EFCC7C38F043}"/>
              </a:ext>
            </a:extLst>
          </p:cNvPr>
          <p:cNvSpPr/>
          <p:nvPr/>
        </p:nvSpPr>
        <p:spPr>
          <a:xfrm>
            <a:off x="5390226" y="3260323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13C7E6-B80E-70C3-F1D1-A09C09E40EEA}"/>
              </a:ext>
            </a:extLst>
          </p:cNvPr>
          <p:cNvSpPr txBox="1"/>
          <p:nvPr/>
        </p:nvSpPr>
        <p:spPr>
          <a:xfrm>
            <a:off x="5567779" y="299871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838079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1023604-1A59-7D71-766A-5C4DE5808057}"/>
              </a:ext>
            </a:extLst>
          </p:cNvPr>
          <p:cNvSpPr/>
          <p:nvPr/>
        </p:nvSpPr>
        <p:spPr>
          <a:xfrm>
            <a:off x="3639845" y="559294"/>
            <a:ext cx="5184559" cy="4785064"/>
          </a:xfrm>
          <a:custGeom>
            <a:avLst/>
            <a:gdLst>
              <a:gd name="connsiteX0" fmla="*/ 8878 w 4962618"/>
              <a:gd name="connsiteY0" fmla="*/ 0 h 4287915"/>
              <a:gd name="connsiteX1" fmla="*/ 0 w 4962618"/>
              <a:gd name="connsiteY1" fmla="*/ 781235 h 4287915"/>
              <a:gd name="connsiteX2" fmla="*/ 168676 w 4962618"/>
              <a:gd name="connsiteY2" fmla="*/ 1367161 h 4287915"/>
              <a:gd name="connsiteX3" fmla="*/ 346229 w 4962618"/>
              <a:gd name="connsiteY3" fmla="*/ 1766656 h 4287915"/>
              <a:gd name="connsiteX4" fmla="*/ 736847 w 4962618"/>
              <a:gd name="connsiteY4" fmla="*/ 2343705 h 4287915"/>
              <a:gd name="connsiteX5" fmla="*/ 1136342 w 4962618"/>
              <a:gd name="connsiteY5" fmla="*/ 2752078 h 4287915"/>
              <a:gd name="connsiteX6" fmla="*/ 1669002 w 4962618"/>
              <a:gd name="connsiteY6" fmla="*/ 3160451 h 4287915"/>
              <a:gd name="connsiteX7" fmla="*/ 2343705 w 4962618"/>
              <a:gd name="connsiteY7" fmla="*/ 3533313 h 4287915"/>
              <a:gd name="connsiteX8" fmla="*/ 3311371 w 4962618"/>
              <a:gd name="connsiteY8" fmla="*/ 3923930 h 4287915"/>
              <a:gd name="connsiteX9" fmla="*/ 4190260 w 4962618"/>
              <a:gd name="connsiteY9" fmla="*/ 4145872 h 4287915"/>
              <a:gd name="connsiteX10" fmla="*/ 4962618 w 4962618"/>
              <a:gd name="connsiteY10" fmla="*/ 4287915 h 4287915"/>
              <a:gd name="connsiteX11" fmla="*/ 4864963 w 4962618"/>
              <a:gd name="connsiteY11" fmla="*/ 26633 h 4287915"/>
              <a:gd name="connsiteX12" fmla="*/ 8878 w 4962618"/>
              <a:gd name="connsiteY12" fmla="*/ 0 h 4287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62618" h="4287915">
                <a:moveTo>
                  <a:pt x="8878" y="0"/>
                </a:moveTo>
                <a:cubicBezTo>
                  <a:pt x="5919" y="260412"/>
                  <a:pt x="2959" y="520823"/>
                  <a:pt x="0" y="781235"/>
                </a:cubicBezTo>
                <a:lnTo>
                  <a:pt x="168676" y="1367161"/>
                </a:lnTo>
                <a:lnTo>
                  <a:pt x="346229" y="1766656"/>
                </a:lnTo>
                <a:lnTo>
                  <a:pt x="736847" y="2343705"/>
                </a:lnTo>
                <a:lnTo>
                  <a:pt x="1136342" y="2752078"/>
                </a:lnTo>
                <a:lnTo>
                  <a:pt x="1669002" y="3160451"/>
                </a:lnTo>
                <a:lnTo>
                  <a:pt x="2343705" y="3533313"/>
                </a:lnTo>
                <a:lnTo>
                  <a:pt x="3311371" y="3923930"/>
                </a:lnTo>
                <a:lnTo>
                  <a:pt x="4190260" y="4145872"/>
                </a:lnTo>
                <a:lnTo>
                  <a:pt x="4962618" y="4287915"/>
                </a:lnTo>
                <a:lnTo>
                  <a:pt x="4864963" y="26633"/>
                </a:lnTo>
                <a:lnTo>
                  <a:pt x="8878" y="0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0DC7D1B-509A-43D2-8502-FDB95A405C25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D94C972-1905-FD37-1289-37B4E825BA7B}"/>
              </a:ext>
            </a:extLst>
          </p:cNvPr>
          <p:cNvSpPr/>
          <p:nvPr/>
        </p:nvSpPr>
        <p:spPr>
          <a:xfrm rot="526040">
            <a:off x="3373513" y="1811044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FC99EBC-E3F4-AA38-2E97-D46626409665}"/>
              </a:ext>
            </a:extLst>
          </p:cNvPr>
          <p:cNvCxnSpPr>
            <a:cxnSpLocks/>
          </p:cNvCxnSpPr>
          <p:nvPr/>
        </p:nvCxnSpPr>
        <p:spPr>
          <a:xfrm>
            <a:off x="3710866" y="1935332"/>
            <a:ext cx="4136994" cy="3279886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C924B4E-D0E0-5256-D5F8-DABDE9A6AEB4}"/>
              </a:ext>
            </a:extLst>
          </p:cNvPr>
          <p:cNvSpPr/>
          <p:nvPr/>
        </p:nvSpPr>
        <p:spPr>
          <a:xfrm rot="526040">
            <a:off x="3552546" y="1604532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450E930-838C-A33E-B157-1FEE1071644E}"/>
              </a:ext>
            </a:extLst>
          </p:cNvPr>
          <p:cNvSpPr/>
          <p:nvPr/>
        </p:nvSpPr>
        <p:spPr>
          <a:xfrm rot="526040">
            <a:off x="3731581" y="1370559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02FA2FC-5A5B-9316-3BC3-2A132A34F96F}"/>
              </a:ext>
            </a:extLst>
          </p:cNvPr>
          <p:cNvSpPr/>
          <p:nvPr/>
        </p:nvSpPr>
        <p:spPr>
          <a:xfrm>
            <a:off x="3604334" y="1828799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221AD2-6D2F-450F-57EE-8F0AA6DED7C1}"/>
              </a:ext>
            </a:extLst>
          </p:cNvPr>
          <p:cNvSpPr txBox="1"/>
          <p:nvPr/>
        </p:nvSpPr>
        <p:spPr>
          <a:xfrm>
            <a:off x="3250929" y="182645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CBA94EE-BA86-E0C5-8F6B-1DEBC036C254}"/>
              </a:ext>
            </a:extLst>
          </p:cNvPr>
          <p:cNvSpPr/>
          <p:nvPr/>
        </p:nvSpPr>
        <p:spPr>
          <a:xfrm>
            <a:off x="7716174" y="5130879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62B0BD-8128-20C8-754C-E2E0A7AC91D5}"/>
              </a:ext>
            </a:extLst>
          </p:cNvPr>
          <p:cNvSpPr txBox="1"/>
          <p:nvPr/>
        </p:nvSpPr>
        <p:spPr>
          <a:xfrm>
            <a:off x="7362769" y="512853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C52FB88-7863-0C1F-9DEB-1ED62CA11BF8}"/>
              </a:ext>
            </a:extLst>
          </p:cNvPr>
          <p:cNvSpPr/>
          <p:nvPr/>
        </p:nvSpPr>
        <p:spPr>
          <a:xfrm>
            <a:off x="5390226" y="3260323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82037B-E53A-AC5B-2CD0-244CF52C841A}"/>
              </a:ext>
            </a:extLst>
          </p:cNvPr>
          <p:cNvSpPr txBox="1"/>
          <p:nvPr/>
        </p:nvSpPr>
        <p:spPr>
          <a:xfrm>
            <a:off x="5567779" y="299871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185732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286000" y="1544715"/>
            <a:ext cx="5816600" cy="44306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049B0CF-F5F1-AC87-559E-AB38618E5C00}"/>
              </a:ext>
            </a:extLst>
          </p:cNvPr>
          <p:cNvSpPr txBox="1"/>
          <p:nvPr/>
        </p:nvSpPr>
        <p:spPr>
          <a:xfrm>
            <a:off x="4616521" y="2019860"/>
            <a:ext cx="4584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BUDGET CONSTRAINT</a:t>
            </a:r>
          </a:p>
        </p:txBody>
      </p:sp>
    </p:spTree>
    <p:extLst>
      <p:ext uri="{BB962C8B-B14F-4D97-AF65-F5344CB8AC3E}">
        <p14:creationId xmlns:p14="http://schemas.microsoft.com/office/powerpoint/2010/main" val="4107487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0DC7D1B-509A-43D2-8502-FDB95A405C25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D94C972-1905-FD37-1289-37B4E825BA7B}"/>
              </a:ext>
            </a:extLst>
          </p:cNvPr>
          <p:cNvSpPr/>
          <p:nvPr/>
        </p:nvSpPr>
        <p:spPr>
          <a:xfrm rot="526040">
            <a:off x="3373513" y="1811044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DA4F55-C014-FD97-F2DB-32E13967CA23}"/>
                  </a:ext>
                </a:extLst>
              </p:cNvPr>
              <p:cNvSpPr txBox="1"/>
              <p:nvPr/>
            </p:nvSpPr>
            <p:spPr>
              <a:xfrm>
                <a:off x="9681954" y="5767832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DA4F55-C014-FD97-F2DB-32E13967C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67832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EE53E3-26A5-88F7-4875-8858F34B4149}"/>
                  </a:ext>
                </a:extLst>
              </p:cNvPr>
              <p:cNvSpPr txBox="1"/>
              <p:nvPr/>
            </p:nvSpPr>
            <p:spPr>
              <a:xfrm>
                <a:off x="1645109" y="182065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EE53E3-26A5-88F7-4875-8858F34B4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182065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72AF9AB-0111-3590-DBBF-066A6E46AC74}"/>
              </a:ext>
            </a:extLst>
          </p:cNvPr>
          <p:cNvSpPr txBox="1"/>
          <p:nvPr/>
        </p:nvSpPr>
        <p:spPr>
          <a:xfrm>
            <a:off x="4816546" y="2105585"/>
            <a:ext cx="4584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INDIFFERENCE CURVE</a:t>
            </a:r>
          </a:p>
        </p:txBody>
      </p:sp>
    </p:spTree>
    <p:extLst>
      <p:ext uri="{BB962C8B-B14F-4D97-AF65-F5344CB8AC3E}">
        <p14:creationId xmlns:p14="http://schemas.microsoft.com/office/powerpoint/2010/main" val="3794569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286000" y="1544715"/>
            <a:ext cx="5816600" cy="44306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66E565D-1331-8923-6DEB-D95211F49C84}"/>
              </a:ext>
            </a:extLst>
          </p:cNvPr>
          <p:cNvSpPr/>
          <p:nvPr/>
        </p:nvSpPr>
        <p:spPr>
          <a:xfrm rot="526040">
            <a:off x="2662203" y="2039645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C89BC48-AA8A-31A1-479F-44760C5F573E}"/>
              </a:ext>
            </a:extLst>
          </p:cNvPr>
          <p:cNvSpPr/>
          <p:nvPr/>
        </p:nvSpPr>
        <p:spPr>
          <a:xfrm rot="526040">
            <a:off x="3554487" y="1620424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4668290-6CAE-68AB-5753-39F450E18225}"/>
              </a:ext>
            </a:extLst>
          </p:cNvPr>
          <p:cNvSpPr/>
          <p:nvPr/>
        </p:nvSpPr>
        <p:spPr>
          <a:xfrm rot="526040">
            <a:off x="4442349" y="994362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1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286000" y="1544715"/>
            <a:ext cx="5816600" cy="44306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66E565D-1331-8923-6DEB-D95211F49C84}"/>
              </a:ext>
            </a:extLst>
          </p:cNvPr>
          <p:cNvSpPr/>
          <p:nvPr/>
        </p:nvSpPr>
        <p:spPr>
          <a:xfrm rot="526040">
            <a:off x="2662203" y="2039645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C89BC48-AA8A-31A1-479F-44760C5F573E}"/>
              </a:ext>
            </a:extLst>
          </p:cNvPr>
          <p:cNvSpPr/>
          <p:nvPr/>
        </p:nvSpPr>
        <p:spPr>
          <a:xfrm rot="526040">
            <a:off x="3554487" y="1620424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4668290-6CAE-68AB-5753-39F450E18225}"/>
              </a:ext>
            </a:extLst>
          </p:cNvPr>
          <p:cNvSpPr/>
          <p:nvPr/>
        </p:nvSpPr>
        <p:spPr>
          <a:xfrm rot="526040">
            <a:off x="4442349" y="994362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892936E-40EF-D066-A784-FAE831DD99D5}"/>
              </a:ext>
            </a:extLst>
          </p:cNvPr>
          <p:cNvSpPr/>
          <p:nvPr/>
        </p:nvSpPr>
        <p:spPr>
          <a:xfrm>
            <a:off x="2889357" y="1981199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D43C85-148C-E24C-B4E6-D16B0184F2C7}"/>
              </a:ext>
            </a:extLst>
          </p:cNvPr>
          <p:cNvSpPr txBox="1"/>
          <p:nvPr/>
        </p:nvSpPr>
        <p:spPr>
          <a:xfrm>
            <a:off x="2535952" y="197885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9BE89B-8621-6A72-DBD3-4F83C8109C22}"/>
              </a:ext>
            </a:extLst>
          </p:cNvPr>
          <p:cNvSpPr/>
          <p:nvPr/>
        </p:nvSpPr>
        <p:spPr>
          <a:xfrm>
            <a:off x="4232651" y="4044140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42AAFE-696C-F80F-C2C4-91B305FDF314}"/>
              </a:ext>
            </a:extLst>
          </p:cNvPr>
          <p:cNvSpPr txBox="1"/>
          <p:nvPr/>
        </p:nvSpPr>
        <p:spPr>
          <a:xfrm>
            <a:off x="3879246" y="4041794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78E2A7E-B0EF-E895-FC06-4F147ADBC49B}"/>
              </a:ext>
            </a:extLst>
          </p:cNvPr>
          <p:cNvSpPr/>
          <p:nvPr/>
        </p:nvSpPr>
        <p:spPr>
          <a:xfrm>
            <a:off x="5220846" y="3746091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D9739B-E3CC-13EE-221F-92D0F9BFFF8B}"/>
              </a:ext>
            </a:extLst>
          </p:cNvPr>
          <p:cNvSpPr txBox="1"/>
          <p:nvPr/>
        </p:nvSpPr>
        <p:spPr>
          <a:xfrm>
            <a:off x="4867441" y="3743745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3800F03-F305-FFC7-BB30-B19E6FDC5423}"/>
              </a:ext>
            </a:extLst>
          </p:cNvPr>
          <p:cNvSpPr/>
          <p:nvPr/>
        </p:nvSpPr>
        <p:spPr>
          <a:xfrm>
            <a:off x="6096000" y="3086099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D217CC-4F51-9DAF-00E9-9FB7829A21D6}"/>
              </a:ext>
            </a:extLst>
          </p:cNvPr>
          <p:cNvSpPr txBox="1"/>
          <p:nvPr/>
        </p:nvSpPr>
        <p:spPr>
          <a:xfrm>
            <a:off x="5742595" y="308375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79518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668F10-70A6-405E-20D2-8A1563876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817" y="420822"/>
            <a:ext cx="6024366" cy="601635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689EFD8-6085-149C-9976-18168166B103}"/>
              </a:ext>
            </a:extLst>
          </p:cNvPr>
          <p:cNvCxnSpPr>
            <a:cxnSpLocks/>
          </p:cNvCxnSpPr>
          <p:nvPr/>
        </p:nvCxnSpPr>
        <p:spPr>
          <a:xfrm>
            <a:off x="3552825" y="4210050"/>
            <a:ext cx="3571875" cy="18002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20D4832-F1B8-CF95-8FA7-A39CC51B103C}"/>
                  </a:ext>
                </a:extLst>
              </p:cNvPr>
              <p:cNvSpPr txBox="1"/>
              <p:nvPr/>
            </p:nvSpPr>
            <p:spPr>
              <a:xfrm>
                <a:off x="6124379" y="5702646"/>
                <a:ext cx="6739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20D4832-F1B8-CF95-8FA7-A39CC51B1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4379" y="5702646"/>
                <a:ext cx="673992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310B9B-3157-1068-DD48-FE2A09660323}"/>
                  </a:ext>
                </a:extLst>
              </p:cNvPr>
              <p:cNvSpPr txBox="1"/>
              <p:nvPr/>
            </p:nvSpPr>
            <p:spPr>
              <a:xfrm>
                <a:off x="7317729" y="3698922"/>
                <a:ext cx="6739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310B9B-3157-1068-DD48-FE2A09660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729" y="3698922"/>
                <a:ext cx="673992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9A3FE6-BB4B-6015-9CAE-EEAD919AE76A}"/>
              </a:ext>
            </a:extLst>
          </p:cNvPr>
          <p:cNvCxnSpPr>
            <a:cxnSpLocks/>
          </p:cNvCxnSpPr>
          <p:nvPr/>
        </p:nvCxnSpPr>
        <p:spPr>
          <a:xfrm>
            <a:off x="3552825" y="1762125"/>
            <a:ext cx="3593208" cy="42481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9DC7453-20E7-1FC2-1B9D-E45E400FB607}"/>
                  </a:ext>
                </a:extLst>
              </p:cNvPr>
              <p:cNvSpPr txBox="1"/>
              <p:nvPr/>
            </p:nvSpPr>
            <p:spPr>
              <a:xfrm>
                <a:off x="6781685" y="5465703"/>
                <a:ext cx="6739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9DC7453-20E7-1FC2-1B9D-E45E400FB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685" y="5465703"/>
                <a:ext cx="673992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E010CA0-31F3-4BBE-015B-C2CE59560B41}"/>
              </a:ext>
            </a:extLst>
          </p:cNvPr>
          <p:cNvCxnSpPr>
            <a:cxnSpLocks/>
          </p:cNvCxnSpPr>
          <p:nvPr/>
        </p:nvCxnSpPr>
        <p:spPr>
          <a:xfrm>
            <a:off x="3552825" y="3055292"/>
            <a:ext cx="2229755" cy="2954983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CC8054A-6C68-D4BF-1C27-FF6DF0475069}"/>
                  </a:ext>
                </a:extLst>
              </p:cNvPr>
              <p:cNvSpPr txBox="1"/>
              <p:nvPr/>
            </p:nvSpPr>
            <p:spPr>
              <a:xfrm>
                <a:off x="5001887" y="5693549"/>
                <a:ext cx="673992" cy="314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𝑩𝑪</m:t>
                      </m:r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CC8054A-6C68-D4BF-1C27-FF6DF0475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887" y="5693549"/>
                <a:ext cx="673992" cy="3147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A96D7D0-67F1-889F-3237-BA896F1276E4}"/>
                  </a:ext>
                </a:extLst>
              </p:cNvPr>
              <p:cNvSpPr txBox="1"/>
              <p:nvPr/>
            </p:nvSpPr>
            <p:spPr>
              <a:xfrm>
                <a:off x="7072116" y="4839787"/>
                <a:ext cx="6739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A96D7D0-67F1-889F-3237-BA896F127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116" y="4839787"/>
                <a:ext cx="673992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836AEB86-4638-6B0B-05D7-C97A02684B9C}"/>
              </a:ext>
            </a:extLst>
          </p:cNvPr>
          <p:cNvSpPr txBox="1"/>
          <p:nvPr/>
        </p:nvSpPr>
        <p:spPr>
          <a:xfrm>
            <a:off x="4849487" y="301933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8EF8286-CDD2-F615-0200-BCAB3D23FB10}"/>
              </a:ext>
            </a:extLst>
          </p:cNvPr>
          <p:cNvSpPr txBox="1"/>
          <p:nvPr/>
        </p:nvSpPr>
        <p:spPr>
          <a:xfrm>
            <a:off x="4413132" y="39136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85C5E2A-A540-2381-584E-957F11FD2177}"/>
              </a:ext>
            </a:extLst>
          </p:cNvPr>
          <p:cNvSpPr txBox="1"/>
          <p:nvPr/>
        </p:nvSpPr>
        <p:spPr>
          <a:xfrm>
            <a:off x="5333096" y="474483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EEB17328-D88D-CD83-16B1-EAB210DE0244}"/>
              </a:ext>
            </a:extLst>
          </p:cNvPr>
          <p:cNvSpPr/>
          <p:nvPr/>
        </p:nvSpPr>
        <p:spPr>
          <a:xfrm rot="21273352">
            <a:off x="4131609" y="2914784"/>
            <a:ext cx="3038475" cy="2367101"/>
          </a:xfrm>
          <a:custGeom>
            <a:avLst/>
            <a:gdLst>
              <a:gd name="connsiteX0" fmla="*/ 0 w 3038475"/>
              <a:gd name="connsiteY0" fmla="*/ 0 h 2367101"/>
              <a:gd name="connsiteX1" fmla="*/ 400050 w 3038475"/>
              <a:gd name="connsiteY1" fmla="*/ 1314450 h 2367101"/>
              <a:gd name="connsiteX2" fmla="*/ 1285875 w 3038475"/>
              <a:gd name="connsiteY2" fmla="*/ 2171700 h 2367101"/>
              <a:gd name="connsiteX3" fmla="*/ 3038475 w 3038475"/>
              <a:gd name="connsiteY3" fmla="*/ 2324100 h 2367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38475" h="2367101">
                <a:moveTo>
                  <a:pt x="0" y="0"/>
                </a:moveTo>
                <a:cubicBezTo>
                  <a:pt x="92869" y="476250"/>
                  <a:pt x="185738" y="952500"/>
                  <a:pt x="400050" y="1314450"/>
                </a:cubicBezTo>
                <a:cubicBezTo>
                  <a:pt x="614362" y="1676400"/>
                  <a:pt x="846138" y="2003425"/>
                  <a:pt x="1285875" y="2171700"/>
                </a:cubicBezTo>
                <a:cubicBezTo>
                  <a:pt x="1725612" y="2339975"/>
                  <a:pt x="2906713" y="2424112"/>
                  <a:pt x="3038475" y="2324100"/>
                </a:cubicBezTo>
              </a:path>
            </a:pathLst>
          </a:cu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F51AE43-3D40-F2EC-CBD4-212C9A03C201}"/>
              </a:ext>
            </a:extLst>
          </p:cNvPr>
          <p:cNvSpPr/>
          <p:nvPr/>
        </p:nvSpPr>
        <p:spPr>
          <a:xfrm>
            <a:off x="5271184" y="5009732"/>
            <a:ext cx="123825" cy="13335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A790D94-2843-8941-273D-B5F26199375A}"/>
              </a:ext>
            </a:extLst>
          </p:cNvPr>
          <p:cNvSpPr/>
          <p:nvPr/>
        </p:nvSpPr>
        <p:spPr>
          <a:xfrm>
            <a:off x="4360167" y="4143375"/>
            <a:ext cx="123825" cy="13335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FDDBD831-337B-6084-6D42-D4DCEE8EF727}"/>
              </a:ext>
            </a:extLst>
          </p:cNvPr>
          <p:cNvSpPr/>
          <p:nvPr/>
        </p:nvSpPr>
        <p:spPr>
          <a:xfrm rot="21236934">
            <a:off x="4294688" y="1648478"/>
            <a:ext cx="3038475" cy="2367101"/>
          </a:xfrm>
          <a:custGeom>
            <a:avLst/>
            <a:gdLst>
              <a:gd name="connsiteX0" fmla="*/ 0 w 3038475"/>
              <a:gd name="connsiteY0" fmla="*/ 0 h 2367101"/>
              <a:gd name="connsiteX1" fmla="*/ 400050 w 3038475"/>
              <a:gd name="connsiteY1" fmla="*/ 1314450 h 2367101"/>
              <a:gd name="connsiteX2" fmla="*/ 1285875 w 3038475"/>
              <a:gd name="connsiteY2" fmla="*/ 2171700 h 2367101"/>
              <a:gd name="connsiteX3" fmla="*/ 3038475 w 3038475"/>
              <a:gd name="connsiteY3" fmla="*/ 2324100 h 2367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38475" h="2367101">
                <a:moveTo>
                  <a:pt x="0" y="0"/>
                </a:moveTo>
                <a:cubicBezTo>
                  <a:pt x="92869" y="476250"/>
                  <a:pt x="185738" y="952500"/>
                  <a:pt x="400050" y="1314450"/>
                </a:cubicBezTo>
                <a:cubicBezTo>
                  <a:pt x="614362" y="1676400"/>
                  <a:pt x="846138" y="2003425"/>
                  <a:pt x="1285875" y="2171700"/>
                </a:cubicBezTo>
                <a:cubicBezTo>
                  <a:pt x="1725612" y="2339975"/>
                  <a:pt x="2906713" y="2424112"/>
                  <a:pt x="3038475" y="2324100"/>
                </a:cubicBezTo>
              </a:path>
            </a:pathLst>
          </a:cu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F9812BE-A418-F4A3-C2EC-909BA7C1253C}"/>
              </a:ext>
            </a:extLst>
          </p:cNvPr>
          <p:cNvSpPr/>
          <p:nvPr/>
        </p:nvSpPr>
        <p:spPr>
          <a:xfrm>
            <a:off x="4800600" y="3257550"/>
            <a:ext cx="123825" cy="13335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40619C6-CE48-7DB9-E446-A44013F77FF6}"/>
              </a:ext>
            </a:extLst>
          </p:cNvPr>
          <p:cNvSpPr txBox="1"/>
          <p:nvPr/>
        </p:nvSpPr>
        <p:spPr>
          <a:xfrm>
            <a:off x="9076207" y="5825608"/>
            <a:ext cx="57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Fish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5193CAD-7A7A-D0C3-6D29-516619741AA9}"/>
              </a:ext>
            </a:extLst>
          </p:cNvPr>
          <p:cNvSpPr txBox="1"/>
          <p:nvPr/>
        </p:nvSpPr>
        <p:spPr>
          <a:xfrm>
            <a:off x="3222791" y="131891"/>
            <a:ext cx="660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Rice</a:t>
            </a:r>
          </a:p>
        </p:txBody>
      </p:sp>
    </p:spTree>
    <p:extLst>
      <p:ext uri="{BB962C8B-B14F-4D97-AF65-F5344CB8AC3E}">
        <p14:creationId xmlns:p14="http://schemas.microsoft.com/office/powerpoint/2010/main" val="3550727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DEF815E-EECD-95E3-917E-0B986BFE4302}"/>
              </a:ext>
            </a:extLst>
          </p:cNvPr>
          <p:cNvCxnSpPr>
            <a:cxnSpLocks/>
            <a:endCxn id="8" idx="4"/>
          </p:cNvCxnSpPr>
          <p:nvPr/>
        </p:nvCxnSpPr>
        <p:spPr>
          <a:xfrm flipV="1">
            <a:off x="3428171" y="5418251"/>
            <a:ext cx="1" cy="77785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D7C0F8-DABC-D139-ACD6-B0CFE5A8932A}"/>
              </a:ext>
            </a:extLst>
          </p:cNvPr>
          <p:cNvCxnSpPr>
            <a:cxnSpLocks/>
          </p:cNvCxnSpPr>
          <p:nvPr/>
        </p:nvCxnSpPr>
        <p:spPr>
          <a:xfrm flipV="1">
            <a:off x="4834407" y="4265324"/>
            <a:ext cx="0" cy="193078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30797A6-7EBD-7410-EE02-D14B3EDEB5D1}"/>
              </a:ext>
            </a:extLst>
          </p:cNvPr>
          <p:cNvCxnSpPr>
            <a:cxnSpLocks/>
          </p:cNvCxnSpPr>
          <p:nvPr/>
        </p:nvCxnSpPr>
        <p:spPr>
          <a:xfrm flipV="1">
            <a:off x="6095998" y="3056790"/>
            <a:ext cx="0" cy="319087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9FB1559-938F-CEB1-DBCC-C14FC3EF9C50}"/>
              </a:ext>
            </a:extLst>
          </p:cNvPr>
          <p:cNvCxnSpPr>
            <a:cxnSpLocks/>
          </p:cNvCxnSpPr>
          <p:nvPr/>
        </p:nvCxnSpPr>
        <p:spPr>
          <a:xfrm>
            <a:off x="2321821" y="3059529"/>
            <a:ext cx="3774177" cy="425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453482C-CBAE-7313-A62D-6C67A0D207F0}"/>
              </a:ext>
            </a:extLst>
          </p:cNvPr>
          <p:cNvCxnSpPr>
            <a:cxnSpLocks/>
          </p:cNvCxnSpPr>
          <p:nvPr/>
        </p:nvCxnSpPr>
        <p:spPr>
          <a:xfrm>
            <a:off x="2295193" y="4180985"/>
            <a:ext cx="2539214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E24E2CC-A8DD-A0BA-76A4-F09A63C4A750}"/>
              </a:ext>
            </a:extLst>
          </p:cNvPr>
          <p:cNvCxnSpPr>
            <a:cxnSpLocks/>
          </p:cNvCxnSpPr>
          <p:nvPr/>
        </p:nvCxnSpPr>
        <p:spPr>
          <a:xfrm flipV="1">
            <a:off x="2321821" y="5344194"/>
            <a:ext cx="1106350" cy="750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4BAE51C-D8DE-5CCD-C6A4-E6AE5C84D977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4BAE51C-D8DE-5CCD-C6A4-E6AE5C84D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E8F55FA-32B9-63BF-C8F5-C1BC0B240C43}"/>
                  </a:ext>
                </a:extLst>
              </p:cNvPr>
              <p:cNvSpPr txBox="1"/>
              <p:nvPr/>
            </p:nvSpPr>
            <p:spPr>
              <a:xfrm>
                <a:off x="1654302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E8F55FA-32B9-63BF-C8F5-C1BC0B240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302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DCA9688-1176-B727-63D7-5BF93EE96E1B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53FCE07-0A1C-045E-C3B4-295E3A688B02}"/>
              </a:ext>
            </a:extLst>
          </p:cNvPr>
          <p:cNvSpPr/>
          <p:nvPr/>
        </p:nvSpPr>
        <p:spPr>
          <a:xfrm>
            <a:off x="3428172" y="2553817"/>
            <a:ext cx="4600538" cy="2797878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03D9BA7-34BD-D492-8EB7-6C44ACB2417F}"/>
              </a:ext>
            </a:extLst>
          </p:cNvPr>
          <p:cNvSpPr/>
          <p:nvPr/>
        </p:nvSpPr>
        <p:spPr>
          <a:xfrm>
            <a:off x="4834408" y="1383108"/>
            <a:ext cx="4600538" cy="2797878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358151-4151-5ABC-023B-5157D79CA2F2}"/>
              </a:ext>
            </a:extLst>
          </p:cNvPr>
          <p:cNvSpPr/>
          <p:nvPr/>
        </p:nvSpPr>
        <p:spPr>
          <a:xfrm>
            <a:off x="6095999" y="258913"/>
            <a:ext cx="3702206" cy="2797878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43D3BFE-9C40-6976-829B-3716066588B3}"/>
              </a:ext>
            </a:extLst>
          </p:cNvPr>
          <p:cNvSpPr/>
          <p:nvPr/>
        </p:nvSpPr>
        <p:spPr>
          <a:xfrm>
            <a:off x="3339395" y="5249574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B3E9552-4081-6499-AFE0-BACCFA32613A}"/>
              </a:ext>
            </a:extLst>
          </p:cNvPr>
          <p:cNvSpPr/>
          <p:nvPr/>
        </p:nvSpPr>
        <p:spPr>
          <a:xfrm>
            <a:off x="4745631" y="4096647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95B82C-33F8-2EEA-34C7-D8BC611B2179}"/>
              </a:ext>
            </a:extLst>
          </p:cNvPr>
          <p:cNvSpPr/>
          <p:nvPr/>
        </p:nvSpPr>
        <p:spPr>
          <a:xfrm>
            <a:off x="6007222" y="2972452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50D4FE8-0CCC-3024-598A-D2FC6AAB135C}"/>
                  </a:ext>
                </a:extLst>
              </p:cNvPr>
              <p:cNvSpPr txBox="1"/>
              <p:nvPr/>
            </p:nvSpPr>
            <p:spPr>
              <a:xfrm>
                <a:off x="3024473" y="6293032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50D4FE8-0CCC-3024-598A-D2FC6AAB1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73" y="6293032"/>
                <a:ext cx="807396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51A731A-D606-EF1F-5C9E-47CF8E144EEA}"/>
                  </a:ext>
                </a:extLst>
              </p:cNvPr>
              <p:cNvSpPr txBox="1"/>
              <p:nvPr/>
            </p:nvSpPr>
            <p:spPr>
              <a:xfrm>
                <a:off x="4440136" y="6293032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51A731A-D606-EF1F-5C9E-47CF8E144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136" y="6293032"/>
                <a:ext cx="807396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C7C9DAF-23F0-0A0A-DD7E-C42674E294CC}"/>
                  </a:ext>
                </a:extLst>
              </p:cNvPr>
              <p:cNvSpPr txBox="1"/>
              <p:nvPr/>
            </p:nvSpPr>
            <p:spPr>
              <a:xfrm>
                <a:off x="5728441" y="630053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C7C9DAF-23F0-0A0A-DD7E-C42674E29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441" y="6300533"/>
                <a:ext cx="80739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42032D6-13BF-DCB3-CF81-C1FFDCDAED69}"/>
                  </a:ext>
                </a:extLst>
              </p:cNvPr>
              <p:cNvSpPr txBox="1"/>
              <p:nvPr/>
            </p:nvSpPr>
            <p:spPr>
              <a:xfrm>
                <a:off x="1598900" y="5159528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42032D6-13BF-DCB3-CF81-C1FFDCDAE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900" y="5159528"/>
                <a:ext cx="80739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ACB42DD-CD3F-55FB-6870-E2FB00C4E33B}"/>
                  </a:ext>
                </a:extLst>
              </p:cNvPr>
              <p:cNvSpPr txBox="1"/>
              <p:nvPr/>
            </p:nvSpPr>
            <p:spPr>
              <a:xfrm>
                <a:off x="1595061" y="3996319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ACB42DD-CD3F-55FB-6870-E2FB00C4E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061" y="3996319"/>
                <a:ext cx="80739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F39B518-A913-3027-4412-A7728B80F914}"/>
                  </a:ext>
                </a:extLst>
              </p:cNvPr>
              <p:cNvSpPr txBox="1"/>
              <p:nvPr/>
            </p:nvSpPr>
            <p:spPr>
              <a:xfrm>
                <a:off x="1595061" y="288372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F39B518-A913-3027-4412-A7728B80F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061" y="2883720"/>
                <a:ext cx="80739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5F93467-8F03-3000-0921-754B46D08375}"/>
                  </a:ext>
                </a:extLst>
              </p:cNvPr>
              <p:cNvSpPr txBox="1"/>
              <p:nvPr/>
            </p:nvSpPr>
            <p:spPr>
              <a:xfrm>
                <a:off x="8111517" y="5137226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5F93467-8F03-3000-0921-754B46D08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1517" y="5137226"/>
                <a:ext cx="807396" cy="369332"/>
              </a:xfrm>
              <a:prstGeom prst="rect">
                <a:avLst/>
              </a:prstGeom>
              <a:blipFill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F26E330-F730-3B82-F760-5B8269798B80}"/>
                  </a:ext>
                </a:extLst>
              </p:cNvPr>
              <p:cNvSpPr txBox="1"/>
              <p:nvPr/>
            </p:nvSpPr>
            <p:spPr>
              <a:xfrm>
                <a:off x="9489276" y="396429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F26E330-F730-3B82-F760-5B8269798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9276" y="3964293"/>
                <a:ext cx="807396" cy="369332"/>
              </a:xfrm>
              <a:prstGeom prst="rect">
                <a:avLst/>
              </a:prstGeom>
              <a:blipFill>
                <a:blip r:embed="rId11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64D0A60-A799-88DB-1232-9F6790DADA12}"/>
                  </a:ext>
                </a:extLst>
              </p:cNvPr>
              <p:cNvSpPr txBox="1"/>
              <p:nvPr/>
            </p:nvSpPr>
            <p:spPr>
              <a:xfrm>
                <a:off x="9848169" y="2842388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64D0A60-A799-88DB-1232-9F6790DAD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8169" y="2842388"/>
                <a:ext cx="807396" cy="369332"/>
              </a:xfrm>
              <a:prstGeom prst="rect">
                <a:avLst/>
              </a:prstGeom>
              <a:blipFill>
                <a:blip r:embed="rId1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D1ED92-F65E-7EA7-9348-DD26C4042585}"/>
                  </a:ext>
                </a:extLst>
              </p:cNvPr>
              <p:cNvSpPr txBox="1"/>
              <p:nvPr/>
            </p:nvSpPr>
            <p:spPr>
              <a:xfrm>
                <a:off x="6808688" y="876002"/>
                <a:ext cx="4349149" cy="1328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𝒎𝒊𝒏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3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num>
                            <m:den>
                              <m:r>
                                <a:rPr lang="en-US" sz="3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D1ED92-F65E-7EA7-9348-DD26C4042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688" y="876002"/>
                <a:ext cx="4349149" cy="13281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6951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37D3408-A7A0-8758-6C39-56CF1D310398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37D3408-A7A0-8758-6C39-56CF1D310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C99D01B-9A4E-D99A-6E68-9EF07D7FAD75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C99D01B-9A4E-D99A-6E68-9EF07D7FA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4465AA2-B7B2-D4A6-6EFF-59377BA3048B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77D77E9-742E-2A52-8661-BC30CE3C0C01}"/>
              </a:ext>
            </a:extLst>
          </p:cNvPr>
          <p:cNvCxnSpPr>
            <a:cxnSpLocks/>
            <a:stCxn id="4" idx="1"/>
          </p:cNvCxnSpPr>
          <p:nvPr/>
        </p:nvCxnSpPr>
        <p:spPr>
          <a:xfrm flipV="1">
            <a:off x="2321588" y="1323109"/>
            <a:ext cx="6060412" cy="4924551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2D9311-F85B-CF86-B9B6-8DBC2F97FE3E}"/>
                  </a:ext>
                </a:extLst>
              </p:cNvPr>
              <p:cNvSpPr txBox="1"/>
              <p:nvPr/>
            </p:nvSpPr>
            <p:spPr>
              <a:xfrm>
                <a:off x="6004397" y="3558262"/>
                <a:ext cx="3804621" cy="992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  <m:d>
                            <m:dPr>
                              <m:ctrlPr>
                                <a:rPr lang="en-US" sz="28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</m:d>
                        </m:num>
                        <m:den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den>
                      </m:f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)&gt;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2D9311-F85B-CF86-B9B6-8DBC2F97F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4397" y="3558262"/>
                <a:ext cx="3804621" cy="9928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5246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A4B04AC-E754-4F7B-7852-103763505502}"/>
              </a:ext>
            </a:extLst>
          </p:cNvPr>
          <p:cNvSpPr/>
          <p:nvPr/>
        </p:nvSpPr>
        <p:spPr>
          <a:xfrm>
            <a:off x="2304388" y="2920041"/>
            <a:ext cx="5619565" cy="2876366"/>
          </a:xfrm>
          <a:custGeom>
            <a:avLst/>
            <a:gdLst>
              <a:gd name="connsiteX0" fmla="*/ 0 w 5619565"/>
              <a:gd name="connsiteY0" fmla="*/ 0 h 2876366"/>
              <a:gd name="connsiteX1" fmla="*/ 994299 w 5619565"/>
              <a:gd name="connsiteY1" fmla="*/ 1669002 h 2876366"/>
              <a:gd name="connsiteX2" fmla="*/ 3027286 w 5619565"/>
              <a:gd name="connsiteY2" fmla="*/ 2574525 h 2876366"/>
              <a:gd name="connsiteX3" fmla="*/ 5619565 w 5619565"/>
              <a:gd name="connsiteY3" fmla="*/ 2876366 h 287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565" h="2876366">
                <a:moveTo>
                  <a:pt x="0" y="0"/>
                </a:moveTo>
                <a:cubicBezTo>
                  <a:pt x="244875" y="619957"/>
                  <a:pt x="489751" y="1239915"/>
                  <a:pt x="994299" y="1669002"/>
                </a:cubicBezTo>
                <a:cubicBezTo>
                  <a:pt x="1498847" y="2098089"/>
                  <a:pt x="2256408" y="2373298"/>
                  <a:pt x="3027286" y="2574525"/>
                </a:cubicBezTo>
                <a:cubicBezTo>
                  <a:pt x="3798164" y="2775752"/>
                  <a:pt x="4708864" y="2826059"/>
                  <a:pt x="5619565" y="2876366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626136B-013A-1543-30FE-E9EA3DF77758}"/>
              </a:ext>
            </a:extLst>
          </p:cNvPr>
          <p:cNvSpPr/>
          <p:nvPr/>
        </p:nvSpPr>
        <p:spPr>
          <a:xfrm>
            <a:off x="2304387" y="1970354"/>
            <a:ext cx="5619565" cy="2876366"/>
          </a:xfrm>
          <a:custGeom>
            <a:avLst/>
            <a:gdLst>
              <a:gd name="connsiteX0" fmla="*/ 0 w 5619565"/>
              <a:gd name="connsiteY0" fmla="*/ 0 h 2876366"/>
              <a:gd name="connsiteX1" fmla="*/ 994299 w 5619565"/>
              <a:gd name="connsiteY1" fmla="*/ 1669002 h 2876366"/>
              <a:gd name="connsiteX2" fmla="*/ 3027286 w 5619565"/>
              <a:gd name="connsiteY2" fmla="*/ 2574525 h 2876366"/>
              <a:gd name="connsiteX3" fmla="*/ 5619565 w 5619565"/>
              <a:gd name="connsiteY3" fmla="*/ 2876366 h 287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565" h="2876366">
                <a:moveTo>
                  <a:pt x="0" y="0"/>
                </a:moveTo>
                <a:cubicBezTo>
                  <a:pt x="244875" y="619957"/>
                  <a:pt x="489751" y="1239915"/>
                  <a:pt x="994299" y="1669002"/>
                </a:cubicBezTo>
                <a:cubicBezTo>
                  <a:pt x="1498847" y="2098089"/>
                  <a:pt x="2256408" y="2373298"/>
                  <a:pt x="3027286" y="2574525"/>
                </a:cubicBezTo>
                <a:cubicBezTo>
                  <a:pt x="3798164" y="2775752"/>
                  <a:pt x="4708864" y="2826059"/>
                  <a:pt x="5619565" y="2876366"/>
                </a:cubicBezTo>
              </a:path>
            </a:pathLst>
          </a:cu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AF784C0-B834-E11D-B3BA-593DC247132F}"/>
              </a:ext>
            </a:extLst>
          </p:cNvPr>
          <p:cNvSpPr/>
          <p:nvPr/>
        </p:nvSpPr>
        <p:spPr>
          <a:xfrm>
            <a:off x="2322773" y="1265046"/>
            <a:ext cx="5619565" cy="2876366"/>
          </a:xfrm>
          <a:custGeom>
            <a:avLst/>
            <a:gdLst>
              <a:gd name="connsiteX0" fmla="*/ 0 w 5619565"/>
              <a:gd name="connsiteY0" fmla="*/ 0 h 2876366"/>
              <a:gd name="connsiteX1" fmla="*/ 994299 w 5619565"/>
              <a:gd name="connsiteY1" fmla="*/ 1669002 h 2876366"/>
              <a:gd name="connsiteX2" fmla="*/ 3027286 w 5619565"/>
              <a:gd name="connsiteY2" fmla="*/ 2574525 h 2876366"/>
              <a:gd name="connsiteX3" fmla="*/ 5619565 w 5619565"/>
              <a:gd name="connsiteY3" fmla="*/ 2876366 h 287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565" h="2876366">
                <a:moveTo>
                  <a:pt x="0" y="0"/>
                </a:moveTo>
                <a:cubicBezTo>
                  <a:pt x="244875" y="619957"/>
                  <a:pt x="489751" y="1239915"/>
                  <a:pt x="994299" y="1669002"/>
                </a:cubicBezTo>
                <a:cubicBezTo>
                  <a:pt x="1498847" y="2098089"/>
                  <a:pt x="2256408" y="2373298"/>
                  <a:pt x="3027286" y="2574525"/>
                </a:cubicBezTo>
                <a:cubicBezTo>
                  <a:pt x="3798164" y="2775752"/>
                  <a:pt x="4708864" y="2826059"/>
                  <a:pt x="5619565" y="2876366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8676CA-9757-D161-A7A3-119F76CBFDB0}"/>
                  </a:ext>
                </a:extLst>
              </p:cNvPr>
              <p:cNvSpPr txBox="1"/>
              <p:nvPr/>
            </p:nvSpPr>
            <p:spPr>
              <a:xfrm>
                <a:off x="7775833" y="3940068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8676CA-9757-D161-A7A3-119F76CB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833" y="3940068"/>
                <a:ext cx="807396" cy="369332"/>
              </a:xfrm>
              <a:prstGeom prst="rect">
                <a:avLst/>
              </a:prstGeom>
              <a:blipFill>
                <a:blip r:embed="rId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76E18A-CC64-1D46-EEAC-044207A82222}"/>
                  </a:ext>
                </a:extLst>
              </p:cNvPr>
              <p:cNvSpPr txBox="1"/>
              <p:nvPr/>
            </p:nvSpPr>
            <p:spPr>
              <a:xfrm>
                <a:off x="7775833" y="4641051"/>
                <a:ext cx="807396" cy="370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76E18A-CC64-1D46-EEAC-044207A82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833" y="4641051"/>
                <a:ext cx="807396" cy="370101"/>
              </a:xfrm>
              <a:prstGeom prst="rect">
                <a:avLst/>
              </a:prstGeom>
              <a:blipFill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66EAD0-D84C-375E-5A8F-3EE2AEF296F0}"/>
                  </a:ext>
                </a:extLst>
              </p:cNvPr>
              <p:cNvSpPr txBox="1"/>
              <p:nvPr/>
            </p:nvSpPr>
            <p:spPr>
              <a:xfrm>
                <a:off x="7775833" y="5589603"/>
                <a:ext cx="807396" cy="375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66EAD0-D84C-375E-5A8F-3EE2AEF29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833" y="5589603"/>
                <a:ext cx="807396" cy="3754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37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A6D86-ECD9-933B-6B34-353F68B5A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E3AE489-676C-A43F-DFB2-A51EFFD2234B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E3AE489-676C-A43F-DFB2-A51EFFD22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F6EC2F-84BA-4EBF-933D-28FB0F496B5E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F6EC2F-84BA-4EBF-933D-28FB0F496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720DFE2-66F9-9D38-D1B0-8E887B457346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65F6F77-580A-17E5-31F0-0053289A4D4F}"/>
              </a:ext>
            </a:extLst>
          </p:cNvPr>
          <p:cNvCxnSpPr>
            <a:cxnSpLocks/>
            <a:stCxn id="4" idx="1"/>
          </p:cNvCxnSpPr>
          <p:nvPr/>
        </p:nvCxnSpPr>
        <p:spPr>
          <a:xfrm flipV="1">
            <a:off x="2321588" y="1323109"/>
            <a:ext cx="6060412" cy="4924551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C47D96-5900-B9DE-A676-BD7D598F33AD}"/>
                  </a:ext>
                </a:extLst>
              </p:cNvPr>
              <p:cNvSpPr txBox="1"/>
              <p:nvPr/>
            </p:nvSpPr>
            <p:spPr>
              <a:xfrm>
                <a:off x="8422735" y="1061499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C47D96-5900-B9DE-A676-BD7D598F3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2735" y="1061499"/>
                <a:ext cx="12276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084FE33-11D6-F702-C2FB-67BC49304B29}"/>
              </a:ext>
            </a:extLst>
          </p:cNvPr>
          <p:cNvSpPr/>
          <p:nvPr/>
        </p:nvSpPr>
        <p:spPr>
          <a:xfrm>
            <a:off x="2321588" y="1038351"/>
            <a:ext cx="5327072" cy="5209309"/>
          </a:xfrm>
          <a:custGeom>
            <a:avLst/>
            <a:gdLst>
              <a:gd name="connsiteX0" fmla="*/ 0 w 5327072"/>
              <a:gd name="connsiteY0" fmla="*/ 5209309 h 5209309"/>
              <a:gd name="connsiteX1" fmla="*/ 3803072 w 5327072"/>
              <a:gd name="connsiteY1" fmla="*/ 4114800 h 5209309"/>
              <a:gd name="connsiteX2" fmla="*/ 5327072 w 5327072"/>
              <a:gd name="connsiteY2" fmla="*/ 0 h 5209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27072" h="5209309">
                <a:moveTo>
                  <a:pt x="0" y="5209309"/>
                </a:moveTo>
                <a:cubicBezTo>
                  <a:pt x="1457613" y="5096163"/>
                  <a:pt x="2915227" y="4983018"/>
                  <a:pt x="3803072" y="4114800"/>
                </a:cubicBezTo>
                <a:cubicBezTo>
                  <a:pt x="4690917" y="3246582"/>
                  <a:pt x="5008994" y="1623291"/>
                  <a:pt x="5327072" y="0"/>
                </a:cubicBezTo>
              </a:path>
            </a:pathLst>
          </a:cu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F617E92-EB26-94EB-67FE-10831D6ACC12}"/>
                  </a:ext>
                </a:extLst>
              </p:cNvPr>
              <p:cNvSpPr txBox="1"/>
              <p:nvPr/>
            </p:nvSpPr>
            <p:spPr>
              <a:xfrm>
                <a:off x="6788427" y="3785384"/>
                <a:ext cx="2861984" cy="992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𝑴𝑪</m:t>
                          </m:r>
                          <m:d>
                            <m:dPr>
                              <m:ctrlPr>
                                <a:rPr lang="en-US" sz="28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</m:d>
                        </m:num>
                        <m:den>
                          <m: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den>
                      </m:f>
                      <m:r>
                        <a:rPr lang="en-US" sz="28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8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F617E92-EB26-94EB-67FE-10831D6AC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8427" y="3785384"/>
                <a:ext cx="2861984" cy="9928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9870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B72E6-0FF3-D9BB-6F22-1E243D57D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389DEB2-BBC9-7721-3F3A-E34E7809D5E3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389DEB2-BBC9-7721-3F3A-E34E7809D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4FBB3E5-7A38-0BA9-5FAE-D1BE200B1C06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4FBB3E5-7A38-0BA9-5FAE-D1BE200B1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2BDED76-AABF-37E2-CF32-18ADFE38C4E6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6950A9-BCDC-8D70-8106-8812BDAA517D}"/>
              </a:ext>
            </a:extLst>
          </p:cNvPr>
          <p:cNvCxnSpPr>
            <a:cxnSpLocks/>
            <a:stCxn id="4" idx="1"/>
          </p:cNvCxnSpPr>
          <p:nvPr/>
        </p:nvCxnSpPr>
        <p:spPr>
          <a:xfrm flipV="1">
            <a:off x="2321588" y="1323109"/>
            <a:ext cx="6060412" cy="4924551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D7C88D-4D9A-2F77-9882-D80C695CD624}"/>
                  </a:ext>
                </a:extLst>
              </p:cNvPr>
              <p:cNvSpPr txBox="1"/>
              <p:nvPr/>
            </p:nvSpPr>
            <p:spPr>
              <a:xfrm>
                <a:off x="8422735" y="1061499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D7C88D-4D9A-2F77-9882-D80C695CD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2735" y="1061499"/>
                <a:ext cx="12276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C4C4B84-46CD-AC56-8B68-32063BDAFD04}"/>
              </a:ext>
            </a:extLst>
          </p:cNvPr>
          <p:cNvSpPr/>
          <p:nvPr/>
        </p:nvSpPr>
        <p:spPr>
          <a:xfrm>
            <a:off x="2321588" y="1038351"/>
            <a:ext cx="5327072" cy="5209309"/>
          </a:xfrm>
          <a:custGeom>
            <a:avLst/>
            <a:gdLst>
              <a:gd name="connsiteX0" fmla="*/ 0 w 5327072"/>
              <a:gd name="connsiteY0" fmla="*/ 5209309 h 5209309"/>
              <a:gd name="connsiteX1" fmla="*/ 3803072 w 5327072"/>
              <a:gd name="connsiteY1" fmla="*/ 4114800 h 5209309"/>
              <a:gd name="connsiteX2" fmla="*/ 5327072 w 5327072"/>
              <a:gd name="connsiteY2" fmla="*/ 0 h 5209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27072" h="5209309">
                <a:moveTo>
                  <a:pt x="0" y="5209309"/>
                </a:moveTo>
                <a:cubicBezTo>
                  <a:pt x="1457613" y="5096163"/>
                  <a:pt x="2915227" y="4983018"/>
                  <a:pt x="3803072" y="4114800"/>
                </a:cubicBezTo>
                <a:cubicBezTo>
                  <a:pt x="4690917" y="3246582"/>
                  <a:pt x="5008994" y="1623291"/>
                  <a:pt x="5327072" y="0"/>
                </a:cubicBezTo>
              </a:path>
            </a:pathLst>
          </a:cu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A1CD0B-CAE0-CE78-FF84-871D57F53E2C}"/>
                  </a:ext>
                </a:extLst>
              </p:cNvPr>
              <p:cNvSpPr txBox="1"/>
              <p:nvPr/>
            </p:nvSpPr>
            <p:spPr>
              <a:xfrm>
                <a:off x="6788427" y="3785384"/>
                <a:ext cx="2861984" cy="992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𝑴𝑪</m:t>
                          </m:r>
                          <m:d>
                            <m:dPr>
                              <m:ctrlPr>
                                <a:rPr lang="en-US" sz="28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</m:d>
                        </m:num>
                        <m:den>
                          <m: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den>
                      </m:f>
                      <m:r>
                        <a:rPr lang="en-US" sz="28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8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A1CD0B-CAE0-CE78-FF84-871D57F53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8427" y="3785384"/>
                <a:ext cx="2861984" cy="9928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D9112AF-1121-8AC3-A6B8-8FE756AC0B81}"/>
              </a:ext>
            </a:extLst>
          </p:cNvPr>
          <p:cNvSpPr/>
          <p:nvPr/>
        </p:nvSpPr>
        <p:spPr>
          <a:xfrm>
            <a:off x="2339919" y="709675"/>
            <a:ext cx="3552739" cy="3075709"/>
          </a:xfrm>
          <a:custGeom>
            <a:avLst/>
            <a:gdLst>
              <a:gd name="connsiteX0" fmla="*/ 0 w 5327072"/>
              <a:gd name="connsiteY0" fmla="*/ 5209309 h 5209309"/>
              <a:gd name="connsiteX1" fmla="*/ 3803072 w 5327072"/>
              <a:gd name="connsiteY1" fmla="*/ 4114800 h 5209309"/>
              <a:gd name="connsiteX2" fmla="*/ 5327072 w 5327072"/>
              <a:gd name="connsiteY2" fmla="*/ 0 h 5209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27072" h="5209309">
                <a:moveTo>
                  <a:pt x="0" y="5209309"/>
                </a:moveTo>
                <a:cubicBezTo>
                  <a:pt x="1457613" y="5096163"/>
                  <a:pt x="2915227" y="4983018"/>
                  <a:pt x="3803072" y="4114800"/>
                </a:cubicBezTo>
                <a:cubicBezTo>
                  <a:pt x="4690917" y="3246582"/>
                  <a:pt x="5008994" y="1623291"/>
                  <a:pt x="5327072" y="0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462102CF-A33A-2312-576C-7D62350E3F92}"/>
              </a:ext>
            </a:extLst>
          </p:cNvPr>
          <p:cNvSpPr/>
          <p:nvPr/>
        </p:nvSpPr>
        <p:spPr>
          <a:xfrm>
            <a:off x="1988127" y="3785384"/>
            <a:ext cx="279102" cy="2462276"/>
          </a:xfrm>
          <a:prstGeom prst="leftBrace">
            <a:avLst>
              <a:gd name="adj1" fmla="val 8333"/>
              <a:gd name="adj2" fmla="val 51407"/>
            </a:avLst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DC9858-D561-CBC5-A208-A3628B27E64D}"/>
              </a:ext>
            </a:extLst>
          </p:cNvPr>
          <p:cNvSpPr txBox="1"/>
          <p:nvPr/>
        </p:nvSpPr>
        <p:spPr>
          <a:xfrm>
            <a:off x="926405" y="4539468"/>
            <a:ext cx="12276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Fixed Costs</a:t>
            </a:r>
          </a:p>
        </p:txBody>
      </p:sp>
    </p:spTree>
    <p:extLst>
      <p:ext uri="{BB962C8B-B14F-4D97-AF65-F5344CB8AC3E}">
        <p14:creationId xmlns:p14="http://schemas.microsoft.com/office/powerpoint/2010/main" val="2880111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60D803-1B7D-829C-0EB4-680EDCCE3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580DFB-CB4A-F123-9294-86C7CCFB2A9D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580DFB-CB4A-F123-9294-86C7CCFB2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526E693-6D0C-9EFF-8370-A20C72D68308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526E693-6D0C-9EFF-8370-A20C72D68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E226FC5-1B7D-B507-44E7-8EF0839BE71C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4047012-A180-880E-1DA8-6D4100BAC950}"/>
                  </a:ext>
                </a:extLst>
              </p:cNvPr>
              <p:cNvSpPr txBox="1"/>
              <p:nvPr/>
            </p:nvSpPr>
            <p:spPr>
              <a:xfrm>
                <a:off x="8356161" y="971445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4047012-A180-880E-1DA8-6D4100BAC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6161" y="971445"/>
                <a:ext cx="12276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091E9CE-D707-3AC9-C494-35FC5C713545}"/>
              </a:ext>
            </a:extLst>
          </p:cNvPr>
          <p:cNvSpPr/>
          <p:nvPr/>
        </p:nvSpPr>
        <p:spPr>
          <a:xfrm>
            <a:off x="2334491" y="1219200"/>
            <a:ext cx="5964382" cy="4465951"/>
          </a:xfrm>
          <a:custGeom>
            <a:avLst/>
            <a:gdLst>
              <a:gd name="connsiteX0" fmla="*/ 0 w 5964382"/>
              <a:gd name="connsiteY0" fmla="*/ 3110345 h 4465951"/>
              <a:gd name="connsiteX1" fmla="*/ 2923309 w 5964382"/>
              <a:gd name="connsiteY1" fmla="*/ 4308764 h 4465951"/>
              <a:gd name="connsiteX2" fmla="*/ 5964382 w 5964382"/>
              <a:gd name="connsiteY2" fmla="*/ 0 h 4465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64382" h="4465951">
                <a:moveTo>
                  <a:pt x="0" y="3110345"/>
                </a:moveTo>
                <a:cubicBezTo>
                  <a:pt x="964622" y="3968750"/>
                  <a:pt x="1929245" y="4827155"/>
                  <a:pt x="2923309" y="4308764"/>
                </a:cubicBezTo>
                <a:cubicBezTo>
                  <a:pt x="3917373" y="3790373"/>
                  <a:pt x="4940877" y="1895186"/>
                  <a:pt x="5964382" y="0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9393AB0D-B1E5-F818-76FC-5F6A982EDC1A}"/>
              </a:ext>
            </a:extLst>
          </p:cNvPr>
          <p:cNvSpPr/>
          <p:nvPr/>
        </p:nvSpPr>
        <p:spPr>
          <a:xfrm>
            <a:off x="2022763" y="4343400"/>
            <a:ext cx="244465" cy="1904260"/>
          </a:xfrm>
          <a:prstGeom prst="leftBrace">
            <a:avLst>
              <a:gd name="adj1" fmla="val 8333"/>
              <a:gd name="adj2" fmla="val 51407"/>
            </a:avLst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D5DFCA-A086-0387-4CDE-0BDBE5689559}"/>
              </a:ext>
            </a:extLst>
          </p:cNvPr>
          <p:cNvSpPr txBox="1"/>
          <p:nvPr/>
        </p:nvSpPr>
        <p:spPr>
          <a:xfrm>
            <a:off x="926405" y="4539468"/>
            <a:ext cx="12276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Fixed Costs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55E2C6-14EB-4132-1712-88EFF1C64469}"/>
              </a:ext>
            </a:extLst>
          </p:cNvPr>
          <p:cNvCxnSpPr>
            <a:cxnSpLocks/>
          </p:cNvCxnSpPr>
          <p:nvPr/>
        </p:nvCxnSpPr>
        <p:spPr>
          <a:xfrm>
            <a:off x="2646218" y="4253345"/>
            <a:ext cx="1482437" cy="111529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5346F38-6B12-783B-F0D3-E628EABE1C6E}"/>
              </a:ext>
            </a:extLst>
          </p:cNvPr>
          <p:cNvCxnSpPr>
            <a:cxnSpLocks/>
          </p:cNvCxnSpPr>
          <p:nvPr/>
        </p:nvCxnSpPr>
        <p:spPr>
          <a:xfrm flipV="1">
            <a:off x="5119255" y="2317543"/>
            <a:ext cx="2189018" cy="2977987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5357F9C-7A13-7A87-8990-42BA53AE69FC}"/>
              </a:ext>
            </a:extLst>
          </p:cNvPr>
          <p:cNvSpPr txBox="1"/>
          <p:nvPr/>
        </p:nvSpPr>
        <p:spPr>
          <a:xfrm>
            <a:off x="2646218" y="3237682"/>
            <a:ext cx="17872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Positive but Decreasing Marginal Costs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62D15D-907B-64EF-5617-E19DA7D88B33}"/>
              </a:ext>
            </a:extLst>
          </p:cNvPr>
          <p:cNvSpPr txBox="1"/>
          <p:nvPr/>
        </p:nvSpPr>
        <p:spPr>
          <a:xfrm>
            <a:off x="6909955" y="3802993"/>
            <a:ext cx="17872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Positive AND Increasing Marginal Costs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0FA06C0-4A61-BB12-146A-395F3698DA39}"/>
              </a:ext>
            </a:extLst>
          </p:cNvPr>
          <p:cNvCxnSpPr>
            <a:cxnSpLocks/>
          </p:cNvCxnSpPr>
          <p:nvPr/>
        </p:nvCxnSpPr>
        <p:spPr>
          <a:xfrm flipV="1">
            <a:off x="4613564" y="706582"/>
            <a:ext cx="0" cy="548952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39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4DEEC8-A596-F4F0-E5D4-D771A73E7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2FE27A9-9146-93B6-8F67-7D295D77512B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2FE27A9-9146-93B6-8F67-7D295D775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1D67D2C-DC0F-8234-1B05-1774AD119A58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1D67D2C-DC0F-8234-1B05-1774AD119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B5AEF18-547D-B143-B599-0093F3AFC81D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57147E9-8F86-D6E7-C955-2887E6FAE911}"/>
              </a:ext>
            </a:extLst>
          </p:cNvPr>
          <p:cNvCxnSpPr>
            <a:cxnSpLocks/>
            <a:stCxn id="4" idx="1"/>
          </p:cNvCxnSpPr>
          <p:nvPr/>
        </p:nvCxnSpPr>
        <p:spPr>
          <a:xfrm flipV="1">
            <a:off x="2321588" y="1510145"/>
            <a:ext cx="5302891" cy="4737515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228F5B-AA1C-B481-CC81-43F7085A0802}"/>
                  </a:ext>
                </a:extLst>
              </p:cNvPr>
              <p:cNvSpPr txBox="1"/>
              <p:nvPr/>
            </p:nvSpPr>
            <p:spPr>
              <a:xfrm>
                <a:off x="6129300" y="1208598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228F5B-AA1C-B481-CC81-43F7085A0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300" y="1208598"/>
                <a:ext cx="12276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ADA9328-CF23-5452-7DD6-2A0AD3A0961B}"/>
              </a:ext>
            </a:extLst>
          </p:cNvPr>
          <p:cNvSpPr/>
          <p:nvPr/>
        </p:nvSpPr>
        <p:spPr>
          <a:xfrm>
            <a:off x="2320636" y="1731818"/>
            <a:ext cx="6060412" cy="3010353"/>
          </a:xfrm>
          <a:custGeom>
            <a:avLst/>
            <a:gdLst>
              <a:gd name="connsiteX0" fmla="*/ 0 w 6012873"/>
              <a:gd name="connsiteY0" fmla="*/ 2632364 h 2885662"/>
              <a:gd name="connsiteX1" fmla="*/ 2937164 w 6012873"/>
              <a:gd name="connsiteY1" fmla="*/ 2632364 h 2885662"/>
              <a:gd name="connsiteX2" fmla="*/ 6012873 w 6012873"/>
              <a:gd name="connsiteY2" fmla="*/ 0 h 288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12873" h="2885662">
                <a:moveTo>
                  <a:pt x="0" y="2632364"/>
                </a:moveTo>
                <a:cubicBezTo>
                  <a:pt x="967509" y="2851727"/>
                  <a:pt x="1935019" y="3071091"/>
                  <a:pt x="2937164" y="2632364"/>
                </a:cubicBezTo>
                <a:cubicBezTo>
                  <a:pt x="3939310" y="2193637"/>
                  <a:pt x="4976091" y="1096818"/>
                  <a:pt x="6012873" y="0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5668FD-FE59-68CA-6CA8-9353DDB32AA6}"/>
                  </a:ext>
                </a:extLst>
              </p:cNvPr>
              <p:cNvSpPr txBox="1"/>
              <p:nvPr/>
            </p:nvSpPr>
            <p:spPr>
              <a:xfrm>
                <a:off x="8280556" y="1510145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5668FD-FE59-68CA-6CA8-9353DDB32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0556" y="1510145"/>
                <a:ext cx="122767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B854D20-F125-E41D-6A1A-BC31CE0174E5}"/>
                  </a:ext>
                </a:extLst>
              </p:cNvPr>
              <p:cNvSpPr txBox="1"/>
              <p:nvPr/>
            </p:nvSpPr>
            <p:spPr>
              <a:xfrm>
                <a:off x="1599654" y="427863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B854D20-F125-E41D-6A1A-BC31CE017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654" y="4278637"/>
                <a:ext cx="80739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37863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FFDB3D-ACE8-42D5-9AFF-2E172FD9C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5FC9124-0B1E-B02C-ED71-1628206848BE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5FC9124-0B1E-B02C-ED71-162820684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A68114F-CD7E-68DD-5C1D-69F832B1A263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A68114F-CD7E-68DD-5C1D-69F832B1A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6BF0B4D-8D74-7176-B24A-DB00B399D10A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0B56AA-7EC7-C56E-2BCD-B0C2720534A5}"/>
                  </a:ext>
                </a:extLst>
              </p:cNvPr>
              <p:cNvSpPr txBox="1"/>
              <p:nvPr/>
            </p:nvSpPr>
            <p:spPr>
              <a:xfrm>
                <a:off x="1599654" y="427863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0B56AA-7EC7-C56E-2BCD-B0C2720534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654" y="4278637"/>
                <a:ext cx="8073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5EE028A-6EF6-B542-59A0-42655CBD8DC2}"/>
              </a:ext>
            </a:extLst>
          </p:cNvPr>
          <p:cNvSpPr/>
          <p:nvPr/>
        </p:nvSpPr>
        <p:spPr>
          <a:xfrm>
            <a:off x="2334491" y="1579418"/>
            <a:ext cx="6421582" cy="2916382"/>
          </a:xfrm>
          <a:custGeom>
            <a:avLst/>
            <a:gdLst>
              <a:gd name="connsiteX0" fmla="*/ 0 w 6421582"/>
              <a:gd name="connsiteY0" fmla="*/ 2916382 h 2916382"/>
              <a:gd name="connsiteX1" fmla="*/ 2382982 w 6421582"/>
              <a:gd name="connsiteY1" fmla="*/ 2029691 h 2916382"/>
              <a:gd name="connsiteX2" fmla="*/ 4585854 w 6421582"/>
              <a:gd name="connsiteY2" fmla="*/ 2209800 h 2916382"/>
              <a:gd name="connsiteX3" fmla="*/ 6421582 w 6421582"/>
              <a:gd name="connsiteY3" fmla="*/ 0 h 2916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1582" h="2916382">
                <a:moveTo>
                  <a:pt x="0" y="2916382"/>
                </a:moveTo>
                <a:cubicBezTo>
                  <a:pt x="809336" y="2531918"/>
                  <a:pt x="1618673" y="2147455"/>
                  <a:pt x="2382982" y="2029691"/>
                </a:cubicBezTo>
                <a:cubicBezTo>
                  <a:pt x="3147291" y="1911927"/>
                  <a:pt x="3912754" y="2548082"/>
                  <a:pt x="4585854" y="2209800"/>
                </a:cubicBezTo>
                <a:cubicBezTo>
                  <a:pt x="5258954" y="1871518"/>
                  <a:pt x="5840268" y="935759"/>
                  <a:pt x="6421582" y="0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D8CA647-1D47-76D7-C43D-E31020535C19}"/>
                  </a:ext>
                </a:extLst>
              </p:cNvPr>
              <p:cNvSpPr txBox="1"/>
              <p:nvPr/>
            </p:nvSpPr>
            <p:spPr>
              <a:xfrm>
                <a:off x="8653367" y="1317808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D8CA647-1D47-76D7-C43D-E31020535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3367" y="1317808"/>
                <a:ext cx="122767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8C42425-A42A-A4CB-A92F-DDF57D8D0826}"/>
              </a:ext>
            </a:extLst>
          </p:cNvPr>
          <p:cNvSpPr/>
          <p:nvPr/>
        </p:nvSpPr>
        <p:spPr>
          <a:xfrm>
            <a:off x="2341418" y="2957945"/>
            <a:ext cx="6359237" cy="3113576"/>
          </a:xfrm>
          <a:custGeom>
            <a:avLst/>
            <a:gdLst>
              <a:gd name="connsiteX0" fmla="*/ 0 w 6359237"/>
              <a:gd name="connsiteY0" fmla="*/ 2729346 h 3113576"/>
              <a:gd name="connsiteX1" fmla="*/ 3927764 w 6359237"/>
              <a:gd name="connsiteY1" fmla="*/ 2881746 h 3113576"/>
              <a:gd name="connsiteX2" fmla="*/ 6359237 w 6359237"/>
              <a:gd name="connsiteY2" fmla="*/ 0 h 311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9237" h="3113576">
                <a:moveTo>
                  <a:pt x="0" y="2729346"/>
                </a:moveTo>
                <a:cubicBezTo>
                  <a:pt x="1433945" y="3032991"/>
                  <a:pt x="2867891" y="3336637"/>
                  <a:pt x="3927764" y="2881746"/>
                </a:cubicBezTo>
                <a:cubicBezTo>
                  <a:pt x="4987637" y="2426855"/>
                  <a:pt x="5673437" y="1213427"/>
                  <a:pt x="6359237" y="0"/>
                </a:cubicBezTo>
              </a:path>
            </a:pathLst>
          </a:cu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2091ACE-DC98-4555-7A6C-49917FFDCCB6}"/>
                  </a:ext>
                </a:extLst>
              </p:cNvPr>
              <p:cNvSpPr txBox="1"/>
              <p:nvPr/>
            </p:nvSpPr>
            <p:spPr>
              <a:xfrm>
                <a:off x="8700655" y="2696335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2091ACE-DC98-4555-7A6C-49917FFDC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0655" y="2696335"/>
                <a:ext cx="122767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5FEB1D-25B6-8ECB-A45B-39C053ABB151}"/>
              </a:ext>
            </a:extLst>
          </p:cNvPr>
          <p:cNvCxnSpPr>
            <a:cxnSpLocks/>
          </p:cNvCxnSpPr>
          <p:nvPr/>
        </p:nvCxnSpPr>
        <p:spPr>
          <a:xfrm flipV="1">
            <a:off x="5015345" y="3616036"/>
            <a:ext cx="0" cy="258007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6CED2AE-0978-96D7-ED28-5F9AA32CE80B}"/>
                  </a:ext>
                </a:extLst>
              </p:cNvPr>
              <p:cNvSpPr txBox="1"/>
              <p:nvPr/>
            </p:nvSpPr>
            <p:spPr>
              <a:xfrm>
                <a:off x="1602170" y="548258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6CED2AE-0978-96D7-ED28-5F9AA32CE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170" y="5482587"/>
                <a:ext cx="80739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AD88212-63A8-7AA1-C4E6-90284685EAD0}"/>
                  </a:ext>
                </a:extLst>
              </p:cNvPr>
              <p:cNvSpPr txBox="1"/>
              <p:nvPr/>
            </p:nvSpPr>
            <p:spPr>
              <a:xfrm>
                <a:off x="4611647" y="6282295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AD88212-63A8-7AA1-C4E6-90284685E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1647" y="6282295"/>
                <a:ext cx="80739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85772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44097D-B75B-C685-5C59-CADC20348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13DD49C-432D-A318-98B6-FA456CD9629B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13DD49C-432D-A318-98B6-FA456CD96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FCFBA2-9B2C-6AA5-5843-CF503D86C432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FCFBA2-9B2C-6AA5-5843-CF503D86C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EB29111-DF8C-9034-D165-28DE588C8CCB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19A6528-C56D-22C7-61F7-4443CDD2996A}"/>
              </a:ext>
            </a:extLst>
          </p:cNvPr>
          <p:cNvSpPr/>
          <p:nvPr/>
        </p:nvSpPr>
        <p:spPr>
          <a:xfrm>
            <a:off x="2348345" y="1143000"/>
            <a:ext cx="5313219" cy="4577837"/>
          </a:xfrm>
          <a:custGeom>
            <a:avLst/>
            <a:gdLst>
              <a:gd name="connsiteX0" fmla="*/ 0 w 5313219"/>
              <a:gd name="connsiteY0" fmla="*/ 3574473 h 4577837"/>
              <a:gd name="connsiteX1" fmla="*/ 2763982 w 5313219"/>
              <a:gd name="connsiteY1" fmla="*/ 4350327 h 4577837"/>
              <a:gd name="connsiteX2" fmla="*/ 5313219 w 5313219"/>
              <a:gd name="connsiteY2" fmla="*/ 0 h 4577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3219" h="4577837">
                <a:moveTo>
                  <a:pt x="0" y="3574473"/>
                </a:moveTo>
                <a:cubicBezTo>
                  <a:pt x="939223" y="4260272"/>
                  <a:pt x="1878446" y="4946072"/>
                  <a:pt x="2763982" y="4350327"/>
                </a:cubicBezTo>
                <a:cubicBezTo>
                  <a:pt x="3649518" y="3754582"/>
                  <a:pt x="4481368" y="1877291"/>
                  <a:pt x="5313219" y="0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6861D6-5C11-18B0-72CA-DCD80D76F962}"/>
                  </a:ext>
                </a:extLst>
              </p:cNvPr>
              <p:cNvSpPr txBox="1"/>
              <p:nvPr/>
            </p:nvSpPr>
            <p:spPr>
              <a:xfrm>
                <a:off x="7432964" y="875553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6861D6-5C11-18B0-72CA-DCD80D76F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2964" y="875553"/>
                <a:ext cx="12276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13422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75A054-91BB-A3D4-90E7-609DB054F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0CD27A7-8964-2E0D-044E-5ED1558CE829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0CD27A7-8964-2E0D-044E-5ED1558CE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445FF1B-9104-94F1-8DAB-7D43714A1EF0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445FF1B-9104-94F1-8DAB-7D43714A1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8DF7F03-FFFE-9CD9-4570-8A7E7A92A5F9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533238B-D9F4-74CD-2805-C6ACE8E243B8}"/>
              </a:ext>
            </a:extLst>
          </p:cNvPr>
          <p:cNvSpPr/>
          <p:nvPr/>
        </p:nvSpPr>
        <p:spPr>
          <a:xfrm>
            <a:off x="2632364" y="1059873"/>
            <a:ext cx="7058891" cy="4772891"/>
          </a:xfrm>
          <a:custGeom>
            <a:avLst/>
            <a:gdLst>
              <a:gd name="connsiteX0" fmla="*/ 0 w 7058891"/>
              <a:gd name="connsiteY0" fmla="*/ 0 h 4772891"/>
              <a:gd name="connsiteX1" fmla="*/ 2493818 w 7058891"/>
              <a:gd name="connsiteY1" fmla="*/ 3754582 h 4772891"/>
              <a:gd name="connsiteX2" fmla="*/ 7058891 w 7058891"/>
              <a:gd name="connsiteY2" fmla="*/ 4772891 h 4772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58891" h="4772891">
                <a:moveTo>
                  <a:pt x="0" y="0"/>
                </a:moveTo>
                <a:cubicBezTo>
                  <a:pt x="658668" y="1479550"/>
                  <a:pt x="1317336" y="2959100"/>
                  <a:pt x="2493818" y="3754582"/>
                </a:cubicBezTo>
                <a:cubicBezTo>
                  <a:pt x="3670300" y="4550064"/>
                  <a:pt x="5364595" y="4661477"/>
                  <a:pt x="7058891" y="4772891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78B3DD-F382-B48C-E732-C8E1E06D01AA}"/>
                  </a:ext>
                </a:extLst>
              </p:cNvPr>
              <p:cNvSpPr txBox="1"/>
              <p:nvPr/>
            </p:nvSpPr>
            <p:spPr>
              <a:xfrm>
                <a:off x="9006301" y="5204202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𝑨𝑭𝑪</m:t>
                      </m:r>
                    </m:oMath>
                  </m:oMathPara>
                </a14:m>
                <a:endParaRPr lang="en-US" sz="28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78B3DD-F382-B48C-E732-C8E1E06D0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6301" y="5204202"/>
                <a:ext cx="12276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314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B48371-0604-4CC4-97E3-C06516A48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E895CE-8473-EE5D-0DF0-DD2B73118FAF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E895CE-8473-EE5D-0DF0-DD2B73118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E7DA897-998A-7161-0BD7-7D04270243C4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E7DA897-998A-7161-0BD7-7D0427024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A7E7729-52B5-462C-F182-822250C3F50D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5800928-42B1-7E81-FE14-027E51860A78}"/>
              </a:ext>
            </a:extLst>
          </p:cNvPr>
          <p:cNvSpPr/>
          <p:nvPr/>
        </p:nvSpPr>
        <p:spPr>
          <a:xfrm>
            <a:off x="3061854" y="2255007"/>
            <a:ext cx="6497782" cy="2370112"/>
          </a:xfrm>
          <a:custGeom>
            <a:avLst/>
            <a:gdLst>
              <a:gd name="connsiteX0" fmla="*/ 0 w 6497782"/>
              <a:gd name="connsiteY0" fmla="*/ 1918855 h 2370112"/>
              <a:gd name="connsiteX1" fmla="*/ 3574473 w 6497782"/>
              <a:gd name="connsiteY1" fmla="*/ 2237509 h 2370112"/>
              <a:gd name="connsiteX2" fmla="*/ 6497782 w 6497782"/>
              <a:gd name="connsiteY2" fmla="*/ 0 h 2370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97782" h="2370112">
                <a:moveTo>
                  <a:pt x="0" y="1918855"/>
                </a:moveTo>
                <a:cubicBezTo>
                  <a:pt x="1245754" y="2238086"/>
                  <a:pt x="2491509" y="2557318"/>
                  <a:pt x="3574473" y="2237509"/>
                </a:cubicBezTo>
                <a:cubicBezTo>
                  <a:pt x="4657437" y="1917700"/>
                  <a:pt x="5577609" y="958850"/>
                  <a:pt x="6497782" y="0"/>
                </a:cubicBezTo>
              </a:path>
            </a:pathLst>
          </a:cu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8B61B06-5B75-3B86-F9BD-3729BFC8A2D4}"/>
                  </a:ext>
                </a:extLst>
              </p:cNvPr>
              <p:cNvSpPr txBox="1"/>
              <p:nvPr/>
            </p:nvSpPr>
            <p:spPr>
              <a:xfrm>
                <a:off x="9392564" y="1954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𝑨𝑽𝑪</m:t>
                      </m:r>
                    </m:oMath>
                  </m:oMathPara>
                </a14:m>
                <a:endParaRPr lang="en-US" sz="2800" b="1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8B61B06-5B75-3B86-F9BD-3729BFC8A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2564" y="1954207"/>
                <a:ext cx="12276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94028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9BC657-F9C4-6FCB-FF55-554DC86C79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4D3BB4A-9972-5764-70E3-77F49528B33F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4D3BB4A-9972-5764-70E3-77F49528B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8E5FC7-4C15-2D86-FF2E-78D2A24F0145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8E5FC7-4C15-2D86-FF2E-78D2A24F0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352A3E0-3866-B993-C697-343CD9EEC2B4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ADDEDC-BEDF-5FEA-15D3-3AEC2DFA5A12}"/>
                  </a:ext>
                </a:extLst>
              </p:cNvPr>
              <p:cNvSpPr txBox="1"/>
              <p:nvPr/>
            </p:nvSpPr>
            <p:spPr>
              <a:xfrm>
                <a:off x="8984988" y="1466574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800" b="1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ADDEDC-BEDF-5FEA-15D3-3AEC2DFA5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4988" y="1466574"/>
                <a:ext cx="12276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B21783D-0477-5929-BB82-1F7CC8F71CAF}"/>
              </a:ext>
            </a:extLst>
          </p:cNvPr>
          <p:cNvSpPr/>
          <p:nvPr/>
        </p:nvSpPr>
        <p:spPr>
          <a:xfrm>
            <a:off x="3331910" y="1728184"/>
            <a:ext cx="5715000" cy="1359998"/>
          </a:xfrm>
          <a:custGeom>
            <a:avLst/>
            <a:gdLst>
              <a:gd name="connsiteX0" fmla="*/ 0 w 5715000"/>
              <a:gd name="connsiteY0" fmla="*/ 256309 h 1359998"/>
              <a:gd name="connsiteX1" fmla="*/ 2798618 w 5715000"/>
              <a:gd name="connsiteY1" fmla="*/ 1357746 h 1359998"/>
              <a:gd name="connsiteX2" fmla="*/ 5715000 w 5715000"/>
              <a:gd name="connsiteY2" fmla="*/ 0 h 135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5000" h="1359998">
                <a:moveTo>
                  <a:pt x="0" y="256309"/>
                </a:moveTo>
                <a:cubicBezTo>
                  <a:pt x="923059" y="828386"/>
                  <a:pt x="1846118" y="1400464"/>
                  <a:pt x="2798618" y="1357746"/>
                </a:cubicBezTo>
                <a:cubicBezTo>
                  <a:pt x="3751118" y="1315028"/>
                  <a:pt x="4733059" y="657514"/>
                  <a:pt x="5715000" y="0"/>
                </a:cubicBezTo>
              </a:path>
            </a:pathLst>
          </a:cu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052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057823-E5C8-E8A7-125D-91467CE8D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3BEF1D0-422A-BEEA-4D2F-7213046ECCB5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3BEF1D0-422A-BEEA-4D2F-7213046EC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1620E0-2547-1BE1-4C80-63FD382B8DBD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1620E0-2547-1BE1-4C80-63FD382B8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010D795-108C-9877-6212-AE26C4B7D79C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29BE43-563D-C541-5CA2-688CD032732F}"/>
                  </a:ext>
                </a:extLst>
              </p:cNvPr>
              <p:cNvSpPr txBox="1"/>
              <p:nvPr/>
            </p:nvSpPr>
            <p:spPr>
              <a:xfrm>
                <a:off x="9629225" y="1466574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800" b="1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29BE43-563D-C541-5CA2-688CD0327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9225" y="1466574"/>
                <a:ext cx="12276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F432609-3E20-C081-D5D3-34353B4F8CE2}"/>
              </a:ext>
            </a:extLst>
          </p:cNvPr>
          <p:cNvSpPr/>
          <p:nvPr/>
        </p:nvSpPr>
        <p:spPr>
          <a:xfrm>
            <a:off x="3976147" y="1728184"/>
            <a:ext cx="5715000" cy="1359998"/>
          </a:xfrm>
          <a:custGeom>
            <a:avLst/>
            <a:gdLst>
              <a:gd name="connsiteX0" fmla="*/ 0 w 5715000"/>
              <a:gd name="connsiteY0" fmla="*/ 256309 h 1359998"/>
              <a:gd name="connsiteX1" fmla="*/ 2798618 w 5715000"/>
              <a:gd name="connsiteY1" fmla="*/ 1357746 h 1359998"/>
              <a:gd name="connsiteX2" fmla="*/ 5715000 w 5715000"/>
              <a:gd name="connsiteY2" fmla="*/ 0 h 135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5000" h="1359998">
                <a:moveTo>
                  <a:pt x="0" y="256309"/>
                </a:moveTo>
                <a:cubicBezTo>
                  <a:pt x="923059" y="828386"/>
                  <a:pt x="1846118" y="1400464"/>
                  <a:pt x="2798618" y="1357746"/>
                </a:cubicBezTo>
                <a:cubicBezTo>
                  <a:pt x="3751118" y="1315028"/>
                  <a:pt x="4733059" y="657514"/>
                  <a:pt x="5715000" y="0"/>
                </a:cubicBezTo>
              </a:path>
            </a:pathLst>
          </a:cu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B052DA3-0FED-4B6D-F2E3-23B665BDEC5A}"/>
              </a:ext>
            </a:extLst>
          </p:cNvPr>
          <p:cNvSpPr/>
          <p:nvPr/>
        </p:nvSpPr>
        <p:spPr>
          <a:xfrm>
            <a:off x="3061854" y="2255007"/>
            <a:ext cx="6497782" cy="2370112"/>
          </a:xfrm>
          <a:custGeom>
            <a:avLst/>
            <a:gdLst>
              <a:gd name="connsiteX0" fmla="*/ 0 w 6497782"/>
              <a:gd name="connsiteY0" fmla="*/ 1918855 h 2370112"/>
              <a:gd name="connsiteX1" fmla="*/ 3574473 w 6497782"/>
              <a:gd name="connsiteY1" fmla="*/ 2237509 h 2370112"/>
              <a:gd name="connsiteX2" fmla="*/ 6497782 w 6497782"/>
              <a:gd name="connsiteY2" fmla="*/ 0 h 2370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97782" h="2370112">
                <a:moveTo>
                  <a:pt x="0" y="1918855"/>
                </a:moveTo>
                <a:cubicBezTo>
                  <a:pt x="1245754" y="2238086"/>
                  <a:pt x="2491509" y="2557318"/>
                  <a:pt x="3574473" y="2237509"/>
                </a:cubicBezTo>
                <a:cubicBezTo>
                  <a:pt x="4657437" y="1917700"/>
                  <a:pt x="5577609" y="958850"/>
                  <a:pt x="6497782" y="0"/>
                </a:cubicBezTo>
              </a:path>
            </a:pathLst>
          </a:cu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D4AD3F-A74A-D45E-E15D-D64203557684}"/>
                  </a:ext>
                </a:extLst>
              </p:cNvPr>
              <p:cNvSpPr txBox="1"/>
              <p:nvPr/>
            </p:nvSpPr>
            <p:spPr>
              <a:xfrm>
                <a:off x="9392564" y="1954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𝑨𝑽𝑪</m:t>
                      </m:r>
                    </m:oMath>
                  </m:oMathPara>
                </a14:m>
                <a:endParaRPr lang="en-US" sz="2800" b="1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D4AD3F-A74A-D45E-E15D-D64203557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2564" y="1954207"/>
                <a:ext cx="122767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0DB2580-ABD4-0942-A3E2-42D52988BF89}"/>
              </a:ext>
            </a:extLst>
          </p:cNvPr>
          <p:cNvSpPr/>
          <p:nvPr/>
        </p:nvSpPr>
        <p:spPr>
          <a:xfrm>
            <a:off x="2632364" y="1059873"/>
            <a:ext cx="7058891" cy="4772891"/>
          </a:xfrm>
          <a:custGeom>
            <a:avLst/>
            <a:gdLst>
              <a:gd name="connsiteX0" fmla="*/ 0 w 7058891"/>
              <a:gd name="connsiteY0" fmla="*/ 0 h 4772891"/>
              <a:gd name="connsiteX1" fmla="*/ 2493818 w 7058891"/>
              <a:gd name="connsiteY1" fmla="*/ 3754582 h 4772891"/>
              <a:gd name="connsiteX2" fmla="*/ 7058891 w 7058891"/>
              <a:gd name="connsiteY2" fmla="*/ 4772891 h 4772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58891" h="4772891">
                <a:moveTo>
                  <a:pt x="0" y="0"/>
                </a:moveTo>
                <a:cubicBezTo>
                  <a:pt x="658668" y="1479550"/>
                  <a:pt x="1317336" y="2959100"/>
                  <a:pt x="2493818" y="3754582"/>
                </a:cubicBezTo>
                <a:cubicBezTo>
                  <a:pt x="3670300" y="4550064"/>
                  <a:pt x="5364595" y="4661477"/>
                  <a:pt x="7058891" y="4772891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3B2EA7-66DB-B9D4-DE76-BBB7F1C9676F}"/>
                  </a:ext>
                </a:extLst>
              </p:cNvPr>
              <p:cNvSpPr txBox="1"/>
              <p:nvPr/>
            </p:nvSpPr>
            <p:spPr>
              <a:xfrm>
                <a:off x="9006301" y="5204202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𝑨𝑭𝑪</m:t>
                      </m:r>
                    </m:oMath>
                  </m:oMathPara>
                </a14:m>
                <a:endParaRPr lang="en-US" sz="28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3B2EA7-66DB-B9D4-DE76-BBB7F1C96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6301" y="5204202"/>
                <a:ext cx="122767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5205C2C-BD0B-DFC5-E6AB-ADD2B0A7A42C}"/>
              </a:ext>
            </a:extLst>
          </p:cNvPr>
          <p:cNvSpPr/>
          <p:nvPr/>
        </p:nvSpPr>
        <p:spPr>
          <a:xfrm>
            <a:off x="2348345" y="1143000"/>
            <a:ext cx="5313219" cy="4577837"/>
          </a:xfrm>
          <a:custGeom>
            <a:avLst/>
            <a:gdLst>
              <a:gd name="connsiteX0" fmla="*/ 0 w 5313219"/>
              <a:gd name="connsiteY0" fmla="*/ 3574473 h 4577837"/>
              <a:gd name="connsiteX1" fmla="*/ 2763982 w 5313219"/>
              <a:gd name="connsiteY1" fmla="*/ 4350327 h 4577837"/>
              <a:gd name="connsiteX2" fmla="*/ 5313219 w 5313219"/>
              <a:gd name="connsiteY2" fmla="*/ 0 h 4577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3219" h="4577837">
                <a:moveTo>
                  <a:pt x="0" y="3574473"/>
                </a:moveTo>
                <a:cubicBezTo>
                  <a:pt x="939223" y="4260272"/>
                  <a:pt x="1878446" y="4946072"/>
                  <a:pt x="2763982" y="4350327"/>
                </a:cubicBezTo>
                <a:cubicBezTo>
                  <a:pt x="3649518" y="3754582"/>
                  <a:pt x="4481368" y="1877291"/>
                  <a:pt x="5313219" y="0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7D1C028-B2E4-F200-F8B3-6E8F484EE8AF}"/>
                  </a:ext>
                </a:extLst>
              </p:cNvPr>
              <p:cNvSpPr txBox="1"/>
              <p:nvPr/>
            </p:nvSpPr>
            <p:spPr>
              <a:xfrm>
                <a:off x="7432964" y="875553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7D1C028-B2E4-F200-F8B3-6E8F484EE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2964" y="875553"/>
                <a:ext cx="122767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1540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286000" y="1544715"/>
            <a:ext cx="5816600" cy="44306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74860EB7-06C0-20B7-720F-A37B0040C65B}"/>
              </a:ext>
            </a:extLst>
          </p:cNvPr>
          <p:cNvSpPr/>
          <p:nvPr/>
        </p:nvSpPr>
        <p:spPr>
          <a:xfrm>
            <a:off x="2230040" y="1489103"/>
            <a:ext cx="111919" cy="11906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4511A1E-CACA-0C9B-9CC9-09A5F1B05BE1}"/>
              </a:ext>
            </a:extLst>
          </p:cNvPr>
          <p:cNvSpPr/>
          <p:nvPr/>
        </p:nvSpPr>
        <p:spPr>
          <a:xfrm>
            <a:off x="8046640" y="5911899"/>
            <a:ext cx="111919" cy="11906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96CC9-8ED3-C80C-2298-0927D064BF83}"/>
                  </a:ext>
                </a:extLst>
              </p:cNvPr>
              <p:cNvSpPr txBox="1"/>
              <p:nvPr/>
            </p:nvSpPr>
            <p:spPr>
              <a:xfrm>
                <a:off x="7698901" y="6032627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96CC9-8ED3-C80C-2298-0927D064B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901" y="6032627"/>
                <a:ext cx="807396" cy="6575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/>
              <p:nvPr/>
            </p:nvSpPr>
            <p:spPr>
              <a:xfrm>
                <a:off x="1561857" y="1215939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857" y="1215939"/>
                <a:ext cx="807396" cy="6921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38484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B18BFF-9EA8-DC99-792C-3721C675A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21B094-9D3E-D1F9-3430-3FC271197F66}"/>
                  </a:ext>
                </a:extLst>
              </p:cNvPr>
              <p:cNvSpPr txBox="1"/>
              <p:nvPr/>
            </p:nvSpPr>
            <p:spPr>
              <a:xfrm>
                <a:off x="9428334" y="1999974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800" b="1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21B094-9D3E-D1F9-3430-3FC271197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8334" y="1999974"/>
                <a:ext cx="122767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3C4CE89-4F3A-CEF7-6B80-5E97D3644B50}"/>
              </a:ext>
            </a:extLst>
          </p:cNvPr>
          <p:cNvSpPr/>
          <p:nvPr/>
        </p:nvSpPr>
        <p:spPr>
          <a:xfrm>
            <a:off x="3775256" y="2261584"/>
            <a:ext cx="5715000" cy="1359998"/>
          </a:xfrm>
          <a:custGeom>
            <a:avLst/>
            <a:gdLst>
              <a:gd name="connsiteX0" fmla="*/ 0 w 5715000"/>
              <a:gd name="connsiteY0" fmla="*/ 256309 h 1359998"/>
              <a:gd name="connsiteX1" fmla="*/ 2798618 w 5715000"/>
              <a:gd name="connsiteY1" fmla="*/ 1357746 h 1359998"/>
              <a:gd name="connsiteX2" fmla="*/ 5715000 w 5715000"/>
              <a:gd name="connsiteY2" fmla="*/ 0 h 135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5000" h="1359998">
                <a:moveTo>
                  <a:pt x="0" y="256309"/>
                </a:moveTo>
                <a:cubicBezTo>
                  <a:pt x="923059" y="828386"/>
                  <a:pt x="1846118" y="1400464"/>
                  <a:pt x="2798618" y="1357746"/>
                </a:cubicBezTo>
                <a:cubicBezTo>
                  <a:pt x="3751118" y="1315028"/>
                  <a:pt x="4733059" y="657514"/>
                  <a:pt x="5715000" y="0"/>
                </a:cubicBezTo>
              </a:path>
            </a:pathLst>
          </a:cu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ED52DF5-E904-8614-C258-848BF35E4754}"/>
              </a:ext>
            </a:extLst>
          </p:cNvPr>
          <p:cNvSpPr/>
          <p:nvPr/>
        </p:nvSpPr>
        <p:spPr>
          <a:xfrm>
            <a:off x="2348345" y="1143000"/>
            <a:ext cx="5313219" cy="4577837"/>
          </a:xfrm>
          <a:custGeom>
            <a:avLst/>
            <a:gdLst>
              <a:gd name="connsiteX0" fmla="*/ 0 w 5313219"/>
              <a:gd name="connsiteY0" fmla="*/ 3574473 h 4577837"/>
              <a:gd name="connsiteX1" fmla="*/ 2763982 w 5313219"/>
              <a:gd name="connsiteY1" fmla="*/ 4350327 h 4577837"/>
              <a:gd name="connsiteX2" fmla="*/ 5313219 w 5313219"/>
              <a:gd name="connsiteY2" fmla="*/ 0 h 4577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3219" h="4577837">
                <a:moveTo>
                  <a:pt x="0" y="3574473"/>
                </a:moveTo>
                <a:cubicBezTo>
                  <a:pt x="939223" y="4260272"/>
                  <a:pt x="1878446" y="4946072"/>
                  <a:pt x="2763982" y="4350327"/>
                </a:cubicBezTo>
                <a:cubicBezTo>
                  <a:pt x="3649518" y="3754582"/>
                  <a:pt x="4481368" y="1877291"/>
                  <a:pt x="5313219" y="0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F2E199-F6BA-D6FC-94BB-4FE3C558AE09}"/>
                  </a:ext>
                </a:extLst>
              </p:cNvPr>
              <p:cNvSpPr txBox="1"/>
              <p:nvPr/>
            </p:nvSpPr>
            <p:spPr>
              <a:xfrm>
                <a:off x="7432964" y="875553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F2E199-F6BA-D6FC-94BB-4FE3C558A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2964" y="875553"/>
                <a:ext cx="122767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3245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50B136C-B830-B40F-811E-286E98E71E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586469"/>
              </p:ext>
            </p:extLst>
          </p:nvPr>
        </p:nvGraphicFramePr>
        <p:xfrm>
          <a:off x="981967" y="586500"/>
          <a:ext cx="10228065" cy="5539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613">
                  <a:extLst>
                    <a:ext uri="{9D8B030D-6E8A-4147-A177-3AD203B41FA5}">
                      <a16:colId xmlns:a16="http://schemas.microsoft.com/office/drawing/2014/main" val="4047812382"/>
                    </a:ext>
                  </a:extLst>
                </a:gridCol>
                <a:gridCol w="2045613">
                  <a:extLst>
                    <a:ext uri="{9D8B030D-6E8A-4147-A177-3AD203B41FA5}">
                      <a16:colId xmlns:a16="http://schemas.microsoft.com/office/drawing/2014/main" val="1548178552"/>
                    </a:ext>
                  </a:extLst>
                </a:gridCol>
                <a:gridCol w="2045613">
                  <a:extLst>
                    <a:ext uri="{9D8B030D-6E8A-4147-A177-3AD203B41FA5}">
                      <a16:colId xmlns:a16="http://schemas.microsoft.com/office/drawing/2014/main" val="21276872"/>
                    </a:ext>
                  </a:extLst>
                </a:gridCol>
                <a:gridCol w="2045613">
                  <a:extLst>
                    <a:ext uri="{9D8B030D-6E8A-4147-A177-3AD203B41FA5}">
                      <a16:colId xmlns:a16="http://schemas.microsoft.com/office/drawing/2014/main" val="891291576"/>
                    </a:ext>
                  </a:extLst>
                </a:gridCol>
                <a:gridCol w="2045613">
                  <a:extLst>
                    <a:ext uri="{9D8B030D-6E8A-4147-A177-3AD203B41FA5}">
                      <a16:colId xmlns:a16="http://schemas.microsoft.com/office/drawing/2014/main" val="357571672"/>
                    </a:ext>
                  </a:extLst>
                </a:gridCol>
              </a:tblGrid>
              <a:tr h="925283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  <a:latin typeface="Boucherie Block" panose="02000506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Perfect competition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Monopolistic competition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Oligopoly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monopoly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9692546"/>
                  </a:ext>
                </a:extLst>
              </a:tr>
              <a:tr h="153793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Number of Firms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Many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many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few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964532"/>
                  </a:ext>
                </a:extLst>
              </a:tr>
              <a:tr h="153793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Type of products sold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Identical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Differentiated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Identical or differentiated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Unique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2610449"/>
                  </a:ext>
                </a:extLst>
              </a:tr>
              <a:tr h="153793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Barriers to entry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Some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many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2255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33413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475EBFA-939E-E94A-5998-314FB21F82C1}"/>
              </a:ext>
            </a:extLst>
          </p:cNvPr>
          <p:cNvSpPr/>
          <p:nvPr/>
        </p:nvSpPr>
        <p:spPr>
          <a:xfrm>
            <a:off x="1722268" y="2603376"/>
            <a:ext cx="1775534" cy="825624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Boucherie Block" panose="02000506000000020004" pitchFamily="2" charset="0"/>
              </a:rPr>
              <a:t>PERFECT COMPETITION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3E9B4B1-F2C0-A79D-FF6F-56358612B0DA}"/>
              </a:ext>
            </a:extLst>
          </p:cNvPr>
          <p:cNvSpPr/>
          <p:nvPr/>
        </p:nvSpPr>
        <p:spPr>
          <a:xfrm>
            <a:off x="3974237" y="2603376"/>
            <a:ext cx="1775534" cy="825624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Boucherie Block" panose="02000506000000020004" pitchFamily="2" charset="0"/>
              </a:rPr>
              <a:t>MONOPOLISTIC COMPETITION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280843-F91E-92A5-A757-77B2F89F50A8}"/>
              </a:ext>
            </a:extLst>
          </p:cNvPr>
          <p:cNvSpPr/>
          <p:nvPr/>
        </p:nvSpPr>
        <p:spPr>
          <a:xfrm>
            <a:off x="6226206" y="2603376"/>
            <a:ext cx="1775534" cy="825624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Boucherie Block" panose="02000506000000020004" pitchFamily="2" charset="0"/>
              </a:rPr>
              <a:t>OLIGOPOLY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1CD433A-71EF-34F7-B896-327849E93269}"/>
              </a:ext>
            </a:extLst>
          </p:cNvPr>
          <p:cNvSpPr/>
          <p:nvPr/>
        </p:nvSpPr>
        <p:spPr>
          <a:xfrm>
            <a:off x="8478175" y="2603376"/>
            <a:ext cx="1775534" cy="825624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Boucherie Block" panose="02000506000000020004" pitchFamily="2" charset="0"/>
              </a:rPr>
              <a:t>MONOPOLY</a:t>
            </a: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F16CD286-6934-0AE9-3045-3B83891575A4}"/>
              </a:ext>
            </a:extLst>
          </p:cNvPr>
          <p:cNvSpPr/>
          <p:nvPr/>
        </p:nvSpPr>
        <p:spPr>
          <a:xfrm>
            <a:off x="1485530" y="2228193"/>
            <a:ext cx="8966446" cy="289634"/>
          </a:xfrm>
          <a:prstGeom prst="leftArrow">
            <a:avLst>
              <a:gd name="adj1" fmla="val 50000"/>
              <a:gd name="adj2" fmla="val 123077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25715F9C-5756-BF6B-F282-B044CD3635D9}"/>
              </a:ext>
            </a:extLst>
          </p:cNvPr>
          <p:cNvSpPr/>
          <p:nvPr/>
        </p:nvSpPr>
        <p:spPr>
          <a:xfrm rot="10800000">
            <a:off x="1540279" y="3514447"/>
            <a:ext cx="8966446" cy="289634"/>
          </a:xfrm>
          <a:prstGeom prst="leftArrow">
            <a:avLst>
              <a:gd name="adj1" fmla="val 50000"/>
              <a:gd name="adj2" fmla="val 12307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E40BF7-8379-6D47-D4A8-2CCC2B79C3C4}"/>
              </a:ext>
            </a:extLst>
          </p:cNvPr>
          <p:cNvSpPr txBox="1"/>
          <p:nvPr/>
        </p:nvSpPr>
        <p:spPr>
          <a:xfrm>
            <a:off x="1685277" y="1918232"/>
            <a:ext cx="228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ucherie Block" panose="02000506000000020004" pitchFamily="2" charset="0"/>
              </a:rPr>
              <a:t>MORE COMPETITION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2455D9-1F64-7D53-AED0-D9A1104E9AC6}"/>
              </a:ext>
            </a:extLst>
          </p:cNvPr>
          <p:cNvSpPr txBox="1"/>
          <p:nvPr/>
        </p:nvSpPr>
        <p:spPr>
          <a:xfrm>
            <a:off x="8225163" y="1918232"/>
            <a:ext cx="228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ucherie Block" panose="02000506000000020004" pitchFamily="2" charset="0"/>
              </a:rPr>
              <a:t>LESS COMPETITION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6E4D91-ECC4-1473-D288-455162EE1269}"/>
              </a:ext>
            </a:extLst>
          </p:cNvPr>
          <p:cNvSpPr txBox="1"/>
          <p:nvPr/>
        </p:nvSpPr>
        <p:spPr>
          <a:xfrm>
            <a:off x="1645324" y="3862896"/>
            <a:ext cx="228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ucherie Block" panose="02000506000000020004" pitchFamily="2" charset="0"/>
              </a:rPr>
              <a:t>LESS CONCENTRATION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B5AE86-9811-91A4-9702-EC6D42A745E1}"/>
              </a:ext>
            </a:extLst>
          </p:cNvPr>
          <p:cNvSpPr txBox="1"/>
          <p:nvPr/>
        </p:nvSpPr>
        <p:spPr>
          <a:xfrm>
            <a:off x="8185210" y="3862896"/>
            <a:ext cx="228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ucherie Block" panose="02000506000000020004" pitchFamily="2" charset="0"/>
              </a:rPr>
              <a:t>MORE CONCENTRATION</a:t>
            </a:r>
          </a:p>
        </p:txBody>
      </p:sp>
    </p:spTree>
    <p:extLst>
      <p:ext uri="{BB962C8B-B14F-4D97-AF65-F5344CB8AC3E}">
        <p14:creationId xmlns:p14="http://schemas.microsoft.com/office/powerpoint/2010/main" val="8415822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354D596-2819-493E-F92B-A669C24BAE35}"/>
              </a:ext>
            </a:extLst>
          </p:cNvPr>
          <p:cNvSpPr/>
          <p:nvPr/>
        </p:nvSpPr>
        <p:spPr>
          <a:xfrm>
            <a:off x="3160451" y="1242874"/>
            <a:ext cx="4287914" cy="3759683"/>
          </a:xfrm>
          <a:custGeom>
            <a:avLst/>
            <a:gdLst>
              <a:gd name="connsiteX0" fmla="*/ 0 w 4287914"/>
              <a:gd name="connsiteY0" fmla="*/ 2219417 h 3759683"/>
              <a:gd name="connsiteX1" fmla="*/ 2139518 w 4287914"/>
              <a:gd name="connsiteY1" fmla="*/ 3675355 h 3759683"/>
              <a:gd name="connsiteX2" fmla="*/ 4287914 w 4287914"/>
              <a:gd name="connsiteY2" fmla="*/ 0 h 375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87914" h="3759683">
                <a:moveTo>
                  <a:pt x="0" y="2219417"/>
                </a:moveTo>
                <a:cubicBezTo>
                  <a:pt x="712433" y="3132337"/>
                  <a:pt x="1424866" y="4045258"/>
                  <a:pt x="2139518" y="3675355"/>
                </a:cubicBezTo>
                <a:cubicBezTo>
                  <a:pt x="2854170" y="3305452"/>
                  <a:pt x="3571042" y="1652726"/>
                  <a:pt x="4287914" y="0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68BF27D-6AB7-6EB9-10AE-D7DE0A0A6C95}"/>
                  </a:ext>
                </a:extLst>
              </p:cNvPr>
              <p:cNvSpPr txBox="1"/>
              <p:nvPr/>
            </p:nvSpPr>
            <p:spPr>
              <a:xfrm>
                <a:off x="7104491" y="3724464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68BF27D-6AB7-6EB9-10AE-D7DE0A0A6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491" y="3724464"/>
                <a:ext cx="122767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74F5012-2FF6-1915-EE2F-A0D9CD34EB72}"/>
              </a:ext>
            </a:extLst>
          </p:cNvPr>
          <p:cNvCxnSpPr>
            <a:cxnSpLocks/>
          </p:cNvCxnSpPr>
          <p:nvPr/>
        </p:nvCxnSpPr>
        <p:spPr>
          <a:xfrm>
            <a:off x="2654423" y="3986074"/>
            <a:ext cx="4793942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0AF495-82B8-87D8-2E85-532EE4D48ED9}"/>
                  </a:ext>
                </a:extLst>
              </p:cNvPr>
              <p:cNvSpPr txBox="1"/>
              <p:nvPr/>
            </p:nvSpPr>
            <p:spPr>
              <a:xfrm>
                <a:off x="7276428" y="981264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0AF495-82B8-87D8-2E85-532EE4D48E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428" y="981264"/>
                <a:ext cx="122767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65398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5ECD76-7EF5-A8DD-6BE4-0FA0B1A67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818A440-83A3-EC35-B52D-A434B21CD743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818A440-83A3-EC35-B52D-A434B21CD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854706-3C0A-927E-F0AB-5163810C8B8C}"/>
              </a:ext>
            </a:extLst>
          </p:cNvPr>
          <p:cNvCxnSpPr>
            <a:cxnSpLocks/>
          </p:cNvCxnSpPr>
          <p:nvPr/>
        </p:nvCxnSpPr>
        <p:spPr>
          <a:xfrm flipV="1">
            <a:off x="2295193" y="1757779"/>
            <a:ext cx="6839929" cy="292963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4833B97-5D9D-193E-8D40-486EEF4CB735}"/>
                  </a:ext>
                </a:extLst>
              </p:cNvPr>
              <p:cNvSpPr txBox="1"/>
              <p:nvPr/>
            </p:nvSpPr>
            <p:spPr>
              <a:xfrm>
                <a:off x="8867169" y="1496169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4833B97-5D9D-193E-8D40-486EEF4CB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7169" y="1496169"/>
                <a:ext cx="122767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A338288-150A-E95A-B30A-F484A9FCFAA5}"/>
                  </a:ext>
                </a:extLst>
              </p:cNvPr>
              <p:cNvSpPr txBox="1"/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A338288-150A-E95A-B30A-F484A9FCF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1103031-92F8-40C5-9006-F2FC84E23167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2CF92E-F543-6287-459B-9010AA8091F0}"/>
                  </a:ext>
                </a:extLst>
              </p:cNvPr>
              <p:cNvSpPr txBox="1"/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2CF92E-F543-6287-459B-9010AA809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99849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34AFCC-1B25-522C-529B-D52B26912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C55E0DF-94EC-C86F-E213-2ED781F782DB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C55E0DF-94EC-C86F-E213-2ED781F78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1AA2617-1712-3216-678A-C682B6348958}"/>
                  </a:ext>
                </a:extLst>
              </p:cNvPr>
              <p:cNvSpPr txBox="1"/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𝑨𝑭𝑪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1AA2617-1712-3216-678A-C682B6348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DDB09FF-512C-B4E7-8D2F-751CFADF8A94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23419FE-FFEB-3135-4780-88F6CBFBEC17}"/>
              </a:ext>
            </a:extLst>
          </p:cNvPr>
          <p:cNvSpPr/>
          <p:nvPr/>
        </p:nvSpPr>
        <p:spPr>
          <a:xfrm>
            <a:off x="2556769" y="2041864"/>
            <a:ext cx="7031114" cy="3781887"/>
          </a:xfrm>
          <a:custGeom>
            <a:avLst/>
            <a:gdLst>
              <a:gd name="connsiteX0" fmla="*/ 0 w 7031114"/>
              <a:gd name="connsiteY0" fmla="*/ 0 h 3781887"/>
              <a:gd name="connsiteX1" fmla="*/ 2370338 w 7031114"/>
              <a:gd name="connsiteY1" fmla="*/ 2681056 h 3781887"/>
              <a:gd name="connsiteX2" fmla="*/ 7031114 w 7031114"/>
              <a:gd name="connsiteY2" fmla="*/ 3781887 h 3781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114" h="3781887">
                <a:moveTo>
                  <a:pt x="0" y="0"/>
                </a:moveTo>
                <a:cubicBezTo>
                  <a:pt x="599243" y="1025370"/>
                  <a:pt x="1198486" y="2050741"/>
                  <a:pt x="2370338" y="2681056"/>
                </a:cubicBezTo>
                <a:cubicBezTo>
                  <a:pt x="3542190" y="3311371"/>
                  <a:pt x="5286652" y="3546629"/>
                  <a:pt x="7031114" y="3781887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E30777-5528-BABB-34F7-0A83909E2B56}"/>
                  </a:ext>
                </a:extLst>
              </p:cNvPr>
              <p:cNvSpPr txBox="1"/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E30777-5528-BABB-34F7-0A83909E2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53110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E1D2F4-9B95-6511-E046-A574D0DD25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5FF2208-2DFD-4F75-F216-3C7C4194D37D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5FF2208-2DFD-4F75-F216-3C7C4194D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521D0C-3479-FAF2-C7EB-2CB7FDB2CB6A}"/>
              </a:ext>
            </a:extLst>
          </p:cNvPr>
          <p:cNvCxnSpPr>
            <a:cxnSpLocks/>
          </p:cNvCxnSpPr>
          <p:nvPr/>
        </p:nvCxnSpPr>
        <p:spPr>
          <a:xfrm flipV="1">
            <a:off x="2295193" y="3473817"/>
            <a:ext cx="6981972" cy="121359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A7591F-374F-72D0-4907-BEE26A7B3D79}"/>
                  </a:ext>
                </a:extLst>
              </p:cNvPr>
              <p:cNvSpPr txBox="1"/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𝑨𝑽𝑪</m:t>
                      </m:r>
                    </m:oMath>
                  </m:oMathPara>
                </a14:m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A7591F-374F-72D0-4907-BEE26A7B3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40F9DBD-181A-FA93-0FB7-4C27B45142C5}"/>
                  </a:ext>
                </a:extLst>
              </p:cNvPr>
              <p:cNvSpPr txBox="1"/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40F9DBD-181A-FA93-0FB7-4C27B4514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1DA3EBA-9CE4-298D-F06F-1CB08B971BF9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C66F7E9-9F48-5C44-66E3-4B6753944CCB}"/>
                  </a:ext>
                </a:extLst>
              </p:cNvPr>
              <p:cNvSpPr txBox="1"/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C66F7E9-9F48-5C44-66E3-4B6753944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67214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83158-9CD3-1FB9-EA26-6B69ABCCA1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59FBC74-13FD-043E-1305-A1FEBFADAEF7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59FBC74-13FD-043E-1305-A1FEBFADA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6E70B77-B227-D22E-609E-A5D7D75C1866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5DBD26-14F4-4FF2-60C7-7F3B6EDDD42F}"/>
                  </a:ext>
                </a:extLst>
              </p:cNvPr>
              <p:cNvSpPr txBox="1"/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5DBD26-14F4-4FF2-60C7-7F3B6EDDD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644A084-CB45-975F-9CB9-0C5E5C34C198}"/>
              </a:ext>
            </a:extLst>
          </p:cNvPr>
          <p:cNvSpPr/>
          <p:nvPr/>
        </p:nvSpPr>
        <p:spPr>
          <a:xfrm>
            <a:off x="2782176" y="1708322"/>
            <a:ext cx="6826928" cy="1341586"/>
          </a:xfrm>
          <a:custGeom>
            <a:avLst/>
            <a:gdLst>
              <a:gd name="connsiteX0" fmla="*/ 0 w 6826928"/>
              <a:gd name="connsiteY0" fmla="*/ 177554 h 1341586"/>
              <a:gd name="connsiteX1" fmla="*/ 3533313 w 6826928"/>
              <a:gd name="connsiteY1" fmla="*/ 1340529 h 1341586"/>
              <a:gd name="connsiteX2" fmla="*/ 6826928 w 6826928"/>
              <a:gd name="connsiteY2" fmla="*/ 0 h 1341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26928" h="1341586">
                <a:moveTo>
                  <a:pt x="0" y="177554"/>
                </a:moveTo>
                <a:cubicBezTo>
                  <a:pt x="1197746" y="773837"/>
                  <a:pt x="2395492" y="1370121"/>
                  <a:pt x="3533313" y="1340529"/>
                </a:cubicBezTo>
                <a:cubicBezTo>
                  <a:pt x="4671134" y="1310937"/>
                  <a:pt x="5749031" y="655468"/>
                  <a:pt x="6826928" y="0"/>
                </a:cubicBez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E807FBC-A5FC-9C61-599E-493F287446E9}"/>
                  </a:ext>
                </a:extLst>
              </p:cNvPr>
              <p:cNvSpPr txBox="1"/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E807FBC-A5FC-9C61-599E-493F28744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42305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AF6D6A-8BDB-E4E3-FAE2-100E0E046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7C54949-A33A-6954-9E34-65D67272D5F6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7C54949-A33A-6954-9E34-65D67272D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5C7A38-86D1-EE54-D63E-0B7EB2413063}"/>
                  </a:ext>
                </a:extLst>
              </p:cNvPr>
              <p:cNvSpPr txBox="1"/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5C7A38-86D1-EE54-D63E-0B7EB2413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10BE60D-A6BD-90FC-459C-B5954E269C10}"/>
                  </a:ext>
                </a:extLst>
              </p:cNvPr>
              <p:cNvSpPr txBox="1"/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10BE60D-A6BD-90FC-459C-B5954E269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C5B06B2-ECF4-086B-7729-D4ECC6DC082D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CF5A87-C058-5238-5C6B-9634A1AC5815}"/>
              </a:ext>
            </a:extLst>
          </p:cNvPr>
          <p:cNvSpPr/>
          <p:nvPr/>
        </p:nvSpPr>
        <p:spPr>
          <a:xfrm>
            <a:off x="2782176" y="1708322"/>
            <a:ext cx="6826928" cy="1341586"/>
          </a:xfrm>
          <a:custGeom>
            <a:avLst/>
            <a:gdLst>
              <a:gd name="connsiteX0" fmla="*/ 0 w 6826928"/>
              <a:gd name="connsiteY0" fmla="*/ 177554 h 1341586"/>
              <a:gd name="connsiteX1" fmla="*/ 3533313 w 6826928"/>
              <a:gd name="connsiteY1" fmla="*/ 1340529 h 1341586"/>
              <a:gd name="connsiteX2" fmla="*/ 6826928 w 6826928"/>
              <a:gd name="connsiteY2" fmla="*/ 0 h 1341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26928" h="1341586">
                <a:moveTo>
                  <a:pt x="0" y="177554"/>
                </a:moveTo>
                <a:cubicBezTo>
                  <a:pt x="1197746" y="773837"/>
                  <a:pt x="2395492" y="1370121"/>
                  <a:pt x="3533313" y="1340529"/>
                </a:cubicBezTo>
                <a:cubicBezTo>
                  <a:pt x="4671134" y="1310937"/>
                  <a:pt x="5749031" y="655468"/>
                  <a:pt x="6826928" y="0"/>
                </a:cubicBez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FBA47A6-D96A-FE31-94D3-87580A60D90E}"/>
              </a:ext>
            </a:extLst>
          </p:cNvPr>
          <p:cNvCxnSpPr>
            <a:cxnSpLocks/>
          </p:cNvCxnSpPr>
          <p:nvPr/>
        </p:nvCxnSpPr>
        <p:spPr>
          <a:xfrm flipV="1">
            <a:off x="2295193" y="3473817"/>
            <a:ext cx="6981972" cy="121359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DECAF7-D2A6-A90D-7619-FC0E17123383}"/>
                  </a:ext>
                </a:extLst>
              </p:cNvPr>
              <p:cNvSpPr txBox="1"/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𝑨𝑽𝑪</m:t>
                      </m:r>
                    </m:oMath>
                  </m:oMathPara>
                </a14:m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DECAF7-D2A6-A90D-7619-FC0E17123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DF2B6F4-82DC-15EF-8CEA-12F896C3287E}"/>
                  </a:ext>
                </a:extLst>
              </p:cNvPr>
              <p:cNvSpPr txBox="1"/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DF2B6F4-82DC-15EF-8CEA-12F896C32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5E4387-086E-6A84-8E4F-8FEAF1D31D75}"/>
                  </a:ext>
                </a:extLst>
              </p:cNvPr>
              <p:cNvSpPr txBox="1"/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𝑨𝑭𝑪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5E4387-086E-6A84-8E4F-8FEAF1D31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5F517FA-B0D7-BE3D-23EC-B9F6FC398170}"/>
              </a:ext>
            </a:extLst>
          </p:cNvPr>
          <p:cNvSpPr/>
          <p:nvPr/>
        </p:nvSpPr>
        <p:spPr>
          <a:xfrm>
            <a:off x="2556769" y="2041864"/>
            <a:ext cx="7031114" cy="3781887"/>
          </a:xfrm>
          <a:custGeom>
            <a:avLst/>
            <a:gdLst>
              <a:gd name="connsiteX0" fmla="*/ 0 w 7031114"/>
              <a:gd name="connsiteY0" fmla="*/ 0 h 3781887"/>
              <a:gd name="connsiteX1" fmla="*/ 2370338 w 7031114"/>
              <a:gd name="connsiteY1" fmla="*/ 2681056 h 3781887"/>
              <a:gd name="connsiteX2" fmla="*/ 7031114 w 7031114"/>
              <a:gd name="connsiteY2" fmla="*/ 3781887 h 3781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114" h="3781887">
                <a:moveTo>
                  <a:pt x="0" y="0"/>
                </a:moveTo>
                <a:cubicBezTo>
                  <a:pt x="599243" y="1025370"/>
                  <a:pt x="1198486" y="2050741"/>
                  <a:pt x="2370338" y="2681056"/>
                </a:cubicBezTo>
                <a:cubicBezTo>
                  <a:pt x="3542190" y="3311371"/>
                  <a:pt x="5286652" y="3546629"/>
                  <a:pt x="7031114" y="3781887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A018CB-28C7-45A4-715A-B03EE0F94080}"/>
              </a:ext>
            </a:extLst>
          </p:cNvPr>
          <p:cNvCxnSpPr>
            <a:cxnSpLocks/>
          </p:cNvCxnSpPr>
          <p:nvPr/>
        </p:nvCxnSpPr>
        <p:spPr>
          <a:xfrm flipV="1">
            <a:off x="2295193" y="1757779"/>
            <a:ext cx="6839929" cy="292963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6570EC-8414-6BE6-1ECD-7E0FFA2CC6BC}"/>
                  </a:ext>
                </a:extLst>
              </p:cNvPr>
              <p:cNvSpPr txBox="1"/>
              <p:nvPr/>
            </p:nvSpPr>
            <p:spPr>
              <a:xfrm>
                <a:off x="8462204" y="1201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6570EC-8414-6BE6-1ECD-7E0FFA2CC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2204" y="1201207"/>
                <a:ext cx="122767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19730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DCEAC7-AB2F-498B-5CC7-B19874E34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FF16FA9-6711-A31A-6DAF-E44FA58DD402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FF16FA9-6711-A31A-6DAF-E44FA58DD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6F2F0C4-367D-B8C5-1332-201D7D4C8592}"/>
                  </a:ext>
                </a:extLst>
              </p:cNvPr>
              <p:cNvSpPr txBox="1"/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6F2F0C4-367D-B8C5-1332-201D7D4C8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2D723E1-3F05-5C45-7A66-DE3E64E031A6}"/>
                  </a:ext>
                </a:extLst>
              </p:cNvPr>
              <p:cNvSpPr txBox="1"/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2D723E1-3F05-5C45-7A66-DE3E64E03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584BE0F-1F04-8E51-8FD2-6347278FBD9F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2FBE3C5-468F-EA18-E62A-C8C48848FFBC}"/>
              </a:ext>
            </a:extLst>
          </p:cNvPr>
          <p:cNvSpPr/>
          <p:nvPr/>
        </p:nvSpPr>
        <p:spPr>
          <a:xfrm>
            <a:off x="2782176" y="1708322"/>
            <a:ext cx="6826928" cy="1341586"/>
          </a:xfrm>
          <a:custGeom>
            <a:avLst/>
            <a:gdLst>
              <a:gd name="connsiteX0" fmla="*/ 0 w 6826928"/>
              <a:gd name="connsiteY0" fmla="*/ 177554 h 1341586"/>
              <a:gd name="connsiteX1" fmla="*/ 3533313 w 6826928"/>
              <a:gd name="connsiteY1" fmla="*/ 1340529 h 1341586"/>
              <a:gd name="connsiteX2" fmla="*/ 6826928 w 6826928"/>
              <a:gd name="connsiteY2" fmla="*/ 0 h 1341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26928" h="1341586">
                <a:moveTo>
                  <a:pt x="0" y="177554"/>
                </a:moveTo>
                <a:cubicBezTo>
                  <a:pt x="1197746" y="773837"/>
                  <a:pt x="2395492" y="1370121"/>
                  <a:pt x="3533313" y="1340529"/>
                </a:cubicBezTo>
                <a:cubicBezTo>
                  <a:pt x="4671134" y="1310937"/>
                  <a:pt x="5749031" y="655468"/>
                  <a:pt x="6826928" y="0"/>
                </a:cubicBez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CC865D1-57D8-9956-8411-13C58C4799E1}"/>
              </a:ext>
            </a:extLst>
          </p:cNvPr>
          <p:cNvCxnSpPr>
            <a:cxnSpLocks/>
          </p:cNvCxnSpPr>
          <p:nvPr/>
        </p:nvCxnSpPr>
        <p:spPr>
          <a:xfrm flipV="1">
            <a:off x="2295193" y="3473817"/>
            <a:ext cx="6981972" cy="121359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C4E565-6A1C-0E81-B363-CE54EEE94735}"/>
                  </a:ext>
                </a:extLst>
              </p:cNvPr>
              <p:cNvSpPr txBox="1"/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𝑨𝑽𝑪</m:t>
                      </m:r>
                    </m:oMath>
                  </m:oMathPara>
                </a14:m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C4E565-6A1C-0E81-B363-CE54EEE94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55F4BD0-FFD5-4F45-F32E-8A2F243B18FD}"/>
                  </a:ext>
                </a:extLst>
              </p:cNvPr>
              <p:cNvSpPr txBox="1"/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55F4BD0-FFD5-4F45-F32E-8A2F243B1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5F54875-07EF-2C16-7476-FD04AD04DF09}"/>
                  </a:ext>
                </a:extLst>
              </p:cNvPr>
              <p:cNvSpPr txBox="1"/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𝑨𝑭𝑪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5F54875-07EF-2C16-7476-FD04AD04D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F13860E-53A1-E504-AB3B-3FAA9EE08A06}"/>
              </a:ext>
            </a:extLst>
          </p:cNvPr>
          <p:cNvSpPr/>
          <p:nvPr/>
        </p:nvSpPr>
        <p:spPr>
          <a:xfrm>
            <a:off x="2556769" y="2041864"/>
            <a:ext cx="7031114" cy="3781887"/>
          </a:xfrm>
          <a:custGeom>
            <a:avLst/>
            <a:gdLst>
              <a:gd name="connsiteX0" fmla="*/ 0 w 7031114"/>
              <a:gd name="connsiteY0" fmla="*/ 0 h 3781887"/>
              <a:gd name="connsiteX1" fmla="*/ 2370338 w 7031114"/>
              <a:gd name="connsiteY1" fmla="*/ 2681056 h 3781887"/>
              <a:gd name="connsiteX2" fmla="*/ 7031114 w 7031114"/>
              <a:gd name="connsiteY2" fmla="*/ 3781887 h 3781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114" h="3781887">
                <a:moveTo>
                  <a:pt x="0" y="0"/>
                </a:moveTo>
                <a:cubicBezTo>
                  <a:pt x="599243" y="1025370"/>
                  <a:pt x="1198486" y="2050741"/>
                  <a:pt x="2370338" y="2681056"/>
                </a:cubicBezTo>
                <a:cubicBezTo>
                  <a:pt x="3542190" y="3311371"/>
                  <a:pt x="5286652" y="3546629"/>
                  <a:pt x="7031114" y="3781887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ADBB8A0-FEAA-D58B-E71C-7BA7C655CA34}"/>
              </a:ext>
            </a:extLst>
          </p:cNvPr>
          <p:cNvCxnSpPr>
            <a:cxnSpLocks/>
          </p:cNvCxnSpPr>
          <p:nvPr/>
        </p:nvCxnSpPr>
        <p:spPr>
          <a:xfrm flipV="1">
            <a:off x="2295193" y="1757779"/>
            <a:ext cx="6839929" cy="292963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94CA16D-EA37-3196-4A6E-56E9FD07F248}"/>
                  </a:ext>
                </a:extLst>
              </p:cNvPr>
              <p:cNvSpPr txBox="1"/>
              <p:nvPr/>
            </p:nvSpPr>
            <p:spPr>
              <a:xfrm>
                <a:off x="8462204" y="1201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94CA16D-EA37-3196-4A6E-56E9FD07F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2204" y="1201207"/>
                <a:ext cx="122767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7BC9656-96EF-F084-D1DA-4E73CC15D9F2}"/>
              </a:ext>
            </a:extLst>
          </p:cNvPr>
          <p:cNvCxnSpPr>
            <a:cxnSpLocks/>
          </p:cNvCxnSpPr>
          <p:nvPr/>
        </p:nvCxnSpPr>
        <p:spPr>
          <a:xfrm>
            <a:off x="2295193" y="3735427"/>
            <a:ext cx="217915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90E4830-63C4-4A95-AF4B-5C5BA307D01D}"/>
              </a:ext>
            </a:extLst>
          </p:cNvPr>
          <p:cNvCxnSpPr>
            <a:cxnSpLocks/>
          </p:cNvCxnSpPr>
          <p:nvPr/>
        </p:nvCxnSpPr>
        <p:spPr>
          <a:xfrm>
            <a:off x="4474346" y="3735427"/>
            <a:ext cx="0" cy="251223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265849E-C89F-C614-39FD-EF8C3B8E5503}"/>
              </a:ext>
            </a:extLst>
          </p:cNvPr>
          <p:cNvCxnSpPr>
            <a:cxnSpLocks/>
          </p:cNvCxnSpPr>
          <p:nvPr/>
        </p:nvCxnSpPr>
        <p:spPr>
          <a:xfrm>
            <a:off x="2295193" y="3049908"/>
            <a:ext cx="3800807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0C8A4E6-1E4B-3C23-748B-4B9BE03E30AE}"/>
              </a:ext>
            </a:extLst>
          </p:cNvPr>
          <p:cNvCxnSpPr>
            <a:cxnSpLocks/>
          </p:cNvCxnSpPr>
          <p:nvPr/>
        </p:nvCxnSpPr>
        <p:spPr>
          <a:xfrm>
            <a:off x="6096000" y="3049908"/>
            <a:ext cx="0" cy="319775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06BAF56-922D-41FF-6DB0-CFAAB5F6FE95}"/>
              </a:ext>
            </a:extLst>
          </p:cNvPr>
          <p:cNvCxnSpPr>
            <a:cxnSpLocks/>
          </p:cNvCxnSpPr>
          <p:nvPr/>
        </p:nvCxnSpPr>
        <p:spPr>
          <a:xfrm>
            <a:off x="2295193" y="2283353"/>
            <a:ext cx="556894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ACBB95D-34BC-AA78-EE6B-9CCE1E16D615}"/>
              </a:ext>
            </a:extLst>
          </p:cNvPr>
          <p:cNvCxnSpPr>
            <a:cxnSpLocks/>
          </p:cNvCxnSpPr>
          <p:nvPr/>
        </p:nvCxnSpPr>
        <p:spPr>
          <a:xfrm>
            <a:off x="7864136" y="2283353"/>
            <a:ext cx="0" cy="389550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27C8AE2-55B9-D1F8-B60C-1E0A81E869C0}"/>
                  </a:ext>
                </a:extLst>
              </p:cNvPr>
              <p:cNvSpPr txBox="1"/>
              <p:nvPr/>
            </p:nvSpPr>
            <p:spPr>
              <a:xfrm>
                <a:off x="1617410" y="3553035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27C8AE2-55B9-D1F8-B60C-1E0A81E869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3553035"/>
                <a:ext cx="80739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9E154B0-71F6-B36B-8695-2416B731670A}"/>
                  </a:ext>
                </a:extLst>
              </p:cNvPr>
              <p:cNvSpPr txBox="1"/>
              <p:nvPr/>
            </p:nvSpPr>
            <p:spPr>
              <a:xfrm>
                <a:off x="1607330" y="2868232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𝟐𝟓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9E154B0-71F6-B36B-8695-2416B7316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330" y="2868232"/>
                <a:ext cx="80739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8228C8C-4C2F-4E87-08D5-EF74F865957C}"/>
                  </a:ext>
                </a:extLst>
              </p:cNvPr>
              <p:cNvSpPr txBox="1"/>
              <p:nvPr/>
            </p:nvSpPr>
            <p:spPr>
              <a:xfrm>
                <a:off x="1617410" y="208803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8228C8C-4C2F-4E87-08D5-EF74F8659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2088030"/>
                <a:ext cx="80739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25C0718-DBAA-F5D6-941B-74EE01C3FB1F}"/>
                  </a:ext>
                </a:extLst>
              </p:cNvPr>
              <p:cNvSpPr txBox="1"/>
              <p:nvPr/>
            </p:nvSpPr>
            <p:spPr>
              <a:xfrm>
                <a:off x="4074079" y="6231631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25C0718-DBAA-F5D6-941B-74EE01C3F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079" y="6231631"/>
                <a:ext cx="80739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84E72D2-03F7-76B4-E2A5-3CB7BA3B079F}"/>
                  </a:ext>
                </a:extLst>
              </p:cNvPr>
              <p:cNvSpPr txBox="1"/>
              <p:nvPr/>
            </p:nvSpPr>
            <p:spPr>
              <a:xfrm>
                <a:off x="5692301" y="6222298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84E72D2-03F7-76B4-E2A5-3CB7BA3B0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2301" y="6222298"/>
                <a:ext cx="80739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69E8C0D-A8DC-94FF-C4A9-BBC7195B04DC}"/>
                  </a:ext>
                </a:extLst>
              </p:cNvPr>
              <p:cNvSpPr txBox="1"/>
              <p:nvPr/>
            </p:nvSpPr>
            <p:spPr>
              <a:xfrm>
                <a:off x="7460438" y="621273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69E8C0D-A8DC-94FF-C4A9-BBC7195B0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438" y="6212730"/>
                <a:ext cx="80739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85A8F817-0F06-8242-005C-6448FB392FC7}"/>
              </a:ext>
            </a:extLst>
          </p:cNvPr>
          <p:cNvSpPr/>
          <p:nvPr/>
        </p:nvSpPr>
        <p:spPr>
          <a:xfrm>
            <a:off x="4394446" y="3669980"/>
            <a:ext cx="150757" cy="14648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831E9F0-0C80-3D4A-8E4D-4854F313F68B}"/>
              </a:ext>
            </a:extLst>
          </p:cNvPr>
          <p:cNvSpPr/>
          <p:nvPr/>
        </p:nvSpPr>
        <p:spPr>
          <a:xfrm>
            <a:off x="6031069" y="2990238"/>
            <a:ext cx="150757" cy="14648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0F05C12-92DA-C1C3-2D87-2CC67F751C68}"/>
              </a:ext>
            </a:extLst>
          </p:cNvPr>
          <p:cNvSpPr/>
          <p:nvPr/>
        </p:nvSpPr>
        <p:spPr>
          <a:xfrm>
            <a:off x="7794645" y="2210111"/>
            <a:ext cx="150757" cy="14648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500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286000" y="1544715"/>
            <a:ext cx="5816600" cy="443063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96CC9-8ED3-C80C-2298-0927D064BF83}"/>
                  </a:ext>
                </a:extLst>
              </p:cNvPr>
              <p:cNvSpPr txBox="1"/>
              <p:nvPr/>
            </p:nvSpPr>
            <p:spPr>
              <a:xfrm>
                <a:off x="7698901" y="6032627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96CC9-8ED3-C80C-2298-0927D064B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901" y="6032627"/>
                <a:ext cx="807396" cy="6575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/>
              <p:nvPr/>
            </p:nvSpPr>
            <p:spPr>
              <a:xfrm>
                <a:off x="1585632" y="1198626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632" y="1198626"/>
                <a:ext cx="807396" cy="6921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F31A2F2-A117-2BE4-2D65-13043E037080}"/>
              </a:ext>
            </a:extLst>
          </p:cNvPr>
          <p:cNvCxnSpPr>
            <a:cxnSpLocks/>
          </p:cNvCxnSpPr>
          <p:nvPr/>
        </p:nvCxnSpPr>
        <p:spPr>
          <a:xfrm>
            <a:off x="2285999" y="1544714"/>
            <a:ext cx="4167210" cy="44306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C7C22C-F756-AEAC-81D1-9C763D58E603}"/>
              </a:ext>
            </a:extLst>
          </p:cNvPr>
          <p:cNvCxnSpPr>
            <a:cxnSpLocks/>
          </p:cNvCxnSpPr>
          <p:nvPr/>
        </p:nvCxnSpPr>
        <p:spPr>
          <a:xfrm>
            <a:off x="2285999" y="1544714"/>
            <a:ext cx="2083605" cy="443063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C3A4DA-9F52-F1F8-93EC-F1A1A1F31CF2}"/>
                  </a:ext>
                </a:extLst>
              </p:cNvPr>
              <p:cNvSpPr txBox="1"/>
              <p:nvPr/>
            </p:nvSpPr>
            <p:spPr>
              <a:xfrm>
                <a:off x="6049511" y="6032627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C3A4DA-9F52-F1F8-93EC-F1A1A1F31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511" y="6032627"/>
                <a:ext cx="807396" cy="657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5F37D3-1F3F-75A2-4519-A8C0982570EA}"/>
                  </a:ext>
                </a:extLst>
              </p:cNvPr>
              <p:cNvSpPr txBox="1"/>
              <p:nvPr/>
            </p:nvSpPr>
            <p:spPr>
              <a:xfrm>
                <a:off x="3965906" y="6032627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5F37D3-1F3F-75A2-4519-A8C098257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906" y="6032627"/>
                <a:ext cx="807396" cy="657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D09E51-0C6C-A8D4-EC24-D1A8DB26C74E}"/>
                  </a:ext>
                </a:extLst>
              </p:cNvPr>
              <p:cNvSpPr txBox="1"/>
              <p:nvPr/>
            </p:nvSpPr>
            <p:spPr>
              <a:xfrm>
                <a:off x="4193125" y="5280775"/>
                <a:ext cx="11603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↑</m:t>
                      </m:r>
                    </m:oMath>
                  </m:oMathPara>
                </a14:m>
                <a:endParaRPr lang="en-US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D09E51-0C6C-A8D4-EC24-D1A8DB26C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3125" y="5280775"/>
                <a:ext cx="116035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439795-E0F5-6E9A-F1DC-5F79F0CED195}"/>
                  </a:ext>
                </a:extLst>
              </p:cNvPr>
              <p:cNvSpPr txBox="1"/>
              <p:nvPr/>
            </p:nvSpPr>
            <p:spPr>
              <a:xfrm>
                <a:off x="7612425" y="5280775"/>
                <a:ext cx="13140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439795-E0F5-6E9A-F1DC-5F79F0CED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425" y="5280775"/>
                <a:ext cx="1314011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36FE25-AA9F-E1BC-8A8A-8A3FB0A9E8E3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>
            <a:off x="4773302" y="6361403"/>
            <a:ext cx="1276209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0B5365-1936-EBE1-64F3-26357CDAB416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6856907" y="6361403"/>
            <a:ext cx="841994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1064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1B0BF0-3F58-E9C3-F643-4803FF06B6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7F6636-D75A-0300-FF6D-BC63B9EA8C2C}"/>
              </a:ext>
            </a:extLst>
          </p:cNvPr>
          <p:cNvSpPr/>
          <p:nvPr/>
        </p:nvSpPr>
        <p:spPr>
          <a:xfrm>
            <a:off x="2290363" y="2283353"/>
            <a:ext cx="5573772" cy="392937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66CB452-0B5B-5D1B-C996-88383FC307E1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66CB452-0B5B-5D1B-C996-88383FC30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015148B-E61F-A192-87F4-F0606ED06F18}"/>
                  </a:ext>
                </a:extLst>
              </p:cNvPr>
              <p:cNvSpPr txBox="1"/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015148B-E61F-A192-87F4-F0606ED06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BFC97A9-DAC7-3C51-264B-1489D114FCDD}"/>
                  </a:ext>
                </a:extLst>
              </p:cNvPr>
              <p:cNvSpPr txBox="1"/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BFC97A9-DAC7-3C51-264B-1489D114F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472485C-8564-8E8F-96BF-D930B605FF6F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355DE0D-D736-3D42-CF53-7CF7BACF6582}"/>
              </a:ext>
            </a:extLst>
          </p:cNvPr>
          <p:cNvSpPr/>
          <p:nvPr/>
        </p:nvSpPr>
        <p:spPr>
          <a:xfrm>
            <a:off x="2782176" y="1708322"/>
            <a:ext cx="6826928" cy="1341586"/>
          </a:xfrm>
          <a:custGeom>
            <a:avLst/>
            <a:gdLst>
              <a:gd name="connsiteX0" fmla="*/ 0 w 6826928"/>
              <a:gd name="connsiteY0" fmla="*/ 177554 h 1341586"/>
              <a:gd name="connsiteX1" fmla="*/ 3533313 w 6826928"/>
              <a:gd name="connsiteY1" fmla="*/ 1340529 h 1341586"/>
              <a:gd name="connsiteX2" fmla="*/ 6826928 w 6826928"/>
              <a:gd name="connsiteY2" fmla="*/ 0 h 1341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26928" h="1341586">
                <a:moveTo>
                  <a:pt x="0" y="177554"/>
                </a:moveTo>
                <a:cubicBezTo>
                  <a:pt x="1197746" y="773837"/>
                  <a:pt x="2395492" y="1370121"/>
                  <a:pt x="3533313" y="1340529"/>
                </a:cubicBezTo>
                <a:cubicBezTo>
                  <a:pt x="4671134" y="1310937"/>
                  <a:pt x="5749031" y="655468"/>
                  <a:pt x="6826928" y="0"/>
                </a:cubicBez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28FD0B4-F991-6DDB-7836-6BB54299454C}"/>
              </a:ext>
            </a:extLst>
          </p:cNvPr>
          <p:cNvCxnSpPr>
            <a:cxnSpLocks/>
          </p:cNvCxnSpPr>
          <p:nvPr/>
        </p:nvCxnSpPr>
        <p:spPr>
          <a:xfrm flipV="1">
            <a:off x="2295193" y="3473817"/>
            <a:ext cx="6981972" cy="121359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048A274-E307-8284-5A2C-5310A766ADDF}"/>
                  </a:ext>
                </a:extLst>
              </p:cNvPr>
              <p:cNvSpPr txBox="1"/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𝑨𝑽𝑪</m:t>
                      </m:r>
                    </m:oMath>
                  </m:oMathPara>
                </a14:m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048A274-E307-8284-5A2C-5310A766A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F1F647-7DAC-0D11-F31B-D40CF2BA3844}"/>
                  </a:ext>
                </a:extLst>
              </p:cNvPr>
              <p:cNvSpPr txBox="1"/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F1F647-7DAC-0D11-F31B-D40CF2BA3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A6D563B-41C5-6787-96A8-16DA0B2A0120}"/>
                  </a:ext>
                </a:extLst>
              </p:cNvPr>
              <p:cNvSpPr txBox="1"/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𝑨𝑭𝑪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A6D563B-41C5-6787-96A8-16DA0B2A0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7DB6DF8-B90F-21A9-1E0B-F1DCDD533BCB}"/>
              </a:ext>
            </a:extLst>
          </p:cNvPr>
          <p:cNvSpPr/>
          <p:nvPr/>
        </p:nvSpPr>
        <p:spPr>
          <a:xfrm>
            <a:off x="2556769" y="2041864"/>
            <a:ext cx="7031114" cy="3781887"/>
          </a:xfrm>
          <a:custGeom>
            <a:avLst/>
            <a:gdLst>
              <a:gd name="connsiteX0" fmla="*/ 0 w 7031114"/>
              <a:gd name="connsiteY0" fmla="*/ 0 h 3781887"/>
              <a:gd name="connsiteX1" fmla="*/ 2370338 w 7031114"/>
              <a:gd name="connsiteY1" fmla="*/ 2681056 h 3781887"/>
              <a:gd name="connsiteX2" fmla="*/ 7031114 w 7031114"/>
              <a:gd name="connsiteY2" fmla="*/ 3781887 h 3781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114" h="3781887">
                <a:moveTo>
                  <a:pt x="0" y="0"/>
                </a:moveTo>
                <a:cubicBezTo>
                  <a:pt x="599243" y="1025370"/>
                  <a:pt x="1198486" y="2050741"/>
                  <a:pt x="2370338" y="2681056"/>
                </a:cubicBezTo>
                <a:cubicBezTo>
                  <a:pt x="3542190" y="3311371"/>
                  <a:pt x="5286652" y="3546629"/>
                  <a:pt x="7031114" y="3781887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D62A77-89DA-3D67-50D4-78E6A64037A3}"/>
              </a:ext>
            </a:extLst>
          </p:cNvPr>
          <p:cNvCxnSpPr>
            <a:cxnSpLocks/>
          </p:cNvCxnSpPr>
          <p:nvPr/>
        </p:nvCxnSpPr>
        <p:spPr>
          <a:xfrm flipV="1">
            <a:off x="2295193" y="1757779"/>
            <a:ext cx="6839929" cy="292963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90C4D31-F65C-67F3-9416-1969256E62D6}"/>
                  </a:ext>
                </a:extLst>
              </p:cNvPr>
              <p:cNvSpPr txBox="1"/>
              <p:nvPr/>
            </p:nvSpPr>
            <p:spPr>
              <a:xfrm>
                <a:off x="8462204" y="1201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90C4D31-F65C-67F3-9416-1969256E6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2204" y="1201207"/>
                <a:ext cx="122767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A37351E-8A07-5002-A0A8-D3FC75431E67}"/>
              </a:ext>
            </a:extLst>
          </p:cNvPr>
          <p:cNvCxnSpPr>
            <a:cxnSpLocks/>
          </p:cNvCxnSpPr>
          <p:nvPr/>
        </p:nvCxnSpPr>
        <p:spPr>
          <a:xfrm>
            <a:off x="2295193" y="2283353"/>
            <a:ext cx="556894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6F76F27-2BE7-0F2E-4A65-6F448A66CE7E}"/>
              </a:ext>
            </a:extLst>
          </p:cNvPr>
          <p:cNvCxnSpPr>
            <a:cxnSpLocks/>
          </p:cNvCxnSpPr>
          <p:nvPr/>
        </p:nvCxnSpPr>
        <p:spPr>
          <a:xfrm>
            <a:off x="7864136" y="2283353"/>
            <a:ext cx="0" cy="389550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5A3F712-9DA6-1796-4315-688131613741}"/>
                  </a:ext>
                </a:extLst>
              </p:cNvPr>
              <p:cNvSpPr txBox="1"/>
              <p:nvPr/>
            </p:nvSpPr>
            <p:spPr>
              <a:xfrm>
                <a:off x="1617410" y="208803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5A3F712-9DA6-1796-4315-688131613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2088030"/>
                <a:ext cx="80739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0CAEA91-0416-549C-DCDA-3755A6C3E1A9}"/>
                  </a:ext>
                </a:extLst>
              </p:cNvPr>
              <p:cNvSpPr txBox="1"/>
              <p:nvPr/>
            </p:nvSpPr>
            <p:spPr>
              <a:xfrm>
                <a:off x="7460438" y="621273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0CAEA91-0416-549C-DCDA-3755A6C3E1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438" y="6212730"/>
                <a:ext cx="80739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>
            <a:extLst>
              <a:ext uri="{FF2B5EF4-FFF2-40B4-BE49-F238E27FC236}">
                <a16:creationId xmlns:a16="http://schemas.microsoft.com/office/drawing/2014/main" id="{9FD7228D-581D-9FAC-10E3-1D9700358815}"/>
              </a:ext>
            </a:extLst>
          </p:cNvPr>
          <p:cNvSpPr/>
          <p:nvPr/>
        </p:nvSpPr>
        <p:spPr>
          <a:xfrm>
            <a:off x="7794645" y="2210111"/>
            <a:ext cx="150757" cy="14648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A94588-E9BB-204A-C782-EF11C6999A48}"/>
              </a:ext>
            </a:extLst>
          </p:cNvPr>
          <p:cNvSpPr txBox="1"/>
          <p:nvPr/>
        </p:nvSpPr>
        <p:spPr>
          <a:xfrm>
            <a:off x="2906262" y="5344720"/>
            <a:ext cx="1869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Boucherie Block" panose="02000506000000020004" pitchFamily="2" charset="0"/>
              </a:rPr>
              <a:t>REVENUE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9F09FD7-A20E-A44A-7514-C793713B8258}"/>
                  </a:ext>
                </a:extLst>
              </p:cNvPr>
              <p:cNvSpPr txBox="1"/>
              <p:nvPr/>
            </p:nvSpPr>
            <p:spPr>
              <a:xfrm>
                <a:off x="2826514" y="926386"/>
                <a:ext cx="57772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latin typeface="Boucherie Block" panose="02000506000000020004" pitchFamily="2" charset="0"/>
                  </a:rPr>
                  <a:t>revenue = price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3600" b="1" dirty="0">
                    <a:latin typeface="Boucherie Block" panose="02000506000000020004" pitchFamily="2" charset="0"/>
                  </a:rPr>
                  <a:t> quantity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9F09FD7-A20E-A44A-7514-C793713B8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514" y="926386"/>
                <a:ext cx="5777285" cy="646331"/>
              </a:xfrm>
              <a:prstGeom prst="rect">
                <a:avLst/>
              </a:prstGeom>
              <a:blipFill>
                <a:blip r:embed="rId11"/>
                <a:stretch>
                  <a:fillRect l="-3273" t="-14151" b="-35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72026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4DCF5-98BB-76D5-A8CE-7643334F1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CEC97F-41D7-A81C-8AEA-F2F403B5F032}"/>
              </a:ext>
            </a:extLst>
          </p:cNvPr>
          <p:cNvSpPr/>
          <p:nvPr/>
        </p:nvSpPr>
        <p:spPr>
          <a:xfrm>
            <a:off x="2290363" y="2672333"/>
            <a:ext cx="5568937" cy="3540396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DCBFCD-01C9-4BE8-F028-3DD5D23C1A8C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DCBFCD-01C9-4BE8-F028-3DD5D23C1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FBBDAF6-07AD-6896-3A6E-4DF743C61303}"/>
                  </a:ext>
                </a:extLst>
              </p:cNvPr>
              <p:cNvSpPr txBox="1"/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FBBDAF6-07AD-6896-3A6E-4DF743C61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CC6FB69-5B3D-5258-7B32-E2DB4D716B92}"/>
                  </a:ext>
                </a:extLst>
              </p:cNvPr>
              <p:cNvSpPr txBox="1"/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CC6FB69-5B3D-5258-7B32-E2DB4D716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364CFD0-38D4-EFF4-8330-54478650A4A6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B4BC533-5E53-DC4A-3132-75B654826B13}"/>
              </a:ext>
            </a:extLst>
          </p:cNvPr>
          <p:cNvSpPr/>
          <p:nvPr/>
        </p:nvSpPr>
        <p:spPr>
          <a:xfrm>
            <a:off x="2782176" y="1708322"/>
            <a:ext cx="6826928" cy="1341586"/>
          </a:xfrm>
          <a:custGeom>
            <a:avLst/>
            <a:gdLst>
              <a:gd name="connsiteX0" fmla="*/ 0 w 6826928"/>
              <a:gd name="connsiteY0" fmla="*/ 177554 h 1341586"/>
              <a:gd name="connsiteX1" fmla="*/ 3533313 w 6826928"/>
              <a:gd name="connsiteY1" fmla="*/ 1340529 h 1341586"/>
              <a:gd name="connsiteX2" fmla="*/ 6826928 w 6826928"/>
              <a:gd name="connsiteY2" fmla="*/ 0 h 1341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26928" h="1341586">
                <a:moveTo>
                  <a:pt x="0" y="177554"/>
                </a:moveTo>
                <a:cubicBezTo>
                  <a:pt x="1197746" y="773837"/>
                  <a:pt x="2395492" y="1370121"/>
                  <a:pt x="3533313" y="1340529"/>
                </a:cubicBezTo>
                <a:cubicBezTo>
                  <a:pt x="4671134" y="1310937"/>
                  <a:pt x="5749031" y="655468"/>
                  <a:pt x="6826928" y="0"/>
                </a:cubicBez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AD44E74-29BD-F64F-50F3-BA5093859C90}"/>
              </a:ext>
            </a:extLst>
          </p:cNvPr>
          <p:cNvCxnSpPr>
            <a:cxnSpLocks/>
          </p:cNvCxnSpPr>
          <p:nvPr/>
        </p:nvCxnSpPr>
        <p:spPr>
          <a:xfrm flipV="1">
            <a:off x="2295193" y="3473817"/>
            <a:ext cx="6981972" cy="121359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85B29E1-3E80-1859-C00B-9594BC03CAED}"/>
                  </a:ext>
                </a:extLst>
              </p:cNvPr>
              <p:cNvSpPr txBox="1"/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𝑨𝑽𝑪</m:t>
                      </m:r>
                    </m:oMath>
                  </m:oMathPara>
                </a14:m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85B29E1-3E80-1859-C00B-9594BC03C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29CDDA-1E4C-E48D-F939-7B441DF3CDFA}"/>
                  </a:ext>
                </a:extLst>
              </p:cNvPr>
              <p:cNvSpPr txBox="1"/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29CDDA-1E4C-E48D-F939-7B441DF3CD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8B19AD-073B-4527-89FE-F395144B0C25}"/>
                  </a:ext>
                </a:extLst>
              </p:cNvPr>
              <p:cNvSpPr txBox="1"/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𝑨𝑭𝑪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8B19AD-073B-4527-89FE-F395144B0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E23F4C1-29A6-A5D4-88DA-F62E5E7671F3}"/>
              </a:ext>
            </a:extLst>
          </p:cNvPr>
          <p:cNvSpPr/>
          <p:nvPr/>
        </p:nvSpPr>
        <p:spPr>
          <a:xfrm>
            <a:off x="2556769" y="2041864"/>
            <a:ext cx="7031114" cy="3781887"/>
          </a:xfrm>
          <a:custGeom>
            <a:avLst/>
            <a:gdLst>
              <a:gd name="connsiteX0" fmla="*/ 0 w 7031114"/>
              <a:gd name="connsiteY0" fmla="*/ 0 h 3781887"/>
              <a:gd name="connsiteX1" fmla="*/ 2370338 w 7031114"/>
              <a:gd name="connsiteY1" fmla="*/ 2681056 h 3781887"/>
              <a:gd name="connsiteX2" fmla="*/ 7031114 w 7031114"/>
              <a:gd name="connsiteY2" fmla="*/ 3781887 h 3781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114" h="3781887">
                <a:moveTo>
                  <a:pt x="0" y="0"/>
                </a:moveTo>
                <a:cubicBezTo>
                  <a:pt x="599243" y="1025370"/>
                  <a:pt x="1198486" y="2050741"/>
                  <a:pt x="2370338" y="2681056"/>
                </a:cubicBezTo>
                <a:cubicBezTo>
                  <a:pt x="3542190" y="3311371"/>
                  <a:pt x="5286652" y="3546629"/>
                  <a:pt x="7031114" y="3781887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DCAA5B5-72FF-DE76-C4B6-CD5FECBABE96}"/>
              </a:ext>
            </a:extLst>
          </p:cNvPr>
          <p:cNvCxnSpPr>
            <a:cxnSpLocks/>
          </p:cNvCxnSpPr>
          <p:nvPr/>
        </p:nvCxnSpPr>
        <p:spPr>
          <a:xfrm flipV="1">
            <a:off x="2295193" y="1757779"/>
            <a:ext cx="6839929" cy="292963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6606E33-CF91-0712-3E91-E7455A31D8D7}"/>
                  </a:ext>
                </a:extLst>
              </p:cNvPr>
              <p:cNvSpPr txBox="1"/>
              <p:nvPr/>
            </p:nvSpPr>
            <p:spPr>
              <a:xfrm>
                <a:off x="8462204" y="1201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6606E33-CF91-0712-3E91-E7455A31D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2204" y="1201207"/>
                <a:ext cx="122767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4942BE3-1D0E-2415-1FF1-2BFD443B744A}"/>
              </a:ext>
            </a:extLst>
          </p:cNvPr>
          <p:cNvCxnSpPr>
            <a:cxnSpLocks/>
          </p:cNvCxnSpPr>
          <p:nvPr/>
        </p:nvCxnSpPr>
        <p:spPr>
          <a:xfrm>
            <a:off x="2295193" y="2283353"/>
            <a:ext cx="556894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9963AB1-66F0-328E-C4B1-D95A09A764D9}"/>
              </a:ext>
            </a:extLst>
          </p:cNvPr>
          <p:cNvCxnSpPr>
            <a:cxnSpLocks/>
          </p:cNvCxnSpPr>
          <p:nvPr/>
        </p:nvCxnSpPr>
        <p:spPr>
          <a:xfrm>
            <a:off x="7864136" y="2283353"/>
            <a:ext cx="0" cy="389550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7A3409C-421B-464B-F427-6E2B9A98935B}"/>
                  </a:ext>
                </a:extLst>
              </p:cNvPr>
              <p:cNvSpPr txBox="1"/>
              <p:nvPr/>
            </p:nvSpPr>
            <p:spPr>
              <a:xfrm>
                <a:off x="1617410" y="208803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7A3409C-421B-464B-F427-6E2B9A989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2088030"/>
                <a:ext cx="80739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BB2886D-72A8-2539-1C4C-BEBDDBB54B5B}"/>
                  </a:ext>
                </a:extLst>
              </p:cNvPr>
              <p:cNvSpPr txBox="1"/>
              <p:nvPr/>
            </p:nvSpPr>
            <p:spPr>
              <a:xfrm>
                <a:off x="7460438" y="621273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BB2886D-72A8-2539-1C4C-BEBDDBB54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438" y="6212730"/>
                <a:ext cx="80739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>
            <a:extLst>
              <a:ext uri="{FF2B5EF4-FFF2-40B4-BE49-F238E27FC236}">
                <a16:creationId xmlns:a16="http://schemas.microsoft.com/office/drawing/2014/main" id="{1246C511-1676-4DB8-1149-D35B57BCFCF1}"/>
              </a:ext>
            </a:extLst>
          </p:cNvPr>
          <p:cNvSpPr/>
          <p:nvPr/>
        </p:nvSpPr>
        <p:spPr>
          <a:xfrm>
            <a:off x="7794645" y="2210111"/>
            <a:ext cx="150757" cy="14648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16EFF0-B870-CE84-202F-E1AFEC7A41EE}"/>
              </a:ext>
            </a:extLst>
          </p:cNvPr>
          <p:cNvSpPr txBox="1"/>
          <p:nvPr/>
        </p:nvSpPr>
        <p:spPr>
          <a:xfrm>
            <a:off x="2906262" y="5344720"/>
            <a:ext cx="1869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Boucherie Block" panose="02000506000000020004" pitchFamily="2" charset="0"/>
              </a:rPr>
              <a:t>COSTS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1947977-B297-AF67-6ADB-CBAB7609D53B}"/>
                  </a:ext>
                </a:extLst>
              </p:cNvPr>
              <p:cNvSpPr txBox="1"/>
              <p:nvPr/>
            </p:nvSpPr>
            <p:spPr>
              <a:xfrm>
                <a:off x="2826514" y="926386"/>
                <a:ext cx="57772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latin typeface="Boucherie Block" panose="02000506000000020004" pitchFamily="2" charset="0"/>
                  </a:rPr>
                  <a:t>costs = quantity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3600" b="1" dirty="0">
                    <a:latin typeface="Boucherie Block" panose="02000506000000020004" pitchFamily="2" charset="0"/>
                  </a:rPr>
                  <a:t> atc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1947977-B297-AF67-6ADB-CBAB7609D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514" y="926386"/>
                <a:ext cx="5777285" cy="646331"/>
              </a:xfrm>
              <a:prstGeom prst="rect">
                <a:avLst/>
              </a:prstGeom>
              <a:blipFill>
                <a:blip r:embed="rId11"/>
                <a:stretch>
                  <a:fillRect l="-3273" t="-14151" b="-35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43818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CB8C2F-ED3D-4752-D225-C3D1C43AD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7085EF6-8581-A7C8-98F5-80C97C196C8F}"/>
              </a:ext>
            </a:extLst>
          </p:cNvPr>
          <p:cNvSpPr/>
          <p:nvPr/>
        </p:nvSpPr>
        <p:spPr>
          <a:xfrm>
            <a:off x="2290363" y="2283353"/>
            <a:ext cx="5573772" cy="392937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C6B722D-1962-0189-C37D-68D30DD37D20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C6B722D-1962-0189-C37D-68D30DD37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483D6E-6048-13A5-B12D-0D35FCEAAB0D}"/>
                  </a:ext>
                </a:extLst>
              </p:cNvPr>
              <p:cNvSpPr txBox="1"/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483D6E-6048-13A5-B12D-0D35FCEAA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B203600-2B5A-5990-D631-CD032693B88C}"/>
                  </a:ext>
                </a:extLst>
              </p:cNvPr>
              <p:cNvSpPr txBox="1"/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B203600-2B5A-5990-D631-CD032693B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874E0A9-0C93-70AB-A8F9-63F52FEBEF95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7AC25D7-DFD4-BE35-E500-42A9D5FCAC9B}"/>
              </a:ext>
            </a:extLst>
          </p:cNvPr>
          <p:cNvSpPr/>
          <p:nvPr/>
        </p:nvSpPr>
        <p:spPr>
          <a:xfrm>
            <a:off x="2782176" y="1708322"/>
            <a:ext cx="6826928" cy="1341586"/>
          </a:xfrm>
          <a:custGeom>
            <a:avLst/>
            <a:gdLst>
              <a:gd name="connsiteX0" fmla="*/ 0 w 6826928"/>
              <a:gd name="connsiteY0" fmla="*/ 177554 h 1341586"/>
              <a:gd name="connsiteX1" fmla="*/ 3533313 w 6826928"/>
              <a:gd name="connsiteY1" fmla="*/ 1340529 h 1341586"/>
              <a:gd name="connsiteX2" fmla="*/ 6826928 w 6826928"/>
              <a:gd name="connsiteY2" fmla="*/ 0 h 1341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26928" h="1341586">
                <a:moveTo>
                  <a:pt x="0" y="177554"/>
                </a:moveTo>
                <a:cubicBezTo>
                  <a:pt x="1197746" y="773837"/>
                  <a:pt x="2395492" y="1370121"/>
                  <a:pt x="3533313" y="1340529"/>
                </a:cubicBezTo>
                <a:cubicBezTo>
                  <a:pt x="4671134" y="1310937"/>
                  <a:pt x="5749031" y="655468"/>
                  <a:pt x="6826928" y="0"/>
                </a:cubicBez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465CD5-625D-30F5-D801-91D002875E0E}"/>
              </a:ext>
            </a:extLst>
          </p:cNvPr>
          <p:cNvCxnSpPr>
            <a:cxnSpLocks/>
          </p:cNvCxnSpPr>
          <p:nvPr/>
        </p:nvCxnSpPr>
        <p:spPr>
          <a:xfrm flipV="1">
            <a:off x="2295193" y="3473817"/>
            <a:ext cx="6981972" cy="121359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BBB672-ACDF-E4B3-FDA1-799460C757BD}"/>
                  </a:ext>
                </a:extLst>
              </p:cNvPr>
              <p:cNvSpPr txBox="1"/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𝑨𝑽𝑪</m:t>
                      </m:r>
                    </m:oMath>
                  </m:oMathPara>
                </a14:m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BBB672-ACDF-E4B3-FDA1-799460C75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5BC0E2-ECFE-094F-EC4B-59C3EDD1EC22}"/>
                  </a:ext>
                </a:extLst>
              </p:cNvPr>
              <p:cNvSpPr txBox="1"/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5BC0E2-ECFE-094F-EC4B-59C3EDD1E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CEED05-5869-E2C5-8BEA-B4508F898C8B}"/>
                  </a:ext>
                </a:extLst>
              </p:cNvPr>
              <p:cNvSpPr txBox="1"/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𝑨𝑭𝑪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CEED05-5869-E2C5-8BEA-B4508F898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2AE9357-267D-7D46-F7F5-AB07BA079FEA}"/>
              </a:ext>
            </a:extLst>
          </p:cNvPr>
          <p:cNvSpPr/>
          <p:nvPr/>
        </p:nvSpPr>
        <p:spPr>
          <a:xfrm>
            <a:off x="2556769" y="2041864"/>
            <a:ext cx="7031114" cy="3781887"/>
          </a:xfrm>
          <a:custGeom>
            <a:avLst/>
            <a:gdLst>
              <a:gd name="connsiteX0" fmla="*/ 0 w 7031114"/>
              <a:gd name="connsiteY0" fmla="*/ 0 h 3781887"/>
              <a:gd name="connsiteX1" fmla="*/ 2370338 w 7031114"/>
              <a:gd name="connsiteY1" fmla="*/ 2681056 h 3781887"/>
              <a:gd name="connsiteX2" fmla="*/ 7031114 w 7031114"/>
              <a:gd name="connsiteY2" fmla="*/ 3781887 h 3781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114" h="3781887">
                <a:moveTo>
                  <a:pt x="0" y="0"/>
                </a:moveTo>
                <a:cubicBezTo>
                  <a:pt x="599243" y="1025370"/>
                  <a:pt x="1198486" y="2050741"/>
                  <a:pt x="2370338" y="2681056"/>
                </a:cubicBezTo>
                <a:cubicBezTo>
                  <a:pt x="3542190" y="3311371"/>
                  <a:pt x="5286652" y="3546629"/>
                  <a:pt x="7031114" y="3781887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0A311B0-5834-B9E6-224D-4BCEDB08E704}"/>
              </a:ext>
            </a:extLst>
          </p:cNvPr>
          <p:cNvCxnSpPr>
            <a:cxnSpLocks/>
          </p:cNvCxnSpPr>
          <p:nvPr/>
        </p:nvCxnSpPr>
        <p:spPr>
          <a:xfrm flipV="1">
            <a:off x="2295193" y="1757779"/>
            <a:ext cx="6839929" cy="292963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4B7087F-5DA9-8EDB-6303-94B160D4814A}"/>
                  </a:ext>
                </a:extLst>
              </p:cNvPr>
              <p:cNvSpPr txBox="1"/>
              <p:nvPr/>
            </p:nvSpPr>
            <p:spPr>
              <a:xfrm>
                <a:off x="8462204" y="1201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4B7087F-5DA9-8EDB-6303-94B160D48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2204" y="1201207"/>
                <a:ext cx="122767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CCD5244-1B4D-5F6C-D466-D712D32F889F}"/>
              </a:ext>
            </a:extLst>
          </p:cNvPr>
          <p:cNvCxnSpPr>
            <a:cxnSpLocks/>
          </p:cNvCxnSpPr>
          <p:nvPr/>
        </p:nvCxnSpPr>
        <p:spPr>
          <a:xfrm>
            <a:off x="2295193" y="2283353"/>
            <a:ext cx="556894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2C60A0D-2F84-5CAD-834F-D958D7902293}"/>
              </a:ext>
            </a:extLst>
          </p:cNvPr>
          <p:cNvCxnSpPr>
            <a:cxnSpLocks/>
          </p:cNvCxnSpPr>
          <p:nvPr/>
        </p:nvCxnSpPr>
        <p:spPr>
          <a:xfrm>
            <a:off x="7864136" y="2283353"/>
            <a:ext cx="0" cy="389550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38634A7-F200-7CE0-B291-73026A19BBE7}"/>
                  </a:ext>
                </a:extLst>
              </p:cNvPr>
              <p:cNvSpPr txBox="1"/>
              <p:nvPr/>
            </p:nvSpPr>
            <p:spPr>
              <a:xfrm>
                <a:off x="1617410" y="208803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38634A7-F200-7CE0-B291-73026A19B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2088030"/>
                <a:ext cx="80739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B5FD211-0FD4-AFF8-B1B8-2ED64A8D340C}"/>
                  </a:ext>
                </a:extLst>
              </p:cNvPr>
              <p:cNvSpPr txBox="1"/>
              <p:nvPr/>
            </p:nvSpPr>
            <p:spPr>
              <a:xfrm>
                <a:off x="7460438" y="621273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B5FD211-0FD4-AFF8-B1B8-2ED64A8D3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438" y="6212730"/>
                <a:ext cx="80739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>
            <a:extLst>
              <a:ext uri="{FF2B5EF4-FFF2-40B4-BE49-F238E27FC236}">
                <a16:creationId xmlns:a16="http://schemas.microsoft.com/office/drawing/2014/main" id="{67E7F641-6D0B-7E0E-39F3-96201CD7EF37}"/>
              </a:ext>
            </a:extLst>
          </p:cNvPr>
          <p:cNvSpPr/>
          <p:nvPr/>
        </p:nvSpPr>
        <p:spPr>
          <a:xfrm>
            <a:off x="7794645" y="2210111"/>
            <a:ext cx="150757" cy="14648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AD0604-17CB-EA9A-5399-FDE2DEA6C385}"/>
              </a:ext>
            </a:extLst>
          </p:cNvPr>
          <p:cNvSpPr/>
          <p:nvPr/>
        </p:nvSpPr>
        <p:spPr>
          <a:xfrm>
            <a:off x="2295192" y="2672333"/>
            <a:ext cx="5564108" cy="3540396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F45E8A-3EB4-C130-60C1-39D1D5A9ACBF}"/>
              </a:ext>
            </a:extLst>
          </p:cNvPr>
          <p:cNvSpPr txBox="1"/>
          <p:nvPr/>
        </p:nvSpPr>
        <p:spPr>
          <a:xfrm>
            <a:off x="3300024" y="1229378"/>
            <a:ext cx="5544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Boucherie Block" panose="02000506000000020004" pitchFamily="2" charset="0"/>
              </a:rPr>
              <a:t>PROFIT = REVENUE - COST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057225B-8936-49B6-E71F-A6EB21C26D05}"/>
              </a:ext>
            </a:extLst>
          </p:cNvPr>
          <p:cNvSpPr/>
          <p:nvPr/>
        </p:nvSpPr>
        <p:spPr>
          <a:xfrm flipH="1">
            <a:off x="4230841" y="1846262"/>
            <a:ext cx="678510" cy="648486"/>
          </a:xfrm>
          <a:custGeom>
            <a:avLst/>
            <a:gdLst>
              <a:gd name="connsiteX0" fmla="*/ 0 w 426128"/>
              <a:gd name="connsiteY0" fmla="*/ 701336 h 710546"/>
              <a:gd name="connsiteX1" fmla="*/ 195308 w 426128"/>
              <a:gd name="connsiteY1" fmla="*/ 612560 h 710546"/>
              <a:gd name="connsiteX2" fmla="*/ 426128 w 426128"/>
              <a:gd name="connsiteY2" fmla="*/ 0 h 710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128" h="710546">
                <a:moveTo>
                  <a:pt x="0" y="701336"/>
                </a:moveTo>
                <a:cubicBezTo>
                  <a:pt x="62143" y="715392"/>
                  <a:pt x="124287" y="729449"/>
                  <a:pt x="195308" y="612560"/>
                </a:cubicBezTo>
                <a:cubicBezTo>
                  <a:pt x="266329" y="495671"/>
                  <a:pt x="346228" y="247835"/>
                  <a:pt x="426128" y="0"/>
                </a:cubicBezTo>
              </a:path>
            </a:pathLst>
          </a:cu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253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488CE8-E046-81C6-F898-1FEBC56B3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2972788-0A23-50DE-F46A-385EE49CD51E}"/>
                  </a:ext>
                </a:extLst>
              </p:cNvPr>
              <p:cNvSpPr txBox="1"/>
              <p:nvPr/>
            </p:nvSpPr>
            <p:spPr>
              <a:xfrm>
                <a:off x="10977022" y="600037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2972788-0A23-50DE-F46A-385EE49CD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7022" y="600037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6FF05C5-A54B-9AFB-31CA-F22A284D5406}"/>
                  </a:ext>
                </a:extLst>
              </p:cNvPr>
              <p:cNvSpPr txBox="1"/>
              <p:nvPr/>
            </p:nvSpPr>
            <p:spPr>
              <a:xfrm>
                <a:off x="2912468" y="41461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6FF05C5-A54B-9AFB-31CA-F22A284D5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468" y="41461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1494971-745E-6217-A284-B8CEA648FA66}"/>
              </a:ext>
            </a:extLst>
          </p:cNvPr>
          <p:cNvSpPr/>
          <p:nvPr/>
        </p:nvSpPr>
        <p:spPr>
          <a:xfrm>
            <a:off x="3581068" y="59927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7D6DE82-3034-9A5D-CC6F-D6B708FC703E}"/>
                  </a:ext>
                </a:extLst>
              </p:cNvPr>
              <p:cNvSpPr txBox="1"/>
              <p:nvPr/>
            </p:nvSpPr>
            <p:spPr>
              <a:xfrm>
                <a:off x="10899117" y="1338684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800" b="1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7D6DE82-3034-9A5D-CC6F-D6B708FC7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9117" y="1338684"/>
                <a:ext cx="12276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577202E-E058-24F1-B756-B733C998D889}"/>
              </a:ext>
            </a:extLst>
          </p:cNvPr>
          <p:cNvSpPr/>
          <p:nvPr/>
        </p:nvSpPr>
        <p:spPr>
          <a:xfrm>
            <a:off x="5364906" y="1641857"/>
            <a:ext cx="5715000" cy="1359998"/>
          </a:xfrm>
          <a:custGeom>
            <a:avLst/>
            <a:gdLst>
              <a:gd name="connsiteX0" fmla="*/ 0 w 5715000"/>
              <a:gd name="connsiteY0" fmla="*/ 256309 h 1359998"/>
              <a:gd name="connsiteX1" fmla="*/ 2798618 w 5715000"/>
              <a:gd name="connsiteY1" fmla="*/ 1357746 h 1359998"/>
              <a:gd name="connsiteX2" fmla="*/ 5715000 w 5715000"/>
              <a:gd name="connsiteY2" fmla="*/ 0 h 135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5000" h="1359998">
                <a:moveTo>
                  <a:pt x="0" y="256309"/>
                </a:moveTo>
                <a:cubicBezTo>
                  <a:pt x="923059" y="828386"/>
                  <a:pt x="1846118" y="1400464"/>
                  <a:pt x="2798618" y="1357746"/>
                </a:cubicBezTo>
                <a:cubicBezTo>
                  <a:pt x="3751118" y="1315028"/>
                  <a:pt x="4733059" y="657514"/>
                  <a:pt x="5715000" y="0"/>
                </a:cubicBezTo>
              </a:path>
            </a:pathLst>
          </a:cu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729C443-FFB7-6A3D-226E-C949A0C0D636}"/>
              </a:ext>
            </a:extLst>
          </p:cNvPr>
          <p:cNvSpPr/>
          <p:nvPr/>
        </p:nvSpPr>
        <p:spPr>
          <a:xfrm>
            <a:off x="4347729" y="2243944"/>
            <a:ext cx="6497782" cy="2370112"/>
          </a:xfrm>
          <a:custGeom>
            <a:avLst/>
            <a:gdLst>
              <a:gd name="connsiteX0" fmla="*/ 0 w 6497782"/>
              <a:gd name="connsiteY0" fmla="*/ 1918855 h 2370112"/>
              <a:gd name="connsiteX1" fmla="*/ 3574473 w 6497782"/>
              <a:gd name="connsiteY1" fmla="*/ 2237509 h 2370112"/>
              <a:gd name="connsiteX2" fmla="*/ 6497782 w 6497782"/>
              <a:gd name="connsiteY2" fmla="*/ 0 h 2370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97782" h="2370112">
                <a:moveTo>
                  <a:pt x="0" y="1918855"/>
                </a:moveTo>
                <a:cubicBezTo>
                  <a:pt x="1245754" y="2238086"/>
                  <a:pt x="2491509" y="2557318"/>
                  <a:pt x="3574473" y="2237509"/>
                </a:cubicBezTo>
                <a:cubicBezTo>
                  <a:pt x="4657437" y="1917700"/>
                  <a:pt x="5577609" y="958850"/>
                  <a:pt x="6497782" y="0"/>
                </a:cubicBezTo>
              </a:path>
            </a:pathLst>
          </a:cu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E1B7382-CB1A-4B6C-7B49-F82C74007475}"/>
                  </a:ext>
                </a:extLst>
              </p:cNvPr>
              <p:cNvSpPr txBox="1"/>
              <p:nvPr/>
            </p:nvSpPr>
            <p:spPr>
              <a:xfrm>
                <a:off x="10678439" y="1943144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𝑨𝑽𝑪</m:t>
                      </m:r>
                    </m:oMath>
                  </m:oMathPara>
                </a14:m>
                <a:endParaRPr lang="en-US" sz="2800" b="1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E1B7382-CB1A-4B6C-7B49-F82C74007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8439" y="1943144"/>
                <a:ext cx="122767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E9E173E-45D4-AB55-7941-B393B6CFEBA5}"/>
              </a:ext>
            </a:extLst>
          </p:cNvPr>
          <p:cNvSpPr/>
          <p:nvPr/>
        </p:nvSpPr>
        <p:spPr>
          <a:xfrm>
            <a:off x="3918239" y="1048810"/>
            <a:ext cx="7058891" cy="4772891"/>
          </a:xfrm>
          <a:custGeom>
            <a:avLst/>
            <a:gdLst>
              <a:gd name="connsiteX0" fmla="*/ 0 w 7058891"/>
              <a:gd name="connsiteY0" fmla="*/ 0 h 4772891"/>
              <a:gd name="connsiteX1" fmla="*/ 2493818 w 7058891"/>
              <a:gd name="connsiteY1" fmla="*/ 3754582 h 4772891"/>
              <a:gd name="connsiteX2" fmla="*/ 7058891 w 7058891"/>
              <a:gd name="connsiteY2" fmla="*/ 4772891 h 4772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58891" h="4772891">
                <a:moveTo>
                  <a:pt x="0" y="0"/>
                </a:moveTo>
                <a:cubicBezTo>
                  <a:pt x="658668" y="1479550"/>
                  <a:pt x="1317336" y="2959100"/>
                  <a:pt x="2493818" y="3754582"/>
                </a:cubicBezTo>
                <a:cubicBezTo>
                  <a:pt x="3670300" y="4550064"/>
                  <a:pt x="5364595" y="4661477"/>
                  <a:pt x="7058891" y="4772891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57A9968-29BE-370B-E476-5345EEDD5D8F}"/>
                  </a:ext>
                </a:extLst>
              </p:cNvPr>
              <p:cNvSpPr txBox="1"/>
              <p:nvPr/>
            </p:nvSpPr>
            <p:spPr>
              <a:xfrm>
                <a:off x="10292176" y="5193139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𝑨𝑭𝑪</m:t>
                      </m:r>
                    </m:oMath>
                  </m:oMathPara>
                </a14:m>
                <a:endParaRPr lang="en-US" sz="28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57A9968-29BE-370B-E476-5345EEDD5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2176" y="5193139"/>
                <a:ext cx="122767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8432A1A-4BD0-184C-3530-C942441EBD18}"/>
              </a:ext>
            </a:extLst>
          </p:cNvPr>
          <p:cNvSpPr/>
          <p:nvPr/>
        </p:nvSpPr>
        <p:spPr>
          <a:xfrm>
            <a:off x="3634220" y="1131937"/>
            <a:ext cx="5313219" cy="4577837"/>
          </a:xfrm>
          <a:custGeom>
            <a:avLst/>
            <a:gdLst>
              <a:gd name="connsiteX0" fmla="*/ 0 w 5313219"/>
              <a:gd name="connsiteY0" fmla="*/ 3574473 h 4577837"/>
              <a:gd name="connsiteX1" fmla="*/ 2763982 w 5313219"/>
              <a:gd name="connsiteY1" fmla="*/ 4350327 h 4577837"/>
              <a:gd name="connsiteX2" fmla="*/ 5313219 w 5313219"/>
              <a:gd name="connsiteY2" fmla="*/ 0 h 4577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3219" h="4577837">
                <a:moveTo>
                  <a:pt x="0" y="3574473"/>
                </a:moveTo>
                <a:cubicBezTo>
                  <a:pt x="939223" y="4260272"/>
                  <a:pt x="1878446" y="4946072"/>
                  <a:pt x="2763982" y="4350327"/>
                </a:cubicBezTo>
                <a:cubicBezTo>
                  <a:pt x="3649518" y="3754582"/>
                  <a:pt x="4481368" y="1877291"/>
                  <a:pt x="5313219" y="0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E04F2D4-4693-7257-E7D6-DEE440BAB08B}"/>
                  </a:ext>
                </a:extLst>
              </p:cNvPr>
              <p:cNvSpPr txBox="1"/>
              <p:nvPr/>
            </p:nvSpPr>
            <p:spPr>
              <a:xfrm>
                <a:off x="8718839" y="864490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E04F2D4-4693-7257-E7D6-DEE440BAB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8839" y="864490"/>
                <a:ext cx="122767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1F4B653-084B-4CE8-2F48-1A9604A4616F}"/>
              </a:ext>
            </a:extLst>
          </p:cNvPr>
          <p:cNvCxnSpPr>
            <a:cxnSpLocks/>
          </p:cNvCxnSpPr>
          <p:nvPr/>
        </p:nvCxnSpPr>
        <p:spPr>
          <a:xfrm flipH="1">
            <a:off x="3613017" y="3043418"/>
            <a:ext cx="4438116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3B6BE8C-88D4-F7B7-DA4C-C503F6355B9B}"/>
              </a:ext>
            </a:extLst>
          </p:cNvPr>
          <p:cNvCxnSpPr>
            <a:cxnSpLocks/>
          </p:cNvCxnSpPr>
          <p:nvPr/>
        </p:nvCxnSpPr>
        <p:spPr>
          <a:xfrm>
            <a:off x="8051133" y="3043418"/>
            <a:ext cx="0" cy="312627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97E846E-16A6-13B3-C3D5-EF076658A70A}"/>
              </a:ext>
            </a:extLst>
          </p:cNvPr>
          <p:cNvCxnSpPr>
            <a:cxnSpLocks/>
          </p:cNvCxnSpPr>
          <p:nvPr/>
        </p:nvCxnSpPr>
        <p:spPr>
          <a:xfrm>
            <a:off x="7180759" y="4621904"/>
            <a:ext cx="0" cy="156313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89C4F73-87E3-F32B-9E36-DF1C1DB30143}"/>
                  </a:ext>
                </a:extLst>
              </p:cNvPr>
              <p:cNvSpPr txBox="1"/>
              <p:nvPr/>
            </p:nvSpPr>
            <p:spPr>
              <a:xfrm>
                <a:off x="1893476" y="2863938"/>
                <a:ext cx="17264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𝒎𝒊𝒏</m:t>
                      </m:r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b="1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en-US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89C4F73-87E3-F32B-9E36-DF1C1DB301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476" y="2863938"/>
                <a:ext cx="1726455" cy="646331"/>
              </a:xfrm>
              <a:prstGeom prst="rect">
                <a:avLst/>
              </a:prstGeom>
              <a:blipFill>
                <a:blip r:embed="rId8"/>
                <a:stretch>
                  <a:fillRect r="-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68DFA39-215A-3ECD-EBD9-D946CD7F43CA}"/>
                  </a:ext>
                </a:extLst>
              </p:cNvPr>
              <p:cNvSpPr txBox="1"/>
              <p:nvPr/>
            </p:nvSpPr>
            <p:spPr>
              <a:xfrm>
                <a:off x="663263" y="4385896"/>
                <a:ext cx="17264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𝒎𝒊𝒏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𝑨𝑽𝑪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68DFA39-215A-3ECD-EBD9-D946CD7F4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63" y="4385896"/>
                <a:ext cx="1726455" cy="646331"/>
              </a:xfrm>
              <a:prstGeom prst="rect">
                <a:avLst/>
              </a:prstGeom>
              <a:blipFill>
                <a:blip r:embed="rId9"/>
                <a:stretch>
                  <a:fillRect r="-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F286A68-F916-1753-BA11-AE8D8462142A}"/>
              </a:ext>
            </a:extLst>
          </p:cNvPr>
          <p:cNvCxnSpPr>
            <a:cxnSpLocks/>
          </p:cNvCxnSpPr>
          <p:nvPr/>
        </p:nvCxnSpPr>
        <p:spPr>
          <a:xfrm flipV="1">
            <a:off x="2735000" y="791790"/>
            <a:ext cx="17159" cy="192066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5B7F6F1-F60E-9D11-B459-130AC91059FC}"/>
              </a:ext>
            </a:extLst>
          </p:cNvPr>
          <p:cNvCxnSpPr>
            <a:cxnSpLocks/>
          </p:cNvCxnSpPr>
          <p:nvPr/>
        </p:nvCxnSpPr>
        <p:spPr>
          <a:xfrm>
            <a:off x="2743579" y="3336131"/>
            <a:ext cx="8580" cy="283356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296B11B-20D4-64EB-A07D-1D554BA57F01}"/>
              </a:ext>
            </a:extLst>
          </p:cNvPr>
          <p:cNvCxnSpPr>
            <a:cxnSpLocks/>
          </p:cNvCxnSpPr>
          <p:nvPr/>
        </p:nvCxnSpPr>
        <p:spPr>
          <a:xfrm flipH="1" flipV="1">
            <a:off x="1428612" y="783942"/>
            <a:ext cx="4545" cy="3492960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4A932A6-7778-5129-C11D-EC8D58DE2D5C}"/>
              </a:ext>
            </a:extLst>
          </p:cNvPr>
          <p:cNvCxnSpPr>
            <a:cxnSpLocks/>
          </p:cNvCxnSpPr>
          <p:nvPr/>
        </p:nvCxnSpPr>
        <p:spPr>
          <a:xfrm>
            <a:off x="1428612" y="4888647"/>
            <a:ext cx="0" cy="1296396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E7BD93A-1A27-40D8-AABB-65C1FCB98761}"/>
                  </a:ext>
                </a:extLst>
              </p:cNvPr>
              <p:cNvSpPr txBox="1"/>
              <p:nvPr/>
            </p:nvSpPr>
            <p:spPr>
              <a:xfrm>
                <a:off x="244834" y="2343122"/>
                <a:ext cx="11028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E7BD93A-1A27-40D8-AABB-65C1FCB98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34" y="2343122"/>
                <a:ext cx="1102893" cy="369332"/>
              </a:xfrm>
              <a:prstGeom prst="rect">
                <a:avLst/>
              </a:prstGeom>
              <a:blipFill>
                <a:blip r:embed="rId10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427B17D-A54D-AFEA-2236-BC5CC33CAF36}"/>
                  </a:ext>
                </a:extLst>
              </p:cNvPr>
              <p:cNvSpPr txBox="1"/>
              <p:nvPr/>
            </p:nvSpPr>
            <p:spPr>
              <a:xfrm>
                <a:off x="220584" y="5270083"/>
                <a:ext cx="11028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427B17D-A54D-AFEA-2236-BC5CC33CA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84" y="5270083"/>
                <a:ext cx="1102893" cy="369332"/>
              </a:xfrm>
              <a:prstGeom prst="rect">
                <a:avLst/>
              </a:prstGeom>
              <a:blipFill>
                <a:blip r:embed="rId1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AAF120C-FFF0-9A9A-E40E-876124966E02}"/>
                  </a:ext>
                </a:extLst>
              </p:cNvPr>
              <p:cNvSpPr txBox="1"/>
              <p:nvPr/>
            </p:nvSpPr>
            <p:spPr>
              <a:xfrm>
                <a:off x="1665827" y="1677238"/>
                <a:ext cx="11028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AAF120C-FFF0-9A9A-E40E-876124966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827" y="1677238"/>
                <a:ext cx="110289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47CB405-D16A-46C1-9A55-CFDCD1CC422B}"/>
                  </a:ext>
                </a:extLst>
              </p:cNvPr>
              <p:cNvSpPr txBox="1"/>
              <p:nvPr/>
            </p:nvSpPr>
            <p:spPr>
              <a:xfrm>
                <a:off x="1665826" y="3839943"/>
                <a:ext cx="11028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47CB405-D16A-46C1-9A55-CFDCD1CC4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826" y="3839943"/>
                <a:ext cx="110289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6D36406-4CDA-394F-3599-81E613C7FD8E}"/>
              </a:ext>
            </a:extLst>
          </p:cNvPr>
          <p:cNvCxnSpPr>
            <a:cxnSpLocks/>
          </p:cNvCxnSpPr>
          <p:nvPr/>
        </p:nvCxnSpPr>
        <p:spPr>
          <a:xfrm flipH="1" flipV="1">
            <a:off x="2389718" y="4606557"/>
            <a:ext cx="4791041" cy="1534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2D3B088-F651-C401-E3DF-57E0FF12E311}"/>
                  </a:ext>
                </a:extLst>
              </p:cNvPr>
              <p:cNvSpPr txBox="1"/>
              <p:nvPr/>
            </p:nvSpPr>
            <p:spPr>
              <a:xfrm>
                <a:off x="6789224" y="621526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2D3B088-F651-C401-E3DF-57E0FF12E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224" y="6215260"/>
                <a:ext cx="807396" cy="369332"/>
              </a:xfrm>
              <a:prstGeom prst="rect">
                <a:avLst/>
              </a:prstGeom>
              <a:blipFill>
                <a:blip r:embed="rId1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3882549-D720-1E7E-57FD-B217B5CB7069}"/>
                  </a:ext>
                </a:extLst>
              </p:cNvPr>
              <p:cNvSpPr txBox="1"/>
              <p:nvPr/>
            </p:nvSpPr>
            <p:spPr>
              <a:xfrm>
                <a:off x="7647435" y="6221879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3882549-D720-1E7E-57FD-B217B5CB7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7435" y="6221879"/>
                <a:ext cx="807396" cy="369332"/>
              </a:xfrm>
              <a:prstGeom prst="rect">
                <a:avLst/>
              </a:prstGeom>
              <a:blipFill>
                <a:blip r:embed="rId1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85078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4F483E-DC02-A22F-5E46-9C97EA27D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E0106E9-426C-875A-ECAC-DDE2528BA490}"/>
                  </a:ext>
                </a:extLst>
              </p:cNvPr>
              <p:cNvSpPr txBox="1"/>
              <p:nvPr/>
            </p:nvSpPr>
            <p:spPr>
              <a:xfrm>
                <a:off x="10977022" y="600037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E0106E9-426C-875A-ECAC-DDE2528BA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7022" y="600037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A0965AE-3061-756D-BED9-59912E4ADE4A}"/>
                  </a:ext>
                </a:extLst>
              </p:cNvPr>
              <p:cNvSpPr txBox="1"/>
              <p:nvPr/>
            </p:nvSpPr>
            <p:spPr>
              <a:xfrm>
                <a:off x="2912468" y="41461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A0965AE-3061-756D-BED9-59912E4AD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468" y="41461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9410208-3E97-EDD1-00AD-E7816A78C22C}"/>
              </a:ext>
            </a:extLst>
          </p:cNvPr>
          <p:cNvSpPr/>
          <p:nvPr/>
        </p:nvSpPr>
        <p:spPr>
          <a:xfrm>
            <a:off x="3581068" y="59927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B85869D-6F70-32C6-CBEB-1C560F1425E1}"/>
              </a:ext>
            </a:extLst>
          </p:cNvPr>
          <p:cNvSpPr/>
          <p:nvPr/>
        </p:nvSpPr>
        <p:spPr>
          <a:xfrm>
            <a:off x="5364906" y="1641857"/>
            <a:ext cx="5715000" cy="1359998"/>
          </a:xfrm>
          <a:custGeom>
            <a:avLst/>
            <a:gdLst>
              <a:gd name="connsiteX0" fmla="*/ 0 w 5715000"/>
              <a:gd name="connsiteY0" fmla="*/ 256309 h 1359998"/>
              <a:gd name="connsiteX1" fmla="*/ 2798618 w 5715000"/>
              <a:gd name="connsiteY1" fmla="*/ 1357746 h 1359998"/>
              <a:gd name="connsiteX2" fmla="*/ 5715000 w 5715000"/>
              <a:gd name="connsiteY2" fmla="*/ 0 h 135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5000" h="1359998">
                <a:moveTo>
                  <a:pt x="0" y="256309"/>
                </a:moveTo>
                <a:cubicBezTo>
                  <a:pt x="923059" y="828386"/>
                  <a:pt x="1846118" y="1400464"/>
                  <a:pt x="2798618" y="1357746"/>
                </a:cubicBezTo>
                <a:cubicBezTo>
                  <a:pt x="3751118" y="1315028"/>
                  <a:pt x="4733059" y="657514"/>
                  <a:pt x="5715000" y="0"/>
                </a:cubicBezTo>
              </a:path>
            </a:pathLst>
          </a:cu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B234675-F138-8F0B-3AEC-1C3C9DBC4758}"/>
              </a:ext>
            </a:extLst>
          </p:cNvPr>
          <p:cNvSpPr/>
          <p:nvPr/>
        </p:nvSpPr>
        <p:spPr>
          <a:xfrm>
            <a:off x="4347729" y="2243944"/>
            <a:ext cx="6497782" cy="2370112"/>
          </a:xfrm>
          <a:custGeom>
            <a:avLst/>
            <a:gdLst>
              <a:gd name="connsiteX0" fmla="*/ 0 w 6497782"/>
              <a:gd name="connsiteY0" fmla="*/ 1918855 h 2370112"/>
              <a:gd name="connsiteX1" fmla="*/ 3574473 w 6497782"/>
              <a:gd name="connsiteY1" fmla="*/ 2237509 h 2370112"/>
              <a:gd name="connsiteX2" fmla="*/ 6497782 w 6497782"/>
              <a:gd name="connsiteY2" fmla="*/ 0 h 2370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97782" h="2370112">
                <a:moveTo>
                  <a:pt x="0" y="1918855"/>
                </a:moveTo>
                <a:cubicBezTo>
                  <a:pt x="1245754" y="2238086"/>
                  <a:pt x="2491509" y="2557318"/>
                  <a:pt x="3574473" y="2237509"/>
                </a:cubicBezTo>
                <a:cubicBezTo>
                  <a:pt x="4657437" y="1917700"/>
                  <a:pt x="5577609" y="958850"/>
                  <a:pt x="6497782" y="0"/>
                </a:cubicBezTo>
              </a:path>
            </a:pathLst>
          </a:cu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B2A80CC-0E01-B916-FBA2-C370B19B22B9}"/>
              </a:ext>
            </a:extLst>
          </p:cNvPr>
          <p:cNvSpPr/>
          <p:nvPr/>
        </p:nvSpPr>
        <p:spPr>
          <a:xfrm>
            <a:off x="3634220" y="1131937"/>
            <a:ext cx="5313219" cy="4577837"/>
          </a:xfrm>
          <a:custGeom>
            <a:avLst/>
            <a:gdLst>
              <a:gd name="connsiteX0" fmla="*/ 0 w 5313219"/>
              <a:gd name="connsiteY0" fmla="*/ 3574473 h 4577837"/>
              <a:gd name="connsiteX1" fmla="*/ 2763982 w 5313219"/>
              <a:gd name="connsiteY1" fmla="*/ 4350327 h 4577837"/>
              <a:gd name="connsiteX2" fmla="*/ 5313219 w 5313219"/>
              <a:gd name="connsiteY2" fmla="*/ 0 h 4577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3219" h="4577837">
                <a:moveTo>
                  <a:pt x="0" y="3574473"/>
                </a:moveTo>
                <a:cubicBezTo>
                  <a:pt x="939223" y="4260272"/>
                  <a:pt x="1878446" y="4946072"/>
                  <a:pt x="2763982" y="4350327"/>
                </a:cubicBezTo>
                <a:cubicBezTo>
                  <a:pt x="3649518" y="3754582"/>
                  <a:pt x="4481368" y="1877291"/>
                  <a:pt x="5313219" y="0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BAE58E-9774-DEB3-5A02-CFFB6AAA40F8}"/>
              </a:ext>
            </a:extLst>
          </p:cNvPr>
          <p:cNvSpPr txBox="1"/>
          <p:nvPr/>
        </p:nvSpPr>
        <p:spPr>
          <a:xfrm>
            <a:off x="9152715" y="629802"/>
            <a:ext cx="12276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  <a:latin typeface="Boucherie Block" panose="02000506000000020004" pitchFamily="2" charset="0"/>
              </a:rPr>
              <a:t>Supply Curve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E880803-EBEC-3A1E-892A-6426F8B40B3B}"/>
              </a:ext>
            </a:extLst>
          </p:cNvPr>
          <p:cNvCxnSpPr>
            <a:cxnSpLocks/>
          </p:cNvCxnSpPr>
          <p:nvPr/>
        </p:nvCxnSpPr>
        <p:spPr>
          <a:xfrm>
            <a:off x="7180759" y="4621904"/>
            <a:ext cx="0" cy="156313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81F67F4-50AA-477B-9A94-07387D248271}"/>
                  </a:ext>
                </a:extLst>
              </p:cNvPr>
              <p:cNvSpPr txBox="1"/>
              <p:nvPr/>
            </p:nvSpPr>
            <p:spPr>
              <a:xfrm>
                <a:off x="1835574" y="4421891"/>
                <a:ext cx="17264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𝒎𝒊𝒏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𝑨𝑽𝑪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81F67F4-50AA-477B-9A94-07387D248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574" y="4421891"/>
                <a:ext cx="1726455" cy="369332"/>
              </a:xfrm>
              <a:prstGeom prst="rect">
                <a:avLst/>
              </a:prstGeom>
              <a:blipFill>
                <a:blip r:embed="rId4"/>
                <a:stretch>
                  <a:fillRect r="-106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A319A7C-E234-6ED7-C721-10CC9946250F}"/>
                  </a:ext>
                </a:extLst>
              </p:cNvPr>
              <p:cNvSpPr txBox="1"/>
              <p:nvPr/>
            </p:nvSpPr>
            <p:spPr>
              <a:xfrm>
                <a:off x="6789224" y="621526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A319A7C-E234-6ED7-C721-10CC99462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224" y="6215260"/>
                <a:ext cx="807396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AA0A6B0-9CD1-6688-45EF-A003C3915DC8}"/>
              </a:ext>
            </a:extLst>
          </p:cNvPr>
          <p:cNvCxnSpPr>
            <a:cxnSpLocks/>
            <a:stCxn id="15" idx="1"/>
          </p:cNvCxnSpPr>
          <p:nvPr/>
        </p:nvCxnSpPr>
        <p:spPr>
          <a:xfrm flipV="1">
            <a:off x="3607463" y="4621904"/>
            <a:ext cx="0" cy="1614693"/>
          </a:xfrm>
          <a:prstGeom prst="line">
            <a:avLst/>
          </a:prstGeom>
          <a:ln w="190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321AE00-9314-D87F-1D6B-4865CCA9695F}"/>
              </a:ext>
            </a:extLst>
          </p:cNvPr>
          <p:cNvSpPr/>
          <p:nvPr/>
        </p:nvSpPr>
        <p:spPr>
          <a:xfrm>
            <a:off x="7163851" y="1160342"/>
            <a:ext cx="1784657" cy="3474720"/>
          </a:xfrm>
          <a:custGeom>
            <a:avLst/>
            <a:gdLst>
              <a:gd name="connsiteX0" fmla="*/ 0 w 1784657"/>
              <a:gd name="connsiteY0" fmla="*/ 3474720 h 3474720"/>
              <a:gd name="connsiteX1" fmla="*/ 945931 w 1784657"/>
              <a:gd name="connsiteY1" fmla="*/ 1835106 h 3474720"/>
              <a:gd name="connsiteX2" fmla="*/ 1784657 w 1784657"/>
              <a:gd name="connsiteY2" fmla="*/ 0 h 347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4657" h="3474720">
                <a:moveTo>
                  <a:pt x="0" y="3474720"/>
                </a:moveTo>
                <a:cubicBezTo>
                  <a:pt x="324244" y="2944473"/>
                  <a:pt x="648488" y="2414226"/>
                  <a:pt x="945931" y="1835106"/>
                </a:cubicBezTo>
                <a:cubicBezTo>
                  <a:pt x="1243374" y="1255986"/>
                  <a:pt x="1514015" y="627993"/>
                  <a:pt x="1784657" y="0"/>
                </a:cubicBezTo>
              </a:path>
            </a:pathLst>
          </a:custGeom>
          <a:noFill/>
          <a:ln w="1905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A69A498-1659-FC2B-B3BA-2DBA8950052C}"/>
              </a:ext>
            </a:extLst>
          </p:cNvPr>
          <p:cNvCxnSpPr>
            <a:cxnSpLocks/>
          </p:cNvCxnSpPr>
          <p:nvPr/>
        </p:nvCxnSpPr>
        <p:spPr>
          <a:xfrm>
            <a:off x="3607463" y="4606557"/>
            <a:ext cx="3551283" cy="22846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CBE7760-346E-8151-542F-E4512CD01AEB}"/>
              </a:ext>
            </a:extLst>
          </p:cNvPr>
          <p:cNvCxnSpPr>
            <a:cxnSpLocks/>
          </p:cNvCxnSpPr>
          <p:nvPr/>
        </p:nvCxnSpPr>
        <p:spPr>
          <a:xfrm flipH="1" flipV="1">
            <a:off x="2987799" y="835496"/>
            <a:ext cx="4545" cy="3492960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51CB30C-646B-782D-04CC-E91F449B33C2}"/>
              </a:ext>
            </a:extLst>
          </p:cNvPr>
          <p:cNvCxnSpPr>
            <a:cxnSpLocks/>
          </p:cNvCxnSpPr>
          <p:nvPr/>
        </p:nvCxnSpPr>
        <p:spPr>
          <a:xfrm>
            <a:off x="2987799" y="4940201"/>
            <a:ext cx="0" cy="1296396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15E14EE-6458-7706-55FF-4050B4801441}"/>
                  </a:ext>
                </a:extLst>
              </p:cNvPr>
              <p:cNvSpPr txBox="1"/>
              <p:nvPr/>
            </p:nvSpPr>
            <p:spPr>
              <a:xfrm>
                <a:off x="1804021" y="2394676"/>
                <a:ext cx="11028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15E14EE-6458-7706-55FF-4050B4801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021" y="2394676"/>
                <a:ext cx="1102893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59191EE-3967-DD32-3477-57D80CA1C943}"/>
                  </a:ext>
                </a:extLst>
              </p:cNvPr>
              <p:cNvSpPr txBox="1"/>
              <p:nvPr/>
            </p:nvSpPr>
            <p:spPr>
              <a:xfrm>
                <a:off x="1779771" y="5321637"/>
                <a:ext cx="11028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59191EE-3967-DD32-3477-57D80CA1C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771" y="5321637"/>
                <a:ext cx="1102893" cy="369332"/>
              </a:xfrm>
              <a:prstGeom prst="rect">
                <a:avLst/>
              </a:prstGeom>
              <a:blipFill>
                <a:blip r:embed="rId7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78080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B974D7FE-DF95-F3C0-0746-C746F3CAE9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4"/>
          <a:stretch/>
        </p:blipFill>
        <p:spPr>
          <a:xfrm>
            <a:off x="1712458" y="665018"/>
            <a:ext cx="7831939" cy="60073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B049F9-37DE-19C4-9D5D-925A30955E52}"/>
              </a:ext>
            </a:extLst>
          </p:cNvPr>
          <p:cNvSpPr txBox="1"/>
          <p:nvPr/>
        </p:nvSpPr>
        <p:spPr>
          <a:xfrm>
            <a:off x="2647603" y="279497"/>
            <a:ext cx="2141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ucherie Block" panose="02000506000000020004" pitchFamily="2" charset="0"/>
              </a:rPr>
              <a:t>D and below range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DB03D6-A63A-5C81-3F77-7EFA2ABAB085}"/>
              </a:ext>
            </a:extLst>
          </p:cNvPr>
          <p:cNvSpPr txBox="1"/>
          <p:nvPr/>
        </p:nvSpPr>
        <p:spPr>
          <a:xfrm>
            <a:off x="4793720" y="295686"/>
            <a:ext cx="107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ucherie Block" panose="02000506000000020004" pitchFamily="2" charset="0"/>
              </a:rPr>
              <a:t>C range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E412CF-A5BD-0D77-3051-9CE6CA47229A}"/>
              </a:ext>
            </a:extLst>
          </p:cNvPr>
          <p:cNvSpPr txBox="1"/>
          <p:nvPr/>
        </p:nvSpPr>
        <p:spPr>
          <a:xfrm>
            <a:off x="6600500" y="279497"/>
            <a:ext cx="107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ucherie Block" panose="02000506000000020004" pitchFamily="2" charset="0"/>
              </a:rPr>
              <a:t>B range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B6AE05-276A-D88C-0BA2-BF4DF9231F53}"/>
              </a:ext>
            </a:extLst>
          </p:cNvPr>
          <p:cNvSpPr txBox="1"/>
          <p:nvPr/>
        </p:nvSpPr>
        <p:spPr>
          <a:xfrm>
            <a:off x="8301751" y="295686"/>
            <a:ext cx="107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ucherie Block" panose="02000506000000020004" pitchFamily="2" charset="0"/>
              </a:rPr>
              <a:t>a range</a:t>
            </a:r>
          </a:p>
        </p:txBody>
      </p:sp>
    </p:spTree>
    <p:extLst>
      <p:ext uri="{BB962C8B-B14F-4D97-AF65-F5344CB8AC3E}">
        <p14:creationId xmlns:p14="http://schemas.microsoft.com/office/powerpoint/2010/main" val="21501163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2E48C944-497B-E5B5-8404-B33C27D8EC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6"/>
          <a:stretch/>
        </p:blipFill>
        <p:spPr>
          <a:xfrm>
            <a:off x="1747093" y="914252"/>
            <a:ext cx="7667070" cy="58445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496662-8C1D-4038-E457-17E8670FC9C0}"/>
              </a:ext>
            </a:extLst>
          </p:cNvPr>
          <p:cNvSpPr txBox="1"/>
          <p:nvPr/>
        </p:nvSpPr>
        <p:spPr>
          <a:xfrm>
            <a:off x="2656432" y="528731"/>
            <a:ext cx="2141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ucherie Block" panose="02000506000000020004" pitchFamily="2" charset="0"/>
              </a:rPr>
              <a:t>D and below range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844350-2CB5-3BED-D841-E73875799A56}"/>
              </a:ext>
            </a:extLst>
          </p:cNvPr>
          <p:cNvSpPr txBox="1"/>
          <p:nvPr/>
        </p:nvSpPr>
        <p:spPr>
          <a:xfrm>
            <a:off x="5044119" y="544920"/>
            <a:ext cx="107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ucherie Block" panose="02000506000000020004" pitchFamily="2" charset="0"/>
              </a:rPr>
              <a:t>C range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C7772F-F79A-DE4D-62A0-D33143D6B4BF}"/>
              </a:ext>
            </a:extLst>
          </p:cNvPr>
          <p:cNvSpPr txBox="1"/>
          <p:nvPr/>
        </p:nvSpPr>
        <p:spPr>
          <a:xfrm>
            <a:off x="6609329" y="544920"/>
            <a:ext cx="107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ucherie Block" panose="02000506000000020004" pitchFamily="2" charset="0"/>
              </a:rPr>
              <a:t>B range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88645D-1007-F6BA-D5E2-E9E52FEB5127}"/>
              </a:ext>
            </a:extLst>
          </p:cNvPr>
          <p:cNvSpPr txBox="1"/>
          <p:nvPr/>
        </p:nvSpPr>
        <p:spPr>
          <a:xfrm>
            <a:off x="8223382" y="544920"/>
            <a:ext cx="107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ucherie Block" panose="02000506000000020004" pitchFamily="2" charset="0"/>
              </a:rPr>
              <a:t>a range</a:t>
            </a:r>
          </a:p>
        </p:txBody>
      </p:sp>
    </p:spTree>
    <p:extLst>
      <p:ext uri="{BB962C8B-B14F-4D97-AF65-F5344CB8AC3E}">
        <p14:creationId xmlns:p14="http://schemas.microsoft.com/office/powerpoint/2010/main" val="1886886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304387" y="3362325"/>
            <a:ext cx="2248563" cy="261302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96CC9-8ED3-C80C-2298-0927D064BF83}"/>
                  </a:ext>
                </a:extLst>
              </p:cNvPr>
              <p:cNvSpPr txBox="1"/>
              <p:nvPr/>
            </p:nvSpPr>
            <p:spPr>
              <a:xfrm>
                <a:off x="6830376" y="6064584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96CC9-8ED3-C80C-2298-0927D064B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0376" y="6064584"/>
                <a:ext cx="807396" cy="6575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/>
              <p:nvPr/>
            </p:nvSpPr>
            <p:spPr>
              <a:xfrm>
                <a:off x="1618518" y="1715822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518" y="1715822"/>
                <a:ext cx="807396" cy="6921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F31A2F2-A117-2BE4-2D65-13043E037080}"/>
              </a:ext>
            </a:extLst>
          </p:cNvPr>
          <p:cNvCxnSpPr>
            <a:cxnSpLocks/>
          </p:cNvCxnSpPr>
          <p:nvPr/>
        </p:nvCxnSpPr>
        <p:spPr>
          <a:xfrm>
            <a:off x="2304387" y="2075469"/>
            <a:ext cx="3594288" cy="38998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C3A4DA-9F52-F1F8-93EC-F1A1A1F31CF2}"/>
                  </a:ext>
                </a:extLst>
              </p:cNvPr>
              <p:cNvSpPr txBox="1"/>
              <p:nvPr/>
            </p:nvSpPr>
            <p:spPr>
              <a:xfrm>
                <a:off x="5494977" y="6064584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C3A4DA-9F52-F1F8-93EC-F1A1A1F31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977" y="6064584"/>
                <a:ext cx="807396" cy="657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5F37D3-1F3F-75A2-4519-A8C0982570EA}"/>
                  </a:ext>
                </a:extLst>
              </p:cNvPr>
              <p:cNvSpPr txBox="1"/>
              <p:nvPr/>
            </p:nvSpPr>
            <p:spPr>
              <a:xfrm>
                <a:off x="3965906" y="6032627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5F37D3-1F3F-75A2-4519-A8C098257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906" y="6032627"/>
                <a:ext cx="807396" cy="657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D09E51-0C6C-A8D4-EC24-D1A8DB26C74E}"/>
                  </a:ext>
                </a:extLst>
              </p:cNvPr>
              <p:cNvSpPr txBox="1"/>
              <p:nvPr/>
            </p:nvSpPr>
            <p:spPr>
              <a:xfrm>
                <a:off x="6697727" y="5269223"/>
                <a:ext cx="11603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↑</m:t>
                      </m:r>
                    </m:oMath>
                  </m:oMathPara>
                </a14:m>
                <a:endParaRPr lang="en-US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D09E51-0C6C-A8D4-EC24-D1A8DB26C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7727" y="5269223"/>
                <a:ext cx="116035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439795-E0F5-6E9A-F1DC-5F79F0CED195}"/>
                  </a:ext>
                </a:extLst>
              </p:cNvPr>
              <p:cNvSpPr txBox="1"/>
              <p:nvPr/>
            </p:nvSpPr>
            <p:spPr>
              <a:xfrm>
                <a:off x="2822435" y="5155464"/>
                <a:ext cx="13140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439795-E0F5-6E9A-F1DC-5F79F0CED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435" y="5155464"/>
                <a:ext cx="1314011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36FE25-AA9F-E1BC-8A8A-8A3FB0A9E8E3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4773302" y="6361403"/>
            <a:ext cx="636898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0B5365-1936-EBE1-64F3-26357CDAB416}"/>
              </a:ext>
            </a:extLst>
          </p:cNvPr>
          <p:cNvCxnSpPr>
            <a:cxnSpLocks/>
          </p:cNvCxnSpPr>
          <p:nvPr/>
        </p:nvCxnSpPr>
        <p:spPr>
          <a:xfrm>
            <a:off x="6226102" y="6361403"/>
            <a:ext cx="721604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381AF00-5F52-DC9B-5764-2D797464A5FC}"/>
              </a:ext>
            </a:extLst>
          </p:cNvPr>
          <p:cNvCxnSpPr>
            <a:cxnSpLocks/>
          </p:cNvCxnSpPr>
          <p:nvPr/>
        </p:nvCxnSpPr>
        <p:spPr>
          <a:xfrm>
            <a:off x="2286000" y="825373"/>
            <a:ext cx="4756344" cy="5149977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3E15CB9-113E-4BAC-56AC-0043BEE52486}"/>
                  </a:ext>
                </a:extLst>
              </p:cNvPr>
              <p:cNvSpPr txBox="1"/>
              <p:nvPr/>
            </p:nvSpPr>
            <p:spPr>
              <a:xfrm>
                <a:off x="1618518" y="3033549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3E15CB9-113E-4BAC-56AC-0043BEE52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518" y="3033549"/>
                <a:ext cx="807396" cy="6921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CE3BA45-6E4C-D8E2-DAC0-A69FC8987649}"/>
                  </a:ext>
                </a:extLst>
              </p:cNvPr>
              <p:cNvSpPr txBox="1"/>
              <p:nvPr/>
            </p:nvSpPr>
            <p:spPr>
              <a:xfrm>
                <a:off x="1618518" y="531223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CE3BA45-6E4C-D8E2-DAC0-A69FC8987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518" y="531223"/>
                <a:ext cx="807396" cy="6921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A1CBDD6-7CC5-6903-867D-C8A8D5BAF293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2022216" y="2455888"/>
            <a:ext cx="0" cy="577661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56EEC58-920D-E87D-D3B1-AEE79979699D}"/>
              </a:ext>
            </a:extLst>
          </p:cNvPr>
          <p:cNvCxnSpPr>
            <a:cxnSpLocks/>
            <a:stCxn id="16" idx="0"/>
            <a:endCxn id="24" idx="2"/>
          </p:cNvCxnSpPr>
          <p:nvPr/>
        </p:nvCxnSpPr>
        <p:spPr>
          <a:xfrm flipV="1">
            <a:off x="2022216" y="1223400"/>
            <a:ext cx="0" cy="49242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790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304387" y="1067316"/>
            <a:ext cx="4148822" cy="4908034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/>
              <p:nvPr/>
            </p:nvSpPr>
            <p:spPr>
              <a:xfrm>
                <a:off x="1580244" y="2176625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244" y="2176625"/>
                <a:ext cx="807396" cy="692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F31A2F2-A117-2BE4-2D65-13043E037080}"/>
              </a:ext>
            </a:extLst>
          </p:cNvPr>
          <p:cNvCxnSpPr>
            <a:cxnSpLocks/>
          </p:cNvCxnSpPr>
          <p:nvPr/>
        </p:nvCxnSpPr>
        <p:spPr>
          <a:xfrm>
            <a:off x="2304387" y="2509457"/>
            <a:ext cx="4148822" cy="34658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C7C22C-F756-AEAC-81D1-9C763D58E603}"/>
              </a:ext>
            </a:extLst>
          </p:cNvPr>
          <p:cNvCxnSpPr>
            <a:cxnSpLocks/>
          </p:cNvCxnSpPr>
          <p:nvPr/>
        </p:nvCxnSpPr>
        <p:spPr>
          <a:xfrm>
            <a:off x="2339514" y="4199924"/>
            <a:ext cx="4113695" cy="177542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C3A4DA-9F52-F1F8-93EC-F1A1A1F31CF2}"/>
                  </a:ext>
                </a:extLst>
              </p:cNvPr>
              <p:cNvSpPr txBox="1"/>
              <p:nvPr/>
            </p:nvSpPr>
            <p:spPr>
              <a:xfrm>
                <a:off x="6049511" y="6032627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C3A4DA-9F52-F1F8-93EC-F1A1A1F31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511" y="6032627"/>
                <a:ext cx="807396" cy="657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D09E51-0C6C-A8D4-EC24-D1A8DB26C74E}"/>
                  </a:ext>
                </a:extLst>
              </p:cNvPr>
              <p:cNvSpPr txBox="1"/>
              <p:nvPr/>
            </p:nvSpPr>
            <p:spPr>
              <a:xfrm>
                <a:off x="2393028" y="4564417"/>
                <a:ext cx="1160353" cy="562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↑</m:t>
                      </m:r>
                    </m:oMath>
                  </m:oMathPara>
                </a14:m>
                <a:endParaRPr lang="en-US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D09E51-0C6C-A8D4-EC24-D1A8DB26C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028" y="4564417"/>
                <a:ext cx="1160353" cy="5627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439795-E0F5-6E9A-F1DC-5F79F0CED195}"/>
                  </a:ext>
                </a:extLst>
              </p:cNvPr>
              <p:cNvSpPr txBox="1"/>
              <p:nvPr/>
            </p:nvSpPr>
            <p:spPr>
              <a:xfrm>
                <a:off x="2536369" y="882650"/>
                <a:ext cx="1314011" cy="562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439795-E0F5-6E9A-F1DC-5F79F0CED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369" y="882650"/>
                <a:ext cx="1314011" cy="5627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36FE25-AA9F-E1BC-8A8A-8A3FB0A9E8E3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1983942" y="2868802"/>
            <a:ext cx="0" cy="100234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0B5365-1936-EBE1-64F3-26357CDAB416}"/>
              </a:ext>
            </a:extLst>
          </p:cNvPr>
          <p:cNvCxnSpPr>
            <a:cxnSpLocks/>
            <a:stCxn id="16" idx="0"/>
            <a:endCxn id="19" idx="2"/>
          </p:cNvCxnSpPr>
          <p:nvPr/>
        </p:nvCxnSpPr>
        <p:spPr>
          <a:xfrm flipV="1">
            <a:off x="1983942" y="1427233"/>
            <a:ext cx="0" cy="749392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46CB4B2-1BEC-10CD-2309-5826C69EA0EB}"/>
                  </a:ext>
                </a:extLst>
              </p:cNvPr>
              <p:cNvSpPr txBox="1"/>
              <p:nvPr/>
            </p:nvSpPr>
            <p:spPr>
              <a:xfrm>
                <a:off x="1580244" y="3871148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46CB4B2-1BEC-10CD-2309-5826C69EA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244" y="3871148"/>
                <a:ext cx="807396" cy="6921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321E2FD-A659-65D8-B5C2-22853296692B}"/>
                  </a:ext>
                </a:extLst>
              </p:cNvPr>
              <p:cNvSpPr txBox="1"/>
              <p:nvPr/>
            </p:nvSpPr>
            <p:spPr>
              <a:xfrm>
                <a:off x="1580244" y="735056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321E2FD-A659-65D8-B5C2-228532966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244" y="735056"/>
                <a:ext cx="807396" cy="6921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38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65C9A94-CBFB-F814-7A05-17AB5DA3F79D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AED415C-CF0F-CC44-8622-A9FD8ADB6B6C}"/>
                  </a:ext>
                </a:extLst>
              </p:cNvPr>
              <p:cNvSpPr txBox="1"/>
              <p:nvPr/>
            </p:nvSpPr>
            <p:spPr>
              <a:xfrm>
                <a:off x="8704284" y="4532693"/>
                <a:ext cx="100164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4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</m:acc>
                    </m:oMath>
                  </m:oMathPara>
                </a14:m>
                <a:endParaRPr lang="en-US" sz="40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AED415C-CF0F-CC44-8622-A9FD8ADB6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4284" y="4532693"/>
                <a:ext cx="1001647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80AAB9F-7B45-44A9-20E9-9D867D4082A5}"/>
              </a:ext>
            </a:extLst>
          </p:cNvPr>
          <p:cNvSpPr/>
          <p:nvPr/>
        </p:nvSpPr>
        <p:spPr>
          <a:xfrm rot="315851">
            <a:off x="3678426" y="1560514"/>
            <a:ext cx="5442371" cy="3052073"/>
          </a:xfrm>
          <a:custGeom>
            <a:avLst/>
            <a:gdLst>
              <a:gd name="connsiteX0" fmla="*/ 0 w 5308846"/>
              <a:gd name="connsiteY0" fmla="*/ 0 h 3062796"/>
              <a:gd name="connsiteX1" fmla="*/ 665825 w 5308846"/>
              <a:gd name="connsiteY1" fmla="*/ 1242874 h 3062796"/>
              <a:gd name="connsiteX2" fmla="*/ 1899821 w 5308846"/>
              <a:gd name="connsiteY2" fmla="*/ 2219417 h 3062796"/>
              <a:gd name="connsiteX3" fmla="*/ 3559945 w 5308846"/>
              <a:gd name="connsiteY3" fmla="*/ 2823099 h 3062796"/>
              <a:gd name="connsiteX4" fmla="*/ 5308846 w 5308846"/>
              <a:gd name="connsiteY4" fmla="*/ 3062796 h 3062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8846" h="3062796">
                <a:moveTo>
                  <a:pt x="0" y="0"/>
                </a:moveTo>
                <a:cubicBezTo>
                  <a:pt x="174594" y="436485"/>
                  <a:pt x="349188" y="872971"/>
                  <a:pt x="665825" y="1242874"/>
                </a:cubicBezTo>
                <a:cubicBezTo>
                  <a:pt x="982462" y="1612777"/>
                  <a:pt x="1417468" y="1956046"/>
                  <a:pt x="1899821" y="2219417"/>
                </a:cubicBezTo>
                <a:cubicBezTo>
                  <a:pt x="2382174" y="2482788"/>
                  <a:pt x="2991774" y="2682536"/>
                  <a:pt x="3559945" y="2823099"/>
                </a:cubicBezTo>
                <a:cubicBezTo>
                  <a:pt x="4128116" y="2963662"/>
                  <a:pt x="4718481" y="3013229"/>
                  <a:pt x="5308846" y="3062796"/>
                </a:cubicBezTo>
              </a:path>
            </a:pathLst>
          </a:cu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35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3520715-9BCC-CDEC-70B0-AABB2CC160CF}"/>
              </a:ext>
            </a:extLst>
          </p:cNvPr>
          <p:cNvSpPr/>
          <p:nvPr/>
        </p:nvSpPr>
        <p:spPr>
          <a:xfrm>
            <a:off x="3848468" y="459022"/>
            <a:ext cx="4962618" cy="4287915"/>
          </a:xfrm>
          <a:custGeom>
            <a:avLst/>
            <a:gdLst>
              <a:gd name="connsiteX0" fmla="*/ 8878 w 4962618"/>
              <a:gd name="connsiteY0" fmla="*/ 0 h 4287915"/>
              <a:gd name="connsiteX1" fmla="*/ 0 w 4962618"/>
              <a:gd name="connsiteY1" fmla="*/ 781235 h 4287915"/>
              <a:gd name="connsiteX2" fmla="*/ 168676 w 4962618"/>
              <a:gd name="connsiteY2" fmla="*/ 1367161 h 4287915"/>
              <a:gd name="connsiteX3" fmla="*/ 346229 w 4962618"/>
              <a:gd name="connsiteY3" fmla="*/ 1766656 h 4287915"/>
              <a:gd name="connsiteX4" fmla="*/ 736847 w 4962618"/>
              <a:gd name="connsiteY4" fmla="*/ 2343705 h 4287915"/>
              <a:gd name="connsiteX5" fmla="*/ 1136342 w 4962618"/>
              <a:gd name="connsiteY5" fmla="*/ 2752078 h 4287915"/>
              <a:gd name="connsiteX6" fmla="*/ 1669002 w 4962618"/>
              <a:gd name="connsiteY6" fmla="*/ 3160451 h 4287915"/>
              <a:gd name="connsiteX7" fmla="*/ 2343705 w 4962618"/>
              <a:gd name="connsiteY7" fmla="*/ 3533313 h 4287915"/>
              <a:gd name="connsiteX8" fmla="*/ 3311371 w 4962618"/>
              <a:gd name="connsiteY8" fmla="*/ 3923930 h 4287915"/>
              <a:gd name="connsiteX9" fmla="*/ 4190260 w 4962618"/>
              <a:gd name="connsiteY9" fmla="*/ 4145872 h 4287915"/>
              <a:gd name="connsiteX10" fmla="*/ 4962618 w 4962618"/>
              <a:gd name="connsiteY10" fmla="*/ 4287915 h 4287915"/>
              <a:gd name="connsiteX11" fmla="*/ 4864963 w 4962618"/>
              <a:gd name="connsiteY11" fmla="*/ 26633 h 4287915"/>
              <a:gd name="connsiteX12" fmla="*/ 8878 w 4962618"/>
              <a:gd name="connsiteY12" fmla="*/ 0 h 4287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62618" h="4287915">
                <a:moveTo>
                  <a:pt x="8878" y="0"/>
                </a:moveTo>
                <a:cubicBezTo>
                  <a:pt x="5919" y="260412"/>
                  <a:pt x="2959" y="520823"/>
                  <a:pt x="0" y="781235"/>
                </a:cubicBezTo>
                <a:lnTo>
                  <a:pt x="168676" y="1367161"/>
                </a:lnTo>
                <a:lnTo>
                  <a:pt x="346229" y="1766656"/>
                </a:lnTo>
                <a:lnTo>
                  <a:pt x="736847" y="2343705"/>
                </a:lnTo>
                <a:lnTo>
                  <a:pt x="1136342" y="2752078"/>
                </a:lnTo>
                <a:lnTo>
                  <a:pt x="1669002" y="3160451"/>
                </a:lnTo>
                <a:lnTo>
                  <a:pt x="2343705" y="3533313"/>
                </a:lnTo>
                <a:lnTo>
                  <a:pt x="3311371" y="3923930"/>
                </a:lnTo>
                <a:lnTo>
                  <a:pt x="4190260" y="4145872"/>
                </a:lnTo>
                <a:lnTo>
                  <a:pt x="4962618" y="4287915"/>
                </a:lnTo>
                <a:lnTo>
                  <a:pt x="4864963" y="26633"/>
                </a:lnTo>
                <a:lnTo>
                  <a:pt x="8878" y="0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65C9A94-CBFB-F814-7A05-17AB5DA3F79D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7492711-C7A0-B614-54D2-C3AA84313493}"/>
              </a:ext>
            </a:extLst>
          </p:cNvPr>
          <p:cNvSpPr/>
          <p:nvPr/>
        </p:nvSpPr>
        <p:spPr>
          <a:xfrm>
            <a:off x="2325950" y="1269507"/>
            <a:ext cx="6533965" cy="4740676"/>
          </a:xfrm>
          <a:custGeom>
            <a:avLst/>
            <a:gdLst>
              <a:gd name="connsiteX0" fmla="*/ 0 w 6533965"/>
              <a:gd name="connsiteY0" fmla="*/ 0 h 4740676"/>
              <a:gd name="connsiteX1" fmla="*/ 1455937 w 6533965"/>
              <a:gd name="connsiteY1" fmla="*/ 0 h 4740676"/>
              <a:gd name="connsiteX2" fmla="*/ 1633491 w 6533965"/>
              <a:gd name="connsiteY2" fmla="*/ 541538 h 4740676"/>
              <a:gd name="connsiteX3" fmla="*/ 1846555 w 6533965"/>
              <a:gd name="connsiteY3" fmla="*/ 1047565 h 4740676"/>
              <a:gd name="connsiteX4" fmla="*/ 2201662 w 6533965"/>
              <a:gd name="connsiteY4" fmla="*/ 1571347 h 4740676"/>
              <a:gd name="connsiteX5" fmla="*/ 2618912 w 6533965"/>
              <a:gd name="connsiteY5" fmla="*/ 2015231 h 4740676"/>
              <a:gd name="connsiteX6" fmla="*/ 3222594 w 6533965"/>
              <a:gd name="connsiteY6" fmla="*/ 2467992 h 4740676"/>
              <a:gd name="connsiteX7" fmla="*/ 4110361 w 6533965"/>
              <a:gd name="connsiteY7" fmla="*/ 2938509 h 4740676"/>
              <a:gd name="connsiteX8" fmla="*/ 4918229 w 6533965"/>
              <a:gd name="connsiteY8" fmla="*/ 3222594 h 4740676"/>
              <a:gd name="connsiteX9" fmla="*/ 5983549 w 6533965"/>
              <a:gd name="connsiteY9" fmla="*/ 3497802 h 4740676"/>
              <a:gd name="connsiteX10" fmla="*/ 6489576 w 6533965"/>
              <a:gd name="connsiteY10" fmla="*/ 3559945 h 4740676"/>
              <a:gd name="connsiteX11" fmla="*/ 6533965 w 6533965"/>
              <a:gd name="connsiteY11" fmla="*/ 4705165 h 4740676"/>
              <a:gd name="connsiteX12" fmla="*/ 26633 w 6533965"/>
              <a:gd name="connsiteY12" fmla="*/ 4740676 h 4740676"/>
              <a:gd name="connsiteX13" fmla="*/ 0 w 6533965"/>
              <a:gd name="connsiteY13" fmla="*/ 0 h 4740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33965" h="4740676">
                <a:moveTo>
                  <a:pt x="0" y="0"/>
                </a:moveTo>
                <a:lnTo>
                  <a:pt x="1455937" y="0"/>
                </a:lnTo>
                <a:lnTo>
                  <a:pt x="1633491" y="541538"/>
                </a:lnTo>
                <a:lnTo>
                  <a:pt x="1846555" y="1047565"/>
                </a:lnTo>
                <a:lnTo>
                  <a:pt x="2201662" y="1571347"/>
                </a:lnTo>
                <a:lnTo>
                  <a:pt x="2618912" y="2015231"/>
                </a:lnTo>
                <a:lnTo>
                  <a:pt x="3222594" y="2467992"/>
                </a:lnTo>
                <a:lnTo>
                  <a:pt x="4110361" y="2938509"/>
                </a:lnTo>
                <a:lnTo>
                  <a:pt x="4918229" y="3222594"/>
                </a:lnTo>
                <a:lnTo>
                  <a:pt x="5983549" y="3497802"/>
                </a:lnTo>
                <a:lnTo>
                  <a:pt x="6489576" y="3559945"/>
                </a:lnTo>
                <a:lnTo>
                  <a:pt x="6533965" y="4705165"/>
                </a:lnTo>
                <a:lnTo>
                  <a:pt x="26633" y="4740676"/>
                </a:lnTo>
                <a:cubicBezTo>
                  <a:pt x="20714" y="3172287"/>
                  <a:pt x="14796" y="1603899"/>
                  <a:pt x="0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AED415C-CF0F-CC44-8622-A9FD8ADB6B6C}"/>
                  </a:ext>
                </a:extLst>
              </p:cNvPr>
              <p:cNvSpPr txBox="1"/>
              <p:nvPr/>
            </p:nvSpPr>
            <p:spPr>
              <a:xfrm>
                <a:off x="8704284" y="4532693"/>
                <a:ext cx="100164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4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</m:acc>
                    </m:oMath>
                  </m:oMathPara>
                </a14:m>
                <a:endParaRPr lang="en-US" sz="40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AED415C-CF0F-CC44-8622-A9FD8ADB6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4284" y="4532693"/>
                <a:ext cx="1001647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3D8183F6-4312-1197-AB7C-8255E63478C7}"/>
              </a:ext>
            </a:extLst>
          </p:cNvPr>
          <p:cNvSpPr txBox="1"/>
          <p:nvPr/>
        </p:nvSpPr>
        <p:spPr>
          <a:xfrm>
            <a:off x="4886681" y="1129808"/>
            <a:ext cx="31604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BETTER THAN SET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C31DE6-4F6B-77E0-97A4-D13ADC94D6E2}"/>
              </a:ext>
            </a:extLst>
          </p:cNvPr>
          <p:cNvSpPr txBox="1"/>
          <p:nvPr/>
        </p:nvSpPr>
        <p:spPr>
          <a:xfrm>
            <a:off x="2553254" y="3763207"/>
            <a:ext cx="31604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WORSE THAN SET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80AAB9F-7B45-44A9-20E9-9D867D4082A5}"/>
              </a:ext>
            </a:extLst>
          </p:cNvPr>
          <p:cNvSpPr/>
          <p:nvPr/>
        </p:nvSpPr>
        <p:spPr>
          <a:xfrm rot="315851">
            <a:off x="3678426" y="1560514"/>
            <a:ext cx="5442371" cy="3052073"/>
          </a:xfrm>
          <a:custGeom>
            <a:avLst/>
            <a:gdLst>
              <a:gd name="connsiteX0" fmla="*/ 0 w 5308846"/>
              <a:gd name="connsiteY0" fmla="*/ 0 h 3062796"/>
              <a:gd name="connsiteX1" fmla="*/ 665825 w 5308846"/>
              <a:gd name="connsiteY1" fmla="*/ 1242874 h 3062796"/>
              <a:gd name="connsiteX2" fmla="*/ 1899821 w 5308846"/>
              <a:gd name="connsiteY2" fmla="*/ 2219417 h 3062796"/>
              <a:gd name="connsiteX3" fmla="*/ 3559945 w 5308846"/>
              <a:gd name="connsiteY3" fmla="*/ 2823099 h 3062796"/>
              <a:gd name="connsiteX4" fmla="*/ 5308846 w 5308846"/>
              <a:gd name="connsiteY4" fmla="*/ 3062796 h 3062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8846" h="3062796">
                <a:moveTo>
                  <a:pt x="0" y="0"/>
                </a:moveTo>
                <a:cubicBezTo>
                  <a:pt x="174594" y="436485"/>
                  <a:pt x="349188" y="872971"/>
                  <a:pt x="665825" y="1242874"/>
                </a:cubicBezTo>
                <a:cubicBezTo>
                  <a:pt x="982462" y="1612777"/>
                  <a:pt x="1417468" y="1956046"/>
                  <a:pt x="1899821" y="2219417"/>
                </a:cubicBezTo>
                <a:cubicBezTo>
                  <a:pt x="2382174" y="2482788"/>
                  <a:pt x="2991774" y="2682536"/>
                  <a:pt x="3559945" y="2823099"/>
                </a:cubicBezTo>
                <a:cubicBezTo>
                  <a:pt x="4128116" y="2963662"/>
                  <a:pt x="4718481" y="3013229"/>
                  <a:pt x="5308846" y="3062796"/>
                </a:cubicBezTo>
              </a:path>
            </a:pathLst>
          </a:cu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09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F5D75F9-C0FC-2C19-3B1C-067B506D0EFF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DCC9557-1A72-D3C9-D64B-2F6B2C29574F}"/>
              </a:ext>
            </a:extLst>
          </p:cNvPr>
          <p:cNvSpPr/>
          <p:nvPr/>
        </p:nvSpPr>
        <p:spPr>
          <a:xfrm>
            <a:off x="3409025" y="1349406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0E43AFF-DB5F-D805-2C4F-7E4DB098325C}"/>
              </a:ext>
            </a:extLst>
          </p:cNvPr>
          <p:cNvSpPr/>
          <p:nvPr/>
        </p:nvSpPr>
        <p:spPr>
          <a:xfrm>
            <a:off x="3807464" y="825373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FCFDE5D-9DBE-AEB7-CBB0-725101A74BFC}"/>
              </a:ext>
            </a:extLst>
          </p:cNvPr>
          <p:cNvSpPr/>
          <p:nvPr/>
        </p:nvSpPr>
        <p:spPr>
          <a:xfrm>
            <a:off x="3010585" y="2003760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DF9E95A-0946-9D87-77F1-56A5381A0696}"/>
              </a:ext>
            </a:extLst>
          </p:cNvPr>
          <p:cNvSpPr/>
          <p:nvPr/>
        </p:nvSpPr>
        <p:spPr>
          <a:xfrm>
            <a:off x="4224291" y="301340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28A6B87-90A9-4E7A-65A1-3D89C4CE2CC8}"/>
              </a:ext>
            </a:extLst>
          </p:cNvPr>
          <p:cNvSpPr/>
          <p:nvPr/>
        </p:nvSpPr>
        <p:spPr>
          <a:xfrm>
            <a:off x="2540493" y="2549235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D05DC2-5FC0-7B58-8CA2-EA0E5D59C62B}"/>
                  </a:ext>
                </a:extLst>
              </p:cNvPr>
              <p:cNvSpPr txBox="1"/>
              <p:nvPr/>
            </p:nvSpPr>
            <p:spPr>
              <a:xfrm>
                <a:off x="8377242" y="5490589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D05DC2-5FC0-7B58-8CA2-EA0E5D59C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242" y="5490589"/>
                <a:ext cx="451777" cy="461665"/>
              </a:xfrm>
              <a:prstGeom prst="rect">
                <a:avLst/>
              </a:prstGeom>
              <a:blipFill>
                <a:blip r:embed="rId2"/>
                <a:stretch>
                  <a:fillRect l="-21622"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5CB225-8FB3-7B3A-A651-F76C99F8C857}"/>
                  </a:ext>
                </a:extLst>
              </p:cNvPr>
              <p:cNvSpPr txBox="1"/>
              <p:nvPr/>
            </p:nvSpPr>
            <p:spPr>
              <a:xfrm>
                <a:off x="8780368" y="4985881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5CB225-8FB3-7B3A-A651-F76C99F8C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0368" y="4985881"/>
                <a:ext cx="451777" cy="461665"/>
              </a:xfrm>
              <a:prstGeom prst="rect">
                <a:avLst/>
              </a:prstGeom>
              <a:blipFill>
                <a:blip r:embed="rId3"/>
                <a:stretch>
                  <a:fillRect l="-21622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392C4BC-7ED7-87B0-B0FA-752126D5B8BA}"/>
                  </a:ext>
                </a:extLst>
              </p:cNvPr>
              <p:cNvSpPr txBox="1"/>
              <p:nvPr/>
            </p:nvSpPr>
            <p:spPr>
              <a:xfrm>
                <a:off x="9199730" y="4305656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392C4BC-7ED7-87B0-B0FA-752126D5B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9730" y="4305656"/>
                <a:ext cx="451777" cy="461665"/>
              </a:xfrm>
              <a:prstGeom prst="rect">
                <a:avLst/>
              </a:prstGeom>
              <a:blipFill>
                <a:blip r:embed="rId4"/>
                <a:stretch>
                  <a:fillRect l="-21622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60FF16-740B-FE48-55B9-20C8E09C230E}"/>
                  </a:ext>
                </a:extLst>
              </p:cNvPr>
              <p:cNvSpPr txBox="1"/>
              <p:nvPr/>
            </p:nvSpPr>
            <p:spPr>
              <a:xfrm>
                <a:off x="9608387" y="3781623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60FF16-740B-FE48-55B9-20C8E09C2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8387" y="3781623"/>
                <a:ext cx="451777" cy="461665"/>
              </a:xfrm>
              <a:prstGeom prst="rect">
                <a:avLst/>
              </a:prstGeom>
              <a:blipFill>
                <a:blip r:embed="rId5"/>
                <a:stretch>
                  <a:fillRect l="-21622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B528996-E903-9069-D184-29A3885690D7}"/>
                  </a:ext>
                </a:extLst>
              </p:cNvPr>
              <p:cNvSpPr txBox="1"/>
              <p:nvPr/>
            </p:nvSpPr>
            <p:spPr>
              <a:xfrm>
                <a:off x="10011513" y="3257590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B528996-E903-9069-D184-29A388569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1513" y="3257590"/>
                <a:ext cx="451777" cy="461665"/>
              </a:xfrm>
              <a:prstGeom prst="rect">
                <a:avLst/>
              </a:prstGeom>
              <a:blipFill>
                <a:blip r:embed="rId6"/>
                <a:stretch>
                  <a:fillRect l="-21622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3402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7939</TotalTime>
  <Words>444</Words>
  <Application>Microsoft Office PowerPoint</Application>
  <PresentationFormat>Widescreen</PresentationFormat>
  <Paragraphs>282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Boucherie Block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Rojas</dc:creator>
  <cp:lastModifiedBy>Jose Rojas</cp:lastModifiedBy>
  <cp:revision>31</cp:revision>
  <dcterms:created xsi:type="dcterms:W3CDTF">2024-01-02T18:10:18Z</dcterms:created>
  <dcterms:modified xsi:type="dcterms:W3CDTF">2024-02-27T05:57:40Z</dcterms:modified>
</cp:coreProperties>
</file>