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3" r:id="rId77"/>
    <p:sldId id="33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5.png"/><Relationship Id="rId7" Type="http://schemas.openxmlformats.org/officeDocument/2006/relationships/image" Target="../media/image20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5.png"/><Relationship Id="rId7" Type="http://schemas.openxmlformats.org/officeDocument/2006/relationships/image" Target="../media/image21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10" Type="http://schemas.openxmlformats.org/officeDocument/2006/relationships/image" Target="../media/image216.png"/><Relationship Id="rId4" Type="http://schemas.openxmlformats.org/officeDocument/2006/relationships/image" Target="../media/image206.png"/><Relationship Id="rId9" Type="http://schemas.openxmlformats.org/officeDocument/2006/relationships/image" Target="../media/image2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.png"/><Relationship Id="rId10" Type="http://schemas.openxmlformats.org/officeDocument/2006/relationships/image" Target="../media/image222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6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05.png"/><Relationship Id="rId7" Type="http://schemas.openxmlformats.org/officeDocument/2006/relationships/image" Target="../media/image219.png"/><Relationship Id="rId12" Type="http://schemas.openxmlformats.org/officeDocument/2006/relationships/image" Target="../media/image226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png"/><Relationship Id="rId11" Type="http://schemas.openxmlformats.org/officeDocument/2006/relationships/image" Target="../media/image224.png"/><Relationship Id="rId5" Type="http://schemas.openxmlformats.org/officeDocument/2006/relationships/image" Target="../media/image217.png"/><Relationship Id="rId10" Type="http://schemas.openxmlformats.org/officeDocument/2006/relationships/image" Target="../media/image223.png"/><Relationship Id="rId4" Type="http://schemas.openxmlformats.org/officeDocument/2006/relationships/image" Target="../media/image206.png"/><Relationship Id="rId9" Type="http://schemas.openxmlformats.org/officeDocument/2006/relationships/image" Target="../media/image22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5.png"/><Relationship Id="rId7" Type="http://schemas.openxmlformats.org/officeDocument/2006/relationships/image" Target="../media/image212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.png"/><Relationship Id="rId5" Type="http://schemas.openxmlformats.org/officeDocument/2006/relationships/image" Target="../media/image208.png"/><Relationship Id="rId4" Type="http://schemas.openxmlformats.org/officeDocument/2006/relationships/image" Target="../media/image206.png"/><Relationship Id="rId9" Type="http://schemas.openxmlformats.org/officeDocument/2006/relationships/image" Target="../media/image2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5.png"/><Relationship Id="rId7" Type="http://schemas.openxmlformats.org/officeDocument/2006/relationships/image" Target="../media/image229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7.png"/><Relationship Id="rId5" Type="http://schemas.openxmlformats.org/officeDocument/2006/relationships/image" Target="../media/image211.png"/><Relationship Id="rId10" Type="http://schemas.openxmlformats.org/officeDocument/2006/relationships/image" Target="../media/image232.png"/><Relationship Id="rId4" Type="http://schemas.openxmlformats.org/officeDocument/2006/relationships/image" Target="../media/image206.png"/><Relationship Id="rId9" Type="http://schemas.openxmlformats.org/officeDocument/2006/relationships/image" Target="../media/image23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png"/><Relationship Id="rId3" Type="http://schemas.openxmlformats.org/officeDocument/2006/relationships/image" Target="../media/image234.png"/><Relationship Id="rId7" Type="http://schemas.openxmlformats.org/officeDocument/2006/relationships/image" Target="../media/image242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5" Type="http://schemas.openxmlformats.org/officeDocument/2006/relationships/image" Target="../media/image241.png"/><Relationship Id="rId4" Type="http://schemas.openxmlformats.org/officeDocument/2006/relationships/image" Target="../media/image23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png"/><Relationship Id="rId3" Type="http://schemas.openxmlformats.org/officeDocument/2006/relationships/image" Target="../media/image245.png"/><Relationship Id="rId7" Type="http://schemas.openxmlformats.org/officeDocument/2006/relationships/image" Target="../media/image249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8.png"/><Relationship Id="rId11" Type="http://schemas.openxmlformats.org/officeDocument/2006/relationships/image" Target="../media/image254.png"/><Relationship Id="rId5" Type="http://schemas.openxmlformats.org/officeDocument/2006/relationships/image" Target="../media/image247.png"/><Relationship Id="rId10" Type="http://schemas.openxmlformats.org/officeDocument/2006/relationships/image" Target="../media/image253.png"/><Relationship Id="rId4" Type="http://schemas.openxmlformats.org/officeDocument/2006/relationships/image" Target="../media/image246.png"/><Relationship Id="rId9" Type="http://schemas.openxmlformats.org/officeDocument/2006/relationships/image" Target="../media/image252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0B6F5F-2FA2-C167-C2C3-C68695350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83594-0570-DF00-61D5-E3A1AD0AB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8C80A-E334-88D3-27EE-107FB648461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29C2B-A3BC-7F65-6A02-0F1F36CA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/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F67C76-2B7E-7426-0A14-09A2D8AEE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855326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2D3422-8CC2-3830-5146-56F4446DED9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16D7059-1711-A615-1C80-386EE77F20C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8D9EBD-5762-FA87-8F04-3445CEF00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/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AEAB46-5C8B-2CEE-612A-95A543618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06" y="6030983"/>
                <a:ext cx="807396" cy="730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/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72F633-3BA6-0449-1351-49BAB83F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045" y="6030983"/>
                <a:ext cx="807396" cy="730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33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E194-49B4-727F-8701-C75DD230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60DE5B-F395-A345-C66F-425E22640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0B67B-6C80-4B2B-9052-E7DE2B34D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CC2D7-CBF4-6D6C-A5A6-67888A2FC1EB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AA744B-FECD-8E6C-219C-7A4081B1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3539A-806C-2FB6-7AC2-CA2E82B53E7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9A4C71-5FFA-8796-B649-4C8230A24A68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41F97C-9E33-5C16-06BD-50AA86C4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A6AC3E-F54D-B60D-10D9-94389594E708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1D1A72-A439-A566-5211-046AB6C7F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6353EF-3161-DA69-904C-D7BC142E26ED}"/>
              </a:ext>
            </a:extLst>
          </p:cNvPr>
          <p:cNvCxnSpPr>
            <a:cxnSpLocks/>
            <a:stCxn id="23" idx="0"/>
          </p:cNvCxnSpPr>
          <p:nvPr/>
        </p:nvCxnSpPr>
        <p:spPr>
          <a:xfrm flipH="1">
            <a:off x="4071439" y="5140222"/>
            <a:ext cx="4416" cy="80435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CC48A3-77EC-5B9C-C7A1-E5D85FC84722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C108CA1-5900-2F27-0B98-43665242A674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C62CD8-72B3-CE2D-1AA6-C825BA952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49754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CA6C-B550-716E-CAD0-393F39900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C702E-0563-905C-F95A-D8A273D46AF7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0DD15B-BF0D-D0D1-52AE-E9D305516F3E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6E163-FE16-3C70-AFB9-805429EA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B560CD-0FD2-B43D-68D8-4133E6C8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1C3143-9CB5-7C0D-6E6E-C9B0657D3BEA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B4AD3D-375E-26FA-B618-2FF1C315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96A556-47AA-A600-965A-5B0450432E4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1842209-1098-E2B1-A5CB-9506D9E43695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71669F-11E6-5B5A-6FFB-3C5DED30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0AA56E-5EBF-0A59-2934-D05BC01EE603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FBB2-D2D6-4608-4628-4E8F32428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546C373-B94C-1F56-80D5-0ABD57E8FF16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9088A2-A067-253C-8954-D8E7B1D5C6E7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9E3167-D94D-C273-D13A-6B359D7A7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38680C-70AF-BE06-F50C-DF5D4FDD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2E43157-0778-C727-AFC0-5AE79AAAD670}"/>
              </a:ext>
            </a:extLst>
          </p:cNvPr>
          <p:cNvGrpSpPr/>
          <p:nvPr/>
        </p:nvGrpSpPr>
        <p:grpSpPr>
          <a:xfrm rot="12301860">
            <a:off x="3977040" y="4338451"/>
            <a:ext cx="277155" cy="233031"/>
            <a:chOff x="6550738" y="1828991"/>
            <a:chExt cx="277155" cy="23303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F9845B-8BFE-F69E-5FBA-EB98964C9C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7A9157-820E-250D-EE19-98C3F4C9BE5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E0381DA-0BEA-D876-EF46-144697D176E1}"/>
              </a:ext>
            </a:extLst>
          </p:cNvPr>
          <p:cNvGrpSpPr/>
          <p:nvPr/>
        </p:nvGrpSpPr>
        <p:grpSpPr>
          <a:xfrm rot="12301860">
            <a:off x="3966994" y="4112971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292DD8-9A9D-4A9D-E00C-9390520AF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B857EDD-72B2-0005-E60D-69FEC7FB00D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387E5C-C60A-42C7-9DC0-B837FB0A2422}"/>
              </a:ext>
            </a:extLst>
          </p:cNvPr>
          <p:cNvGrpSpPr/>
          <p:nvPr/>
        </p:nvGrpSpPr>
        <p:grpSpPr>
          <a:xfrm rot="12301860">
            <a:off x="3963590" y="3902567"/>
            <a:ext cx="277155" cy="233031"/>
            <a:chOff x="6550738" y="1828991"/>
            <a:chExt cx="277155" cy="23303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640496-535E-F0FE-034C-6591A5C3D5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658A3-869E-ABA7-B94E-6523319A3D33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4C52D0-8099-C590-E857-F8DA6E944AD3}"/>
              </a:ext>
            </a:extLst>
          </p:cNvPr>
          <p:cNvGrpSpPr/>
          <p:nvPr/>
        </p:nvGrpSpPr>
        <p:grpSpPr>
          <a:xfrm rot="12301860">
            <a:off x="3968237" y="3671291"/>
            <a:ext cx="277155" cy="233031"/>
            <a:chOff x="6550738" y="1828991"/>
            <a:chExt cx="277155" cy="23303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4D02D0-4A00-AEEC-6B99-31319E136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E98E8E-0DC3-EC33-0593-FD61AB76ECB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B92638-F0C5-92A3-E04C-8F107FD5F889}"/>
              </a:ext>
            </a:extLst>
          </p:cNvPr>
          <p:cNvGrpSpPr/>
          <p:nvPr/>
        </p:nvGrpSpPr>
        <p:grpSpPr>
          <a:xfrm rot="12301860">
            <a:off x="3978744" y="3445313"/>
            <a:ext cx="277155" cy="233031"/>
            <a:chOff x="6550738" y="1828991"/>
            <a:chExt cx="277155" cy="23303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900B7B1-6E93-578A-2B20-F4A6D2DED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747E9E-A16E-E830-94AF-68DA1930360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260972-5A30-3B54-7E08-209EFF56194F}"/>
              </a:ext>
            </a:extLst>
          </p:cNvPr>
          <p:cNvGrpSpPr/>
          <p:nvPr/>
        </p:nvGrpSpPr>
        <p:grpSpPr>
          <a:xfrm rot="12301860">
            <a:off x="3965293" y="3233683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8514E-E4DE-9C5E-4634-47DFD38AF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671BF37-F175-FA3C-66CA-A289F5133E22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26828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5D86-695B-1AD5-8800-248D20AA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9E20B8-F5FB-8F35-230D-C3434FC7A9EE}"/>
              </a:ext>
            </a:extLst>
          </p:cNvPr>
          <p:cNvCxnSpPr>
            <a:cxnSpLocks/>
          </p:cNvCxnSpPr>
          <p:nvPr/>
        </p:nvCxnSpPr>
        <p:spPr>
          <a:xfrm flipH="1">
            <a:off x="4071439" y="2707953"/>
            <a:ext cx="12468" cy="32366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074987-D4C1-8DFA-BB69-5AC2B952566F}"/>
              </a:ext>
            </a:extLst>
          </p:cNvPr>
          <p:cNvCxnSpPr>
            <a:cxnSpLocks/>
          </p:cNvCxnSpPr>
          <p:nvPr/>
        </p:nvCxnSpPr>
        <p:spPr>
          <a:xfrm flipH="1">
            <a:off x="2033990" y="2731159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25DF1-1AFE-831E-FCB4-0595330F1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9C6E8-E717-1587-EC6B-25D83F7F4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18D928-B7CB-0D5F-16B7-B71400A57CBC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9718BB-0980-E4EF-5B15-470ABFE10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97FC83-CAE7-AFAF-FD45-3D5141D43307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ED8C961-27C8-9E2C-809B-64C9D77A1DFB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E8AA93-BB4B-B000-EB9E-FDD94291B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747E1A5-759D-951A-2549-53241B9E144B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73111-1809-0D5D-1B68-DE403559B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3563FA7-3EE7-940D-09F3-B025ABF53024}"/>
              </a:ext>
            </a:extLst>
          </p:cNvPr>
          <p:cNvSpPr/>
          <p:nvPr/>
        </p:nvSpPr>
        <p:spPr>
          <a:xfrm>
            <a:off x="3965421" y="260815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/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7386FC-2266-117C-BFA5-CB9CBA04D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5988171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/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FA779-B352-F7D3-65A9-14CE99931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51" y="2477120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26913-2917-9AD2-545C-3C32082094B5}"/>
              </a:ext>
            </a:extLst>
          </p:cNvPr>
          <p:cNvCxnSpPr>
            <a:cxnSpLocks/>
          </p:cNvCxnSpPr>
          <p:nvPr/>
        </p:nvCxnSpPr>
        <p:spPr>
          <a:xfrm flipH="1">
            <a:off x="5338455" y="3734058"/>
            <a:ext cx="23128" cy="22061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D3BFEF-661B-6B77-D0C5-49320D08675F}"/>
              </a:ext>
            </a:extLst>
          </p:cNvPr>
          <p:cNvCxnSpPr>
            <a:cxnSpLocks/>
          </p:cNvCxnSpPr>
          <p:nvPr/>
        </p:nvCxnSpPr>
        <p:spPr>
          <a:xfrm flipH="1">
            <a:off x="2099725" y="3757264"/>
            <a:ext cx="320235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474C0F0-5760-6160-477D-DD8C534A0750}"/>
              </a:ext>
            </a:extLst>
          </p:cNvPr>
          <p:cNvSpPr/>
          <p:nvPr/>
        </p:nvSpPr>
        <p:spPr>
          <a:xfrm>
            <a:off x="5243097" y="36342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/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39B505-4B7B-B571-FE88-51DF66F8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35" y="3491196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/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09896E-7469-07E3-32AC-69C0C1F95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72" y="5988222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65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CF7465-4A9C-BBEE-66A5-3F8E9733C428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666135-19AB-1533-AD81-34725D786431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BBBB09-47D3-C685-C3E7-7A4EE54B9843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82D0F26-4BC4-9231-D877-9A6E90891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7211B0-5AC2-C683-27C2-D2FD3673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4FB0C91-0761-F38B-5C0E-1963E1D8B989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941A2F-8BF1-A713-34F5-98B56EF9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35670-A7F4-CDD4-72C8-94A64288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1E51B7-0BD1-B2F6-4C19-F7B540CC91F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702BB71-AD1A-4364-1414-20131150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BB116E-5BC0-61F9-C1A6-DCCF63159CAF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05C4E16-E06A-BD90-32BF-8D17439EB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0FF136-860B-F7EF-EC3A-A8517C9E826E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430193-D1BD-7C82-055B-C4B3B22D4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81308-4E3C-4952-1061-6BC2879A4D9F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50C276-BD57-9110-9364-40308D20ED05}"/>
              </a:ext>
            </a:extLst>
          </p:cNvPr>
          <p:cNvCxnSpPr>
            <a:cxnSpLocks/>
          </p:cNvCxnSpPr>
          <p:nvPr/>
        </p:nvCxnSpPr>
        <p:spPr>
          <a:xfrm flipH="1">
            <a:off x="2117136" y="4157930"/>
            <a:ext cx="136546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744DF3-8C44-0747-B78C-6CCE000FFA00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B9F99A3-4A5E-688A-B616-2982CDCDB296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4E3A25-2F87-602B-1B6B-AE4178F1B602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40F123A-5DD7-1308-437C-A70D39BE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07F1BC-3BB6-BB7D-BF70-CC040EA0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AC61391-81DB-8401-6321-E5B2C4D52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B0495A-3D9F-9309-E098-2FFA3AA9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A04136-55CA-2D29-DF72-7058C1B1E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1F5D87-11E6-18E7-633C-E8D93E9E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7CE3D19-412C-95A0-AE1B-541FCA7EC681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41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64E15-B04A-96F0-9ED5-F4C453D3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E9889E-352C-0CA4-B55D-841A8EA5077A}"/>
              </a:ext>
            </a:extLst>
          </p:cNvPr>
          <p:cNvSpPr/>
          <p:nvPr/>
        </p:nvSpPr>
        <p:spPr>
          <a:xfrm>
            <a:off x="2099725" y="2237868"/>
            <a:ext cx="1420879" cy="2382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00531B-2698-8731-F9BF-475F32E45CED}"/>
              </a:ext>
            </a:extLst>
          </p:cNvPr>
          <p:cNvCxnSpPr>
            <a:cxnSpLocks/>
          </p:cNvCxnSpPr>
          <p:nvPr/>
        </p:nvCxnSpPr>
        <p:spPr>
          <a:xfrm flipH="1">
            <a:off x="2131779" y="2237868"/>
            <a:ext cx="132388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77257-9C52-DF60-3183-247497D1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020CFA-A958-1B32-3531-70B90E89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E6AF25-A41C-DD5C-8EAF-B1EC461EDD8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23719C-914D-246B-E38F-D4E6AD44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9AFAD6-EF38-EFA9-AEF3-423E1463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01866C-B428-70AF-2ED3-9731334DAC20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017DED-EA38-7FFB-C6E0-F55453C2A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2A9AE2-726D-45D1-136B-5ABB8B7DE92D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BDB8B5-7F40-DF34-692B-4973421EA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FBADCC-DBDF-1989-036F-08E6BDB21247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870FFE-7901-9D3F-9BA5-FB698699A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159BB-B0DB-64AF-92CB-4E987EE2A8F2}"/>
              </a:ext>
            </a:extLst>
          </p:cNvPr>
          <p:cNvCxnSpPr>
            <a:cxnSpLocks/>
          </p:cNvCxnSpPr>
          <p:nvPr/>
        </p:nvCxnSpPr>
        <p:spPr>
          <a:xfrm>
            <a:off x="3520604" y="2307621"/>
            <a:ext cx="21875" cy="364050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24AAD1-7D2D-6D9B-6996-CB102E2DDB81}"/>
              </a:ext>
            </a:extLst>
          </p:cNvPr>
          <p:cNvSpPr/>
          <p:nvPr/>
        </p:nvSpPr>
        <p:spPr>
          <a:xfrm>
            <a:off x="3423612" y="4034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2A3A3D-751F-F56A-BF11-6287B3B53E28}"/>
              </a:ext>
            </a:extLst>
          </p:cNvPr>
          <p:cNvSpPr/>
          <p:nvPr/>
        </p:nvSpPr>
        <p:spPr>
          <a:xfrm>
            <a:off x="3413576" y="211486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/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C3B2086-15B2-3C6F-BBB5-DB4C2AC62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76" y="2007035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649E1C-04B1-9DE6-D7BC-6930472AB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5F0A92-469D-8FA0-AE79-EF36D8B7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/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E815C3-E20A-06D6-FBE4-E4D61CFA0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80" y="1806980"/>
                <a:ext cx="1054207" cy="400110"/>
              </a:xfrm>
              <a:prstGeom prst="rect">
                <a:avLst/>
              </a:prstGeom>
              <a:blipFill>
                <a:blip r:embed="rId1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98B6442-3B03-1471-E01B-334D19B83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A06FA0-C3A1-A4F9-0E31-82B969AF4A93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024955-FBAE-C5B7-7085-C700DFC17033}"/>
              </a:ext>
            </a:extLst>
          </p:cNvPr>
          <p:cNvSpPr txBox="1"/>
          <p:nvPr/>
        </p:nvSpPr>
        <p:spPr>
          <a:xfrm>
            <a:off x="517334" y="3428979"/>
            <a:ext cx="158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Monopoly 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41E3EF1-7411-D7D1-B15D-C95E670C9BB3}"/>
              </a:ext>
            </a:extLst>
          </p:cNvPr>
          <p:cNvSpPr/>
          <p:nvPr/>
        </p:nvSpPr>
        <p:spPr>
          <a:xfrm>
            <a:off x="1309255" y="3015657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97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6A28-A2A4-7A05-976D-82FA0A9B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A3DF40-69B1-A9B0-4D06-E83E3BC41624}"/>
              </a:ext>
            </a:extLst>
          </p:cNvPr>
          <p:cNvSpPr/>
          <p:nvPr/>
        </p:nvSpPr>
        <p:spPr>
          <a:xfrm>
            <a:off x="2095874" y="3339010"/>
            <a:ext cx="2750824" cy="92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AFB881F-C270-C64F-70B2-2C87828085F1}"/>
              </a:ext>
            </a:extLst>
          </p:cNvPr>
          <p:cNvCxnSpPr>
            <a:cxnSpLocks/>
          </p:cNvCxnSpPr>
          <p:nvPr/>
        </p:nvCxnSpPr>
        <p:spPr>
          <a:xfrm flipH="1">
            <a:off x="2004497" y="3327665"/>
            <a:ext cx="2787072" cy="2036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3D80DE-2181-1D44-0BD9-D073EB07E76D}"/>
              </a:ext>
            </a:extLst>
          </p:cNvPr>
          <p:cNvCxnSpPr>
            <a:cxnSpLocks/>
          </p:cNvCxnSpPr>
          <p:nvPr/>
        </p:nvCxnSpPr>
        <p:spPr>
          <a:xfrm>
            <a:off x="4867965" y="3450674"/>
            <a:ext cx="0" cy="25166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48B011F-1A8B-19CE-DCB7-F3F68B12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8019381-08E4-5D66-3808-16011C06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2E1AA0-091C-213B-36A1-B9D24F5E9582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B3A8A6-C762-9E5D-B452-545080FA6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/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0DCE76-F231-3929-2C55-45CFDA81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82" y="932271"/>
                <a:ext cx="8073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7D58F46-35E8-A468-7F34-655890D89876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/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ABA98A-B02A-4674-0AE9-15A743EC9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02" y="5183042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DD9A56-18DA-FD92-CFD0-118A1C85C8A9}"/>
              </a:ext>
            </a:extLst>
          </p:cNvPr>
          <p:cNvCxnSpPr>
            <a:cxnSpLocks/>
          </p:cNvCxnSpPr>
          <p:nvPr/>
        </p:nvCxnSpPr>
        <p:spPr>
          <a:xfrm flipV="1">
            <a:off x="2099725" y="3429000"/>
            <a:ext cx="6021018" cy="1625009"/>
          </a:xfrm>
          <a:prstGeom prst="line">
            <a:avLst/>
          </a:prstGeom>
          <a:ln w="762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/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849094F-5D80-3026-77AF-0D3F30DF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43" y="3198167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FAB128-9CC2-A461-4284-FE14A10CE7BB}"/>
              </a:ext>
            </a:extLst>
          </p:cNvPr>
          <p:cNvCxnSpPr>
            <a:cxnSpLocks/>
          </p:cNvCxnSpPr>
          <p:nvPr/>
        </p:nvCxnSpPr>
        <p:spPr>
          <a:xfrm flipV="1">
            <a:off x="2117136" y="1532436"/>
            <a:ext cx="5646762" cy="3512515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/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22DC9FC-8789-71F7-EB98-AC5629745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02" y="1301603"/>
                <a:ext cx="1327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02CBCA-E72C-5D1B-584E-106525ABB9DA}"/>
              </a:ext>
            </a:extLst>
          </p:cNvPr>
          <p:cNvSpPr/>
          <p:nvPr/>
        </p:nvSpPr>
        <p:spPr>
          <a:xfrm>
            <a:off x="4749479" y="32046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/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4BF3EB-EF06-D6EF-A3C3-8562F048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20" y="3127610"/>
                <a:ext cx="1560859" cy="461665"/>
              </a:xfrm>
              <a:prstGeom prst="rect">
                <a:avLst/>
              </a:prstGeom>
              <a:blipFill>
                <a:blip r:embed="rId9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/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9487D1-3406-F9EF-2793-FBFEC2A17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24" y="6056156"/>
                <a:ext cx="1560859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/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D46190A-38AA-D83F-B8AF-4FEC4FE4F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21" y="6048268"/>
                <a:ext cx="1560859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/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4FA231-0742-60ED-6E3E-D138EFC7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74" y="313779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l="-3759" r="-2030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A44457-0D63-FBBE-C9C6-71DD9A10E77E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988B-7F7F-34E1-D8AB-1C2AFB25650C}"/>
              </a:ext>
            </a:extLst>
          </p:cNvPr>
          <p:cNvSpPr txBox="1"/>
          <p:nvPr/>
        </p:nvSpPr>
        <p:spPr>
          <a:xfrm>
            <a:off x="248079" y="4220786"/>
            <a:ext cx="184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Perfectly Competitive Firm  </a:t>
            </a:r>
          </a:p>
          <a:p>
            <a:r>
              <a:rPr lang="en-US" sz="2400" b="1" dirty="0">
                <a:latin typeface="Boucherie Block" panose="02000506000000020004" pitchFamily="2" charset="0"/>
              </a:rPr>
              <a:t>Profit</a:t>
            </a:r>
            <a:endParaRPr lang="en-US" sz="2400" b="1" dirty="0">
              <a:solidFill>
                <a:schemeClr val="tx1"/>
              </a:solidFill>
              <a:latin typeface="Boucherie Block" panose="02000506000000020004" pitchFamily="2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D7F4BA-EB55-0489-B561-AE248D2E42D9}"/>
              </a:ext>
            </a:extLst>
          </p:cNvPr>
          <p:cNvSpPr/>
          <p:nvPr/>
        </p:nvSpPr>
        <p:spPr>
          <a:xfrm>
            <a:off x="1286914" y="3800315"/>
            <a:ext cx="1052945" cy="371779"/>
          </a:xfrm>
          <a:custGeom>
            <a:avLst/>
            <a:gdLst>
              <a:gd name="connsiteX0" fmla="*/ 1052945 w 1052945"/>
              <a:gd name="connsiteY0" fmla="*/ 53125 h 371779"/>
              <a:gd name="connsiteX1" fmla="*/ 311727 w 1052945"/>
              <a:gd name="connsiteY1" fmla="*/ 25416 h 371779"/>
              <a:gd name="connsiteX2" fmla="*/ 0 w 1052945"/>
              <a:gd name="connsiteY2" fmla="*/ 371779 h 37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945" h="371779">
                <a:moveTo>
                  <a:pt x="1052945" y="53125"/>
                </a:moveTo>
                <a:cubicBezTo>
                  <a:pt x="770081" y="12716"/>
                  <a:pt x="487218" y="-27693"/>
                  <a:pt x="311727" y="25416"/>
                </a:cubicBezTo>
                <a:cubicBezTo>
                  <a:pt x="136236" y="78525"/>
                  <a:pt x="68118" y="225152"/>
                  <a:pt x="0" y="371779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01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5BF120-B566-9A71-81ED-A0B273FC2D41}"/>
              </a:ext>
            </a:extLst>
          </p:cNvPr>
          <p:cNvCxnSpPr>
            <a:cxnSpLocks/>
          </p:cNvCxnSpPr>
          <p:nvPr/>
        </p:nvCxnSpPr>
        <p:spPr>
          <a:xfrm flipH="1">
            <a:off x="2033990" y="2700664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56B029-E56B-91B3-1505-89B9C0ACA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717196-806E-9772-9CB5-00C63DAC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D67A3C-BCE4-EE1F-A684-C39628614408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EAC4D-0834-1B49-FD67-C1B482821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0A3C36-CDF8-3C7E-B8F8-4E9A830028C3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2328379" cy="483497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F2128D-5EFC-4D30-21EA-C4B5F46065B4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/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5D2474-DA90-8CD4-0B92-9175CE37E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47" y="5397604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A00431-36D4-9980-4EDE-9B9985322B8A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EEFC7-6D7D-0E11-6B5D-73A569B59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4528B-5544-A9AF-B13A-C11EDE994B8D}"/>
              </a:ext>
            </a:extLst>
          </p:cNvPr>
          <p:cNvCxnSpPr>
            <a:cxnSpLocks/>
          </p:cNvCxnSpPr>
          <p:nvPr/>
        </p:nvCxnSpPr>
        <p:spPr>
          <a:xfrm flipH="1">
            <a:off x="4071439" y="2805344"/>
            <a:ext cx="7806" cy="3139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72C2B4-90EC-F83E-569A-3EBC2422233B}"/>
              </a:ext>
            </a:extLst>
          </p:cNvPr>
          <p:cNvCxnSpPr>
            <a:cxnSpLocks/>
          </p:cNvCxnSpPr>
          <p:nvPr/>
        </p:nvCxnSpPr>
        <p:spPr>
          <a:xfrm flipH="1">
            <a:off x="2033990" y="5267281"/>
            <a:ext cx="19904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C2083BB-2ABD-6C90-DBC8-321652467BB5}"/>
              </a:ext>
            </a:extLst>
          </p:cNvPr>
          <p:cNvSpPr/>
          <p:nvPr/>
        </p:nvSpPr>
        <p:spPr>
          <a:xfrm>
            <a:off x="3957369" y="51402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/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3FDA3F-3879-00F4-E645-50A5E92AE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209" y="6023302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EBA2AB-B04A-B757-CA2F-7B3F3481AE30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374F1B-24E2-4742-70CB-63320ECB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6DB8C3DB-F52F-1A5E-3D4E-1187E206B359}"/>
              </a:ext>
            </a:extLst>
          </p:cNvPr>
          <p:cNvSpPr/>
          <p:nvPr/>
        </p:nvSpPr>
        <p:spPr>
          <a:xfrm>
            <a:off x="3960759" y="257765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/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1240D0-497A-C71A-590D-41DE8E56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890" y="2436687"/>
                <a:ext cx="807396" cy="469809"/>
              </a:xfrm>
              <a:prstGeom prst="rect">
                <a:avLst/>
              </a:prstGeom>
              <a:blipFill>
                <a:blip r:embed="rId9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368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1630-5EA7-F0EB-2110-7F33D6CD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67F84-87DA-FA37-A7E4-21FBC16E92F3}"/>
              </a:ext>
            </a:extLst>
          </p:cNvPr>
          <p:cNvCxnSpPr>
            <a:cxnSpLocks/>
          </p:cNvCxnSpPr>
          <p:nvPr/>
        </p:nvCxnSpPr>
        <p:spPr>
          <a:xfrm flipH="1" flipV="1">
            <a:off x="2099725" y="3728253"/>
            <a:ext cx="6996605" cy="1276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/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912961-125E-9286-753D-5BC302BF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22" y="5709404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/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78ADB2-0C72-29FB-8B3B-A045F11F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23" y="16441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CCBD1F-3F49-9931-E2FF-05D32C2BF454}"/>
              </a:ext>
            </a:extLst>
          </p:cNvPr>
          <p:cNvCxnSpPr>
            <a:cxnSpLocks/>
          </p:cNvCxnSpPr>
          <p:nvPr/>
        </p:nvCxnSpPr>
        <p:spPr>
          <a:xfrm>
            <a:off x="2099725" y="1132326"/>
            <a:ext cx="6021018" cy="480791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/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228E38-29D7-7C5B-F9F5-1235FB5E4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383" y="53862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1BDC26-6B95-981A-71D6-601FED2EB78C}"/>
              </a:ext>
            </a:extLst>
          </p:cNvPr>
          <p:cNvSpPr/>
          <p:nvPr/>
        </p:nvSpPr>
        <p:spPr>
          <a:xfrm>
            <a:off x="2082314" y="349082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7057792-DC10-DFA3-DE9F-BE759811AB00}"/>
              </a:ext>
            </a:extLst>
          </p:cNvPr>
          <p:cNvSpPr/>
          <p:nvPr/>
        </p:nvSpPr>
        <p:spPr>
          <a:xfrm>
            <a:off x="2399241" y="1204686"/>
            <a:ext cx="4441371" cy="4246448"/>
          </a:xfrm>
          <a:custGeom>
            <a:avLst/>
            <a:gdLst>
              <a:gd name="connsiteX0" fmla="*/ 0 w 4441371"/>
              <a:gd name="connsiteY0" fmla="*/ 3352800 h 4246448"/>
              <a:gd name="connsiteX1" fmla="*/ 1770742 w 4441371"/>
              <a:gd name="connsiteY1" fmla="*/ 4027715 h 4246448"/>
              <a:gd name="connsiteX2" fmla="*/ 4441371 w 4441371"/>
              <a:gd name="connsiteY2" fmla="*/ 0 h 424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41371" h="4246448">
                <a:moveTo>
                  <a:pt x="0" y="3352800"/>
                </a:moveTo>
                <a:cubicBezTo>
                  <a:pt x="515256" y="3969657"/>
                  <a:pt x="1030513" y="4586515"/>
                  <a:pt x="1770742" y="4027715"/>
                </a:cubicBezTo>
                <a:cubicBezTo>
                  <a:pt x="2510971" y="3468915"/>
                  <a:pt x="3476171" y="1734457"/>
                  <a:pt x="4441371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/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1EBC96-A369-13D7-2D45-A7B349FD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304" y="97385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1C9EBE-B608-AD36-643C-6C3EBEFBD7F6}"/>
              </a:ext>
            </a:extLst>
          </p:cNvPr>
          <p:cNvCxnSpPr>
            <a:cxnSpLocks/>
          </p:cNvCxnSpPr>
          <p:nvPr/>
        </p:nvCxnSpPr>
        <p:spPr>
          <a:xfrm>
            <a:off x="5353533" y="3832933"/>
            <a:ext cx="0" cy="219036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F3D843-7105-8DB7-7D74-DD306DC5453C}"/>
              </a:ext>
            </a:extLst>
          </p:cNvPr>
          <p:cNvSpPr/>
          <p:nvPr/>
        </p:nvSpPr>
        <p:spPr>
          <a:xfrm>
            <a:off x="2344402" y="2069644"/>
            <a:ext cx="5793752" cy="167137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/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EA674-430B-9A43-9CD0-661D1CB6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067" y="183881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5E3239-115A-4057-01C0-5C12D8360492}"/>
              </a:ext>
            </a:extLst>
          </p:cNvPr>
          <p:cNvSpPr/>
          <p:nvPr/>
        </p:nvSpPr>
        <p:spPr>
          <a:xfrm>
            <a:off x="5235047" y="360524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CE573C-62D9-031C-5FC9-CC00C32A4766}"/>
              </a:ext>
            </a:extLst>
          </p:cNvPr>
          <p:cNvSpPr/>
          <p:nvPr/>
        </p:nvSpPr>
        <p:spPr>
          <a:xfrm>
            <a:off x="2248819" y="3510101"/>
            <a:ext cx="4675764" cy="1315396"/>
          </a:xfrm>
          <a:custGeom>
            <a:avLst/>
            <a:gdLst>
              <a:gd name="connsiteX0" fmla="*/ 0 w 6560598"/>
              <a:gd name="connsiteY0" fmla="*/ 292963 h 1671376"/>
              <a:gd name="connsiteX1" fmla="*/ 3506680 w 6560598"/>
              <a:gd name="connsiteY1" fmla="*/ 1669002 h 1671376"/>
              <a:gd name="connsiteX2" fmla="*/ 6560598 w 6560598"/>
              <a:gd name="connsiteY2" fmla="*/ 0 h 167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0598" h="1671376">
                <a:moveTo>
                  <a:pt x="0" y="292963"/>
                </a:moveTo>
                <a:cubicBezTo>
                  <a:pt x="1206623" y="1005396"/>
                  <a:pt x="2413247" y="1717829"/>
                  <a:pt x="3506680" y="1669002"/>
                </a:cubicBezTo>
                <a:cubicBezTo>
                  <a:pt x="4600113" y="1620175"/>
                  <a:pt x="5580355" y="810087"/>
                  <a:pt x="6560598" y="0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/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DFB4D5-E33A-6A5A-8970-4BC924A8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422" y="3308267"/>
                <a:ext cx="651597" cy="461665"/>
              </a:xfrm>
              <a:prstGeom prst="rect">
                <a:avLst/>
              </a:prstGeom>
              <a:blipFill>
                <a:blip r:embed="rId7"/>
                <a:stretch>
                  <a:fillRect l="-2804" r="-196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/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𝑴𝑹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C6D4B4-B6C5-76A5-80BF-074AA2B3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04" y="351018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/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A602E8-6CCC-F330-33FE-3657B05AA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51" y="3497420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/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𝑷𝑪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D1F29A-D446-AC8D-2415-C3B7A9D8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835" y="602270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647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F1A114-B0E4-0BF7-B7BE-7F10B462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6125"/>
              </p:ext>
            </p:extLst>
          </p:nvPr>
        </p:nvGraphicFramePr>
        <p:xfrm>
          <a:off x="2572327" y="1551710"/>
          <a:ext cx="8705274" cy="4509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2637">
                  <a:extLst>
                    <a:ext uri="{9D8B030D-6E8A-4147-A177-3AD203B41FA5}">
                      <a16:colId xmlns:a16="http://schemas.microsoft.com/office/drawing/2014/main" val="2421461835"/>
                    </a:ext>
                  </a:extLst>
                </a:gridCol>
                <a:gridCol w="4352637">
                  <a:extLst>
                    <a:ext uri="{9D8B030D-6E8A-4147-A177-3AD203B41FA5}">
                      <a16:colId xmlns:a16="http://schemas.microsoft.com/office/drawing/2014/main" val="430894005"/>
                    </a:ext>
                  </a:extLst>
                </a:gridCol>
              </a:tblGrid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10,10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20,0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99260"/>
                  </a:ext>
                </a:extLst>
              </a:tr>
              <a:tr h="2254827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0,20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latin typeface="Boucherie Block" panose="02000506000000020004" pitchFamily="2" charset="0"/>
                        </a:rPr>
                        <a:t>15,15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472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4D6A13-0571-870C-8AFE-77458189A09C}"/>
              </a:ext>
            </a:extLst>
          </p:cNvPr>
          <p:cNvSpPr txBox="1"/>
          <p:nvPr/>
        </p:nvSpPr>
        <p:spPr>
          <a:xfrm>
            <a:off x="4287983" y="838201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85F9D-228F-3A4D-891F-C63CF9A22556}"/>
              </a:ext>
            </a:extLst>
          </p:cNvPr>
          <p:cNvSpPr txBox="1"/>
          <p:nvPr/>
        </p:nvSpPr>
        <p:spPr>
          <a:xfrm>
            <a:off x="1454728" y="2549237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A6F73-4819-A0A9-6BA1-7BD20F6C92B6}"/>
              </a:ext>
            </a:extLst>
          </p:cNvPr>
          <p:cNvSpPr txBox="1"/>
          <p:nvPr/>
        </p:nvSpPr>
        <p:spPr>
          <a:xfrm>
            <a:off x="8575964" y="9333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EF4BD6-C5AF-04E0-681C-6F73974F0ECD}"/>
              </a:ext>
            </a:extLst>
          </p:cNvPr>
          <p:cNvSpPr txBox="1"/>
          <p:nvPr/>
        </p:nvSpPr>
        <p:spPr>
          <a:xfrm>
            <a:off x="1454727" y="4819546"/>
            <a:ext cx="94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54B42-C647-F95B-D859-DD798FA52DD1}"/>
              </a:ext>
            </a:extLst>
          </p:cNvPr>
          <p:cNvSpPr txBox="1"/>
          <p:nvPr/>
        </p:nvSpPr>
        <p:spPr>
          <a:xfrm>
            <a:off x="5794664" y="314981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competitor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3E726-616E-BFE0-F3B4-BED21FB24EC2}"/>
              </a:ext>
            </a:extLst>
          </p:cNvPr>
          <p:cNvSpPr txBox="1"/>
          <p:nvPr/>
        </p:nvSpPr>
        <p:spPr>
          <a:xfrm>
            <a:off x="-142009" y="3544927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ucherie Block" panose="02000506000000020004" pitchFamily="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816375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3694C3-53B5-78F9-15D5-9E20B0A40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27B6F1-17A4-F4C1-465A-99786B1DC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175692-8F6C-E5E4-3A85-3BD4774B57FF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BF49496-AE4A-C3DB-DDE2-91AFA40FCA41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/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63C552-04EB-30D9-D3AA-1D15B40C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84" y="4652894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96167-6BC9-4297-3670-A26E1E79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54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1C633-5172-33C9-1D26-7EC7770F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A316A0-0566-4569-2442-2FEC5999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F230D6-45BB-52E7-81A0-137CE6B0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DFA8FB-0539-27FE-1198-D328C9845A63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93602BE-5828-B00F-9624-B0EFDD28B59B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/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6D62A9-0FD5-1F39-D2CB-3C1CF145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1320875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/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E241B-1FE9-986D-7F0B-064C37DE6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11" y="619422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76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B8B3-E4BE-D4BB-B7A6-5DC64C7A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/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065867-37DE-D9E5-C310-C6DC51B50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425" y="5853291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/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DFB01-5BF5-0F12-221D-99D8ADC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27" y="27757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7FB707-8A12-E544-1B82-E37E4E59A23E}"/>
              </a:ext>
            </a:extLst>
          </p:cNvPr>
          <p:cNvCxnSpPr>
            <a:cxnSpLocks/>
          </p:cNvCxnSpPr>
          <p:nvPr/>
        </p:nvCxnSpPr>
        <p:spPr>
          <a:xfrm>
            <a:off x="2110023" y="1551707"/>
            <a:ext cx="1727686" cy="459402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/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D73E80-1A6F-7FC6-7BB5-F5A094071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280" y="2756052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l="-151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2FAE3C-8829-B1D1-9192-9890CBE17E37}"/>
              </a:ext>
            </a:extLst>
          </p:cNvPr>
          <p:cNvCxnSpPr>
            <a:cxnSpLocks/>
          </p:cNvCxnSpPr>
          <p:nvPr/>
        </p:nvCxnSpPr>
        <p:spPr>
          <a:xfrm>
            <a:off x="2110023" y="4883727"/>
            <a:ext cx="5745504" cy="119149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/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182EDD-D1C7-76F9-6B3D-D7E0CF8A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31403"/>
                <a:ext cx="1576460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/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18F345-D93F-B94D-9D27-73C94DC8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275" y="6145730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97D8060-6825-FE6C-9618-A4E183006766}"/>
              </a:ext>
            </a:extLst>
          </p:cNvPr>
          <p:cNvSpPr/>
          <p:nvPr/>
        </p:nvSpPr>
        <p:spPr>
          <a:xfrm>
            <a:off x="2110023" y="50840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718523-5208-7C88-2C03-39A4CA50F7C7}"/>
              </a:ext>
            </a:extLst>
          </p:cNvPr>
          <p:cNvCxnSpPr>
            <a:cxnSpLocks/>
          </p:cNvCxnSpPr>
          <p:nvPr/>
        </p:nvCxnSpPr>
        <p:spPr>
          <a:xfrm>
            <a:off x="3447865" y="5059430"/>
            <a:ext cx="0" cy="10863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1017D2-2FE3-BF4B-B76B-953FE76C3172}"/>
              </a:ext>
            </a:extLst>
          </p:cNvPr>
          <p:cNvCxnSpPr>
            <a:cxnSpLocks/>
          </p:cNvCxnSpPr>
          <p:nvPr/>
        </p:nvCxnSpPr>
        <p:spPr>
          <a:xfrm flipH="1">
            <a:off x="2161309" y="5164468"/>
            <a:ext cx="12351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4728A8E-226E-7124-7924-D750CC288F6F}"/>
              </a:ext>
            </a:extLst>
          </p:cNvPr>
          <p:cNvSpPr/>
          <p:nvPr/>
        </p:nvSpPr>
        <p:spPr>
          <a:xfrm>
            <a:off x="3329379" y="5037409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/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AA8FB-B3A3-C0BB-38DE-09AF34C7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5" y="6202277"/>
                <a:ext cx="1576460" cy="461665"/>
              </a:xfrm>
              <a:prstGeom prst="rect">
                <a:avLst/>
              </a:prstGeom>
              <a:blipFill>
                <a:blip r:embed="rId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/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17365B-6CC3-5B74-8DC1-2F237819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62" y="5371747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EA4BAB-A034-7BF7-9755-2A3CF444EC5F}"/>
              </a:ext>
            </a:extLst>
          </p:cNvPr>
          <p:cNvSpPr/>
          <p:nvPr/>
        </p:nvSpPr>
        <p:spPr>
          <a:xfrm>
            <a:off x="3609109" y="3615190"/>
            <a:ext cx="1780309" cy="1372446"/>
          </a:xfrm>
          <a:custGeom>
            <a:avLst/>
            <a:gdLst>
              <a:gd name="connsiteX0" fmla="*/ 0 w 1780309"/>
              <a:gd name="connsiteY0" fmla="*/ 1372446 h 1372446"/>
              <a:gd name="connsiteX1" fmla="*/ 713509 w 1780309"/>
              <a:gd name="connsiteY1" fmla="*/ 222519 h 1372446"/>
              <a:gd name="connsiteX2" fmla="*/ 1780309 w 1780309"/>
              <a:gd name="connsiteY2" fmla="*/ 846 h 137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0309" h="1372446">
                <a:moveTo>
                  <a:pt x="0" y="1372446"/>
                </a:moveTo>
                <a:cubicBezTo>
                  <a:pt x="208395" y="911782"/>
                  <a:pt x="416791" y="451119"/>
                  <a:pt x="713509" y="222519"/>
                </a:cubicBezTo>
                <a:cubicBezTo>
                  <a:pt x="1010227" y="-6081"/>
                  <a:pt x="1395268" y="-2618"/>
                  <a:pt x="1780309" y="846"/>
                </a:cubicBezTo>
              </a:path>
            </a:pathLst>
          </a:cu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2B7DDA-5533-62C6-5D9F-515294C8EAAF}"/>
              </a:ext>
            </a:extLst>
          </p:cNvPr>
          <p:cNvSpPr txBox="1"/>
          <p:nvPr/>
        </p:nvSpPr>
        <p:spPr>
          <a:xfrm>
            <a:off x="5028220" y="3327069"/>
            <a:ext cx="23760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oucherie Block" panose="02000506000000020004" pitchFamily="2" charset="0"/>
              </a:rPr>
              <a:t>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17895062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1F8294-2E18-590C-B1A6-8028BF355ED1}"/>
                  </a:ext>
                </a:extLst>
              </p:cNvPr>
              <p:cNvSpPr txBox="1"/>
              <p:nvPr/>
            </p:nvSpPr>
            <p:spPr>
              <a:xfrm>
                <a:off x="9895685" y="557571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1F8294-2E18-590C-B1A6-8028BF35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685" y="557571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5F76-DD13-223E-DD66-04288D264CA5}"/>
                  </a:ext>
                </a:extLst>
              </p:cNvPr>
              <p:cNvSpPr txBox="1"/>
              <p:nvPr/>
            </p:nvSpPr>
            <p:spPr>
              <a:xfrm>
                <a:off x="1533887" y="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E75F76-DD13-223E-DD66-04288D264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87" y="0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C3AA24-DC5D-B2F6-2175-A564DBA9F413}"/>
              </a:ext>
            </a:extLst>
          </p:cNvPr>
          <p:cNvSpPr/>
          <p:nvPr/>
        </p:nvSpPr>
        <p:spPr>
          <a:xfrm>
            <a:off x="2341283" y="230833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FE923F-43E1-E546-D84E-D4B14FADD4AC}"/>
              </a:ext>
            </a:extLst>
          </p:cNvPr>
          <p:cNvCxnSpPr>
            <a:cxnSpLocks/>
          </p:cNvCxnSpPr>
          <p:nvPr/>
        </p:nvCxnSpPr>
        <p:spPr>
          <a:xfrm>
            <a:off x="2878129" y="777497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1BC22-8372-9F6F-D52C-3CCF66E43B85}"/>
                  </a:ext>
                </a:extLst>
              </p:cNvPr>
              <p:cNvSpPr txBox="1"/>
              <p:nvPr/>
            </p:nvSpPr>
            <p:spPr>
              <a:xfrm>
                <a:off x="9187719" y="6937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881BC22-8372-9F6F-D52C-3CCF66E4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719" y="693795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837B2F-6F8D-1EBC-3EA2-95AF8213C479}"/>
              </a:ext>
            </a:extLst>
          </p:cNvPr>
          <p:cNvCxnSpPr>
            <a:cxnSpLocks/>
          </p:cNvCxnSpPr>
          <p:nvPr/>
        </p:nvCxnSpPr>
        <p:spPr>
          <a:xfrm flipV="1">
            <a:off x="2910373" y="946946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63129-C800-6562-EA75-944BF8019944}"/>
                  </a:ext>
                </a:extLst>
              </p:cNvPr>
              <p:cNvSpPr txBox="1"/>
              <p:nvPr/>
            </p:nvSpPr>
            <p:spPr>
              <a:xfrm>
                <a:off x="9505841" y="485394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E63129-C800-6562-EA75-944BF801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841" y="4853942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FAD176-2030-CEC8-DC96-93879EF9FC72}"/>
              </a:ext>
            </a:extLst>
          </p:cNvPr>
          <p:cNvCxnSpPr>
            <a:cxnSpLocks/>
          </p:cNvCxnSpPr>
          <p:nvPr/>
        </p:nvCxnSpPr>
        <p:spPr>
          <a:xfrm flipH="1">
            <a:off x="2341283" y="2936079"/>
            <a:ext cx="37024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FCAAD9-DE80-5E0E-AD8E-A32871740058}"/>
              </a:ext>
            </a:extLst>
          </p:cNvPr>
          <p:cNvCxnSpPr>
            <a:cxnSpLocks/>
          </p:cNvCxnSpPr>
          <p:nvPr/>
        </p:nvCxnSpPr>
        <p:spPr>
          <a:xfrm>
            <a:off x="6120157" y="3059088"/>
            <a:ext cx="0" cy="280906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4E1BCFE-EC91-9A1B-05A0-6AF934A0BD96}"/>
              </a:ext>
            </a:extLst>
          </p:cNvPr>
          <p:cNvSpPr/>
          <p:nvPr/>
        </p:nvSpPr>
        <p:spPr>
          <a:xfrm>
            <a:off x="6001671" y="281307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46916A-18D7-976D-9697-E3FD4626AD4E}"/>
              </a:ext>
            </a:extLst>
          </p:cNvPr>
          <p:cNvCxnSpPr>
            <a:cxnSpLocks/>
          </p:cNvCxnSpPr>
          <p:nvPr/>
        </p:nvCxnSpPr>
        <p:spPr>
          <a:xfrm flipH="1">
            <a:off x="2355945" y="2176821"/>
            <a:ext cx="259734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FAC1A4-2D4D-C861-9E5D-D15EB62A75D6}"/>
              </a:ext>
            </a:extLst>
          </p:cNvPr>
          <p:cNvCxnSpPr>
            <a:cxnSpLocks/>
          </p:cNvCxnSpPr>
          <p:nvPr/>
        </p:nvCxnSpPr>
        <p:spPr>
          <a:xfrm>
            <a:off x="5029683" y="2299830"/>
            <a:ext cx="0" cy="352992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69646F1-3A30-53B6-084F-1EC138BB5441}"/>
              </a:ext>
            </a:extLst>
          </p:cNvPr>
          <p:cNvSpPr/>
          <p:nvPr/>
        </p:nvSpPr>
        <p:spPr>
          <a:xfrm>
            <a:off x="4911197" y="205381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731AC-7EAD-6B09-C32F-92CAC3BAC8D7}"/>
              </a:ext>
            </a:extLst>
          </p:cNvPr>
          <p:cNvCxnSpPr>
            <a:cxnSpLocks/>
          </p:cNvCxnSpPr>
          <p:nvPr/>
        </p:nvCxnSpPr>
        <p:spPr>
          <a:xfrm flipH="1">
            <a:off x="2355945" y="1448824"/>
            <a:ext cx="1435847" cy="1162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653E1E-EDB9-56E4-7837-E82C1C8B5260}"/>
              </a:ext>
            </a:extLst>
          </p:cNvPr>
          <p:cNvCxnSpPr>
            <a:cxnSpLocks/>
          </p:cNvCxnSpPr>
          <p:nvPr/>
        </p:nvCxnSpPr>
        <p:spPr>
          <a:xfrm>
            <a:off x="3868188" y="1571833"/>
            <a:ext cx="0" cy="425792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5FC634B-3B74-0315-FD4A-2C79864E1C48}"/>
              </a:ext>
            </a:extLst>
          </p:cNvPr>
          <p:cNvSpPr/>
          <p:nvPr/>
        </p:nvSpPr>
        <p:spPr>
          <a:xfrm>
            <a:off x="3749702" y="132581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380138-612C-11B0-CE29-96FE773CF00E}"/>
                  </a:ext>
                </a:extLst>
              </p:cNvPr>
              <p:cNvSpPr txBox="1"/>
              <p:nvPr/>
            </p:nvSpPr>
            <p:spPr>
              <a:xfrm rot="19155124">
                <a:off x="1722426" y="6857102"/>
                <a:ext cx="2177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𝑴𝒐𝒏𝒐𝒑𝒐𝒍𝒚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𝑪𝒂𝒓𝒕𝒆𝒍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380138-612C-11B0-CE29-96FE773C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1722426" y="6857102"/>
                <a:ext cx="2177909" cy="461665"/>
              </a:xfrm>
              <a:prstGeom prst="rect">
                <a:avLst/>
              </a:prstGeom>
              <a:blipFill>
                <a:blip r:embed="rId6"/>
                <a:stretch>
                  <a:fillRect l="-623" t="-20205" r="-23053" b="-5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4B7ED-BAAF-F010-6C18-6B435E18BA68}"/>
                  </a:ext>
                </a:extLst>
              </p:cNvPr>
              <p:cNvSpPr txBox="1"/>
              <p:nvPr/>
            </p:nvSpPr>
            <p:spPr>
              <a:xfrm rot="19155124">
                <a:off x="3981894" y="6242309"/>
                <a:ext cx="1155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𝑪𝒐𝒖𝒓𝒏𝒐𝒕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964B7ED-BAAF-F010-6C18-6B435E18B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3981894" y="6242309"/>
                <a:ext cx="1155678" cy="461665"/>
              </a:xfrm>
              <a:prstGeom prst="rect">
                <a:avLst/>
              </a:prstGeom>
              <a:blipFill>
                <a:blip r:embed="rId7"/>
                <a:stretch>
                  <a:fillRect t="-10440" r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6BB5AA-DA3E-DBBD-3493-7AD070606C3F}"/>
                  </a:ext>
                </a:extLst>
              </p:cNvPr>
              <p:cNvSpPr txBox="1"/>
              <p:nvPr/>
            </p:nvSpPr>
            <p:spPr>
              <a:xfrm rot="19155124">
                <a:off x="3407862" y="6990205"/>
                <a:ext cx="252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𝑷𝒆𝒓𝒇𝒆𝒄𝒕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𝑪𝒐𝒎𝒑𝒆𝒕𝒊𝒕𝒊𝒐𝒏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96BB5AA-DA3E-DBBD-3493-7AD07060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5124">
                <a:off x="3407862" y="6990205"/>
                <a:ext cx="2524713" cy="461665"/>
              </a:xfrm>
              <a:prstGeom prst="rect">
                <a:avLst/>
              </a:prstGeom>
              <a:blipFill>
                <a:blip r:embed="rId8"/>
                <a:stretch>
                  <a:fillRect l="-275" t="-23404" r="-29121" b="-4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5DC46D-FC12-1BA5-B532-94E45AFBC999}"/>
                  </a:ext>
                </a:extLst>
              </p:cNvPr>
              <p:cNvSpPr txBox="1"/>
              <p:nvPr/>
            </p:nvSpPr>
            <p:spPr>
              <a:xfrm>
                <a:off x="-447977" y="1229615"/>
                <a:ext cx="2177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𝑴𝒐𝒏𝒐𝒑𝒐𝒍𝒚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𝑪𝒂𝒓𝒕𝒆𝒍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5DC46D-FC12-1BA5-B532-94E45AFBC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7977" y="1229615"/>
                <a:ext cx="2177909" cy="461665"/>
              </a:xfrm>
              <a:prstGeom prst="rect">
                <a:avLst/>
              </a:prstGeom>
              <a:blipFill>
                <a:blip r:embed="rId9"/>
                <a:stretch>
                  <a:fillRect l="-2521" r="-2829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5B106C-5F63-DE29-F4B1-06B4463AB51C}"/>
                  </a:ext>
                </a:extLst>
              </p:cNvPr>
              <p:cNvSpPr txBox="1"/>
              <p:nvPr/>
            </p:nvSpPr>
            <p:spPr>
              <a:xfrm>
                <a:off x="883520" y="1945988"/>
                <a:ext cx="11556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𝑪𝒐𝒖𝒓𝒏𝒐𝒕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5B106C-5F63-DE29-F4B1-06B4463A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20" y="1945988"/>
                <a:ext cx="1155678" cy="461665"/>
              </a:xfrm>
              <a:prstGeom prst="rect">
                <a:avLst/>
              </a:prstGeom>
              <a:blipFill>
                <a:blip r:embed="rId10"/>
                <a:stretch>
                  <a:fillRect l="-1579" r="-2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386B5D-3406-9998-023D-714C674D7CB9}"/>
                  </a:ext>
                </a:extLst>
              </p:cNvPr>
              <p:cNvSpPr txBox="1"/>
              <p:nvPr/>
            </p:nvSpPr>
            <p:spPr>
              <a:xfrm>
                <a:off x="-935939" y="2662361"/>
                <a:ext cx="25247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𝑷𝒆𝒓𝒇𝒆𝒄𝒕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𝑪𝒐𝒎𝒑𝒆𝒕𝒊𝒕𝒊𝒐𝒏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386B5D-3406-9998-023D-714C674D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939" y="2662361"/>
                <a:ext cx="2524713" cy="461665"/>
              </a:xfrm>
              <a:prstGeom prst="rect">
                <a:avLst/>
              </a:prstGeom>
              <a:blipFill>
                <a:blip r:embed="rId11"/>
                <a:stretch>
                  <a:fillRect l="-1928" r="-3108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5327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3396-6BB5-69B5-2252-2906A3A3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4E264FB-3572-3A20-4AE5-0F78F5F49947}"/>
              </a:ext>
            </a:extLst>
          </p:cNvPr>
          <p:cNvSpPr/>
          <p:nvPr/>
        </p:nvSpPr>
        <p:spPr>
          <a:xfrm>
            <a:off x="5279253" y="852256"/>
            <a:ext cx="1633491" cy="7901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Leader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383C3E-1CFD-06E4-2087-9AC41D1536D6}"/>
              </a:ext>
            </a:extLst>
          </p:cNvPr>
          <p:cNvSpPr/>
          <p:nvPr/>
        </p:nvSpPr>
        <p:spPr>
          <a:xfrm>
            <a:off x="5279254" y="3033943"/>
            <a:ext cx="1633491" cy="7901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Follower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BDB365A-C0AF-2400-699E-61FDF60E4A0C}"/>
              </a:ext>
            </a:extLst>
          </p:cNvPr>
          <p:cNvSpPr/>
          <p:nvPr/>
        </p:nvSpPr>
        <p:spPr>
          <a:xfrm>
            <a:off x="5811914" y="1801057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C93FC-BAC8-6562-56C0-D608CAD3E80A}"/>
              </a:ext>
            </a:extLst>
          </p:cNvPr>
          <p:cNvSpPr txBox="1"/>
          <p:nvPr/>
        </p:nvSpPr>
        <p:spPr>
          <a:xfrm>
            <a:off x="4057096" y="1876491"/>
            <a:ext cx="1633491" cy="923330"/>
          </a:xfrm>
          <a:prstGeom prst="rect">
            <a:avLst/>
          </a:prstGeom>
          <a:solidFill>
            <a:srgbClr val="C00000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A8B71-BB3F-8080-5E9F-87E6FF65D5B4}"/>
              </a:ext>
            </a:extLst>
          </p:cNvPr>
          <p:cNvSpPr txBox="1"/>
          <p:nvPr/>
        </p:nvSpPr>
        <p:spPr>
          <a:xfrm>
            <a:off x="6501412" y="1876490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Observes how much the leader produces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E65316E-1024-E79A-7EA9-4EF534855EC6}"/>
              </a:ext>
            </a:extLst>
          </p:cNvPr>
          <p:cNvSpPr/>
          <p:nvPr/>
        </p:nvSpPr>
        <p:spPr>
          <a:xfrm>
            <a:off x="5811912" y="3982744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F94F8-6727-CE23-8CA8-6B2A8E6EC8A3}"/>
              </a:ext>
            </a:extLst>
          </p:cNvPr>
          <p:cNvSpPr txBox="1"/>
          <p:nvPr/>
        </p:nvSpPr>
        <p:spPr>
          <a:xfrm>
            <a:off x="6501412" y="4058179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B2FF36-6E5A-7D95-1610-D6236CA220A3}"/>
              </a:ext>
            </a:extLst>
          </p:cNvPr>
          <p:cNvSpPr/>
          <p:nvPr/>
        </p:nvSpPr>
        <p:spPr>
          <a:xfrm>
            <a:off x="4057096" y="5318976"/>
            <a:ext cx="4243525" cy="7901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We get an equilibrium quantity, which determines price</a:t>
            </a:r>
          </a:p>
        </p:txBody>
      </p:sp>
    </p:spTree>
    <p:extLst>
      <p:ext uri="{BB962C8B-B14F-4D97-AF65-F5344CB8AC3E}">
        <p14:creationId xmlns:p14="http://schemas.microsoft.com/office/powerpoint/2010/main" val="5451957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B7BD6C-8A3B-FDA0-85FC-6BFE313A2993}"/>
              </a:ext>
            </a:extLst>
          </p:cNvPr>
          <p:cNvSpPr/>
          <p:nvPr/>
        </p:nvSpPr>
        <p:spPr>
          <a:xfrm>
            <a:off x="5279253" y="852256"/>
            <a:ext cx="1633491" cy="79011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Leader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DDD0D-D5A9-8EB7-4C4C-2B795747BD28}"/>
              </a:ext>
            </a:extLst>
          </p:cNvPr>
          <p:cNvSpPr/>
          <p:nvPr/>
        </p:nvSpPr>
        <p:spPr>
          <a:xfrm>
            <a:off x="5279254" y="3033943"/>
            <a:ext cx="1633491" cy="79011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Follower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84DE3ED-2348-E44E-F6C3-127A40AA92B3}"/>
              </a:ext>
            </a:extLst>
          </p:cNvPr>
          <p:cNvSpPr/>
          <p:nvPr/>
        </p:nvSpPr>
        <p:spPr>
          <a:xfrm>
            <a:off x="5811914" y="1801057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097D9-8128-2491-BEEB-D97A7695FD1D}"/>
              </a:ext>
            </a:extLst>
          </p:cNvPr>
          <p:cNvSpPr txBox="1"/>
          <p:nvPr/>
        </p:nvSpPr>
        <p:spPr>
          <a:xfrm>
            <a:off x="4057096" y="1876491"/>
            <a:ext cx="1633491" cy="923330"/>
          </a:xfrm>
          <a:prstGeom prst="rect">
            <a:avLst/>
          </a:prstGeom>
          <a:solidFill>
            <a:srgbClr val="C00000">
              <a:alpha val="60000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B096-D42D-0683-167E-D3A270AD6A4F}"/>
              </a:ext>
            </a:extLst>
          </p:cNvPr>
          <p:cNvSpPr txBox="1"/>
          <p:nvPr/>
        </p:nvSpPr>
        <p:spPr>
          <a:xfrm>
            <a:off x="6501412" y="1876490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Observes how much the leader produces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D54BB2E-51C2-ED39-FBC6-AE1AB47E13E6}"/>
              </a:ext>
            </a:extLst>
          </p:cNvPr>
          <p:cNvSpPr/>
          <p:nvPr/>
        </p:nvSpPr>
        <p:spPr>
          <a:xfrm>
            <a:off x="5811912" y="3982744"/>
            <a:ext cx="568171" cy="10741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68647-DD0D-FCED-955D-DDC55EA193EC}"/>
              </a:ext>
            </a:extLst>
          </p:cNvPr>
          <p:cNvSpPr txBox="1"/>
          <p:nvPr/>
        </p:nvSpPr>
        <p:spPr>
          <a:xfrm>
            <a:off x="6501412" y="4058179"/>
            <a:ext cx="1799209" cy="923330"/>
          </a:xfrm>
          <a:prstGeom prst="rect">
            <a:avLst/>
          </a:prstGeom>
          <a:solidFill>
            <a:schemeClr val="accent5">
              <a:lumMod val="75000"/>
              <a:alpha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Makes a choice on how much to produce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7EA078-270D-624F-49A1-2C3F135D8DC2}"/>
              </a:ext>
            </a:extLst>
          </p:cNvPr>
          <p:cNvSpPr/>
          <p:nvPr/>
        </p:nvSpPr>
        <p:spPr>
          <a:xfrm>
            <a:off x="4057096" y="5318976"/>
            <a:ext cx="4243525" cy="79011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oucherie Block" panose="02000506000000020004" pitchFamily="2" charset="0"/>
              </a:rPr>
              <a:t>We get an equilibrium quantity, which determines price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6493478-8589-1145-C7E2-31938A2CFF54}"/>
              </a:ext>
            </a:extLst>
          </p:cNvPr>
          <p:cNvSpPr/>
          <p:nvPr/>
        </p:nvSpPr>
        <p:spPr>
          <a:xfrm>
            <a:off x="8737600" y="1642369"/>
            <a:ext cx="568171" cy="367660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AF7C62-DD47-55D4-207D-F05B5D5A0667}"/>
              </a:ext>
            </a:extLst>
          </p:cNvPr>
          <p:cNvSpPr/>
          <p:nvPr/>
        </p:nvSpPr>
        <p:spPr>
          <a:xfrm>
            <a:off x="9430999" y="4923919"/>
            <a:ext cx="1633491" cy="7901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Boucherie Block" panose="02000506000000020004" pitchFamily="2" charset="0"/>
              </a:rPr>
              <a:t>Solve follower problem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F10860-5E7D-07D0-C223-545492567E99}"/>
              </a:ext>
            </a:extLst>
          </p:cNvPr>
          <p:cNvSpPr/>
          <p:nvPr/>
        </p:nvSpPr>
        <p:spPr>
          <a:xfrm>
            <a:off x="9430998" y="1642369"/>
            <a:ext cx="1633491" cy="7901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Boucherie Block" panose="02000506000000020004" pitchFamily="2" charset="0"/>
              </a:rPr>
              <a:t>Use follower solution to solve leader problem</a:t>
            </a:r>
          </a:p>
        </p:txBody>
      </p:sp>
    </p:spTree>
    <p:extLst>
      <p:ext uri="{BB962C8B-B14F-4D97-AF65-F5344CB8AC3E}">
        <p14:creationId xmlns:p14="http://schemas.microsoft.com/office/powerpoint/2010/main" val="277737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10327</TotalTime>
  <Words>912</Words>
  <Application>Microsoft Office PowerPoint</Application>
  <PresentationFormat>Widescreen</PresentationFormat>
  <Paragraphs>581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53</cp:revision>
  <dcterms:created xsi:type="dcterms:W3CDTF">2024-01-02T18:10:18Z</dcterms:created>
  <dcterms:modified xsi:type="dcterms:W3CDTF">2024-03-04T23:00:28Z</dcterms:modified>
</cp:coreProperties>
</file>