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2" r:id="rId59"/>
    <p:sldId id="314" r:id="rId60"/>
    <p:sldId id="315" r:id="rId61"/>
    <p:sldId id="31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>
        <p:scale>
          <a:sx n="92" d="100"/>
          <a:sy n="92" d="100"/>
        </p:scale>
        <p:origin x="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1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1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5.png"/><Relationship Id="rId4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51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50.png"/><Relationship Id="rId9" Type="http://schemas.openxmlformats.org/officeDocument/2006/relationships/image" Target="../media/image145.png"/><Relationship Id="rId14" Type="http://schemas.openxmlformats.org/officeDocument/2006/relationships/image" Target="../media/image15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9.png"/><Relationship Id="rId7" Type="http://schemas.openxmlformats.org/officeDocument/2006/relationships/image" Target="../media/image144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53.png"/><Relationship Id="rId5" Type="http://schemas.openxmlformats.org/officeDocument/2006/relationships/image" Target="../media/image142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4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69.png"/><Relationship Id="rId3" Type="http://schemas.openxmlformats.org/officeDocument/2006/relationships/image" Target="../media/image155.png"/><Relationship Id="rId7" Type="http://schemas.openxmlformats.org/officeDocument/2006/relationships/image" Target="../media/image162.png"/><Relationship Id="rId12" Type="http://schemas.openxmlformats.org/officeDocument/2006/relationships/image" Target="../media/image168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8.png"/><Relationship Id="rId11" Type="http://schemas.openxmlformats.org/officeDocument/2006/relationships/image" Target="../media/image166.png"/><Relationship Id="rId5" Type="http://schemas.openxmlformats.org/officeDocument/2006/relationships/image" Target="../media/image161.png"/><Relationship Id="rId10" Type="http://schemas.openxmlformats.org/officeDocument/2006/relationships/image" Target="../media/image165.png"/><Relationship Id="rId4" Type="http://schemas.openxmlformats.org/officeDocument/2006/relationships/image" Target="../media/image156.png"/><Relationship Id="rId9" Type="http://schemas.openxmlformats.org/officeDocument/2006/relationships/image" Target="../media/image1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0.png"/><Relationship Id="rId7" Type="http://schemas.openxmlformats.org/officeDocument/2006/relationships/image" Target="../media/image177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5.png"/><Relationship Id="rId5" Type="http://schemas.openxmlformats.org/officeDocument/2006/relationships/image" Target="../media/image172.png"/><Relationship Id="rId10" Type="http://schemas.openxmlformats.org/officeDocument/2006/relationships/image" Target="../media/image179.png"/><Relationship Id="rId4" Type="http://schemas.openxmlformats.org/officeDocument/2006/relationships/image" Target="../media/image171.png"/><Relationship Id="rId9" Type="http://schemas.openxmlformats.org/officeDocument/2006/relationships/image" Target="../media/image17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79.png"/><Relationship Id="rId3" Type="http://schemas.openxmlformats.org/officeDocument/2006/relationships/image" Target="../media/image170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81.png"/><Relationship Id="rId5" Type="http://schemas.openxmlformats.org/officeDocument/2006/relationships/image" Target="../media/image172.png"/><Relationship Id="rId15" Type="http://schemas.openxmlformats.org/officeDocument/2006/relationships/image" Target="../media/image183.png"/><Relationship Id="rId10" Type="http://schemas.openxmlformats.org/officeDocument/2006/relationships/image" Target="../media/image174.png"/><Relationship Id="rId4" Type="http://schemas.openxmlformats.org/officeDocument/2006/relationships/image" Target="../media/image171.png"/><Relationship Id="rId9" Type="http://schemas.openxmlformats.org/officeDocument/2006/relationships/image" Target="../media/image178.png"/><Relationship Id="rId14" Type="http://schemas.openxmlformats.org/officeDocument/2006/relationships/image" Target="../media/image17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5.png"/><Relationship Id="rId7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5.png"/><Relationship Id="rId7" Type="http://schemas.openxmlformats.org/officeDocument/2006/relationships/image" Target="../media/image193.png"/><Relationship Id="rId12" Type="http://schemas.openxmlformats.org/officeDocument/2006/relationships/image" Target="../media/image190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0" Type="http://schemas.openxmlformats.org/officeDocument/2006/relationships/image" Target="../media/image194.png"/><Relationship Id="rId4" Type="http://schemas.openxmlformats.org/officeDocument/2006/relationships/image" Target="../media/image191.png"/><Relationship Id="rId9" Type="http://schemas.openxmlformats.org/officeDocument/2006/relationships/image" Target="../media/image18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0.png"/><Relationship Id="rId3" Type="http://schemas.openxmlformats.org/officeDocument/2006/relationships/image" Target="../media/image185.png"/><Relationship Id="rId7" Type="http://schemas.openxmlformats.org/officeDocument/2006/relationships/image" Target="../media/image193.png"/><Relationship Id="rId12" Type="http://schemas.openxmlformats.org/officeDocument/2006/relationships/image" Target="../media/image199.png"/><Relationship Id="rId17" Type="http://schemas.openxmlformats.org/officeDocument/2006/relationships/image" Target="../media/image190.png"/><Relationship Id="rId2" Type="http://schemas.openxmlformats.org/officeDocument/2006/relationships/image" Target="../media/image184.png"/><Relationship Id="rId16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6.png"/><Relationship Id="rId11" Type="http://schemas.openxmlformats.org/officeDocument/2006/relationships/image" Target="../media/image189.png"/><Relationship Id="rId5" Type="http://schemas.openxmlformats.org/officeDocument/2006/relationships/image" Target="../media/image186.png"/><Relationship Id="rId15" Type="http://schemas.openxmlformats.org/officeDocument/2006/relationships/image" Target="../media/image202.png"/><Relationship Id="rId10" Type="http://schemas.openxmlformats.org/officeDocument/2006/relationships/image" Target="../media/image194.png"/><Relationship Id="rId4" Type="http://schemas.openxmlformats.org/officeDocument/2006/relationships/image" Target="../media/image195.png"/><Relationship Id="rId9" Type="http://schemas.openxmlformats.org/officeDocument/2006/relationships/image" Target="../media/image198.png"/><Relationship Id="rId14" Type="http://schemas.openxmlformats.org/officeDocument/2006/relationships/image" Target="../media/image20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465AA2-B7B2-D4A6-6EFF-59377BA3048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D77E9-742E-2A52-8661-BC30CE3C0C0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/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6D86-ECD9-933B-6B34-353F68B5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0DFE2-66F9-9D38-D1B0-8E887B45734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F6F77-580A-17E5-31F0-0053289A4D4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84FE33-11D6-F702-C2FB-67BC49304B29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72E6-0FF3-D9BB-6F22-1E243D57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BDED76-AABF-37E2-CF32-18ADFE38C4E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950A9-BCDC-8D70-8106-8812BDAA517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4C4B84-46CD-AC56-8B68-32063BDAFD04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9112AF-1121-8AC3-A6B8-8FE756AC0B81}"/>
              </a:ext>
            </a:extLst>
          </p:cNvPr>
          <p:cNvSpPr/>
          <p:nvPr/>
        </p:nvSpPr>
        <p:spPr>
          <a:xfrm>
            <a:off x="2339919" y="709675"/>
            <a:ext cx="3552739" cy="30757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62102CF-A33A-2312-576C-7D62350E3F92}"/>
              </a:ext>
            </a:extLst>
          </p:cNvPr>
          <p:cNvSpPr/>
          <p:nvPr/>
        </p:nvSpPr>
        <p:spPr>
          <a:xfrm>
            <a:off x="1988127" y="3785384"/>
            <a:ext cx="279102" cy="2462276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9858-D561-CBC5-A208-A3628B27E64D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28801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D803-1B7D-829C-0EB4-680EDCCE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226FC5-1B7D-B507-44E7-8EF0839BE71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/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91E9CE-D707-3AC9-C494-35FC5C713545}"/>
              </a:ext>
            </a:extLst>
          </p:cNvPr>
          <p:cNvSpPr/>
          <p:nvPr/>
        </p:nvSpPr>
        <p:spPr>
          <a:xfrm>
            <a:off x="2334491" y="1219200"/>
            <a:ext cx="5964382" cy="4465951"/>
          </a:xfrm>
          <a:custGeom>
            <a:avLst/>
            <a:gdLst>
              <a:gd name="connsiteX0" fmla="*/ 0 w 5964382"/>
              <a:gd name="connsiteY0" fmla="*/ 3110345 h 4465951"/>
              <a:gd name="connsiteX1" fmla="*/ 2923309 w 5964382"/>
              <a:gd name="connsiteY1" fmla="*/ 4308764 h 4465951"/>
              <a:gd name="connsiteX2" fmla="*/ 5964382 w 5964382"/>
              <a:gd name="connsiteY2" fmla="*/ 0 h 44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382" h="4465951">
                <a:moveTo>
                  <a:pt x="0" y="3110345"/>
                </a:moveTo>
                <a:cubicBezTo>
                  <a:pt x="964622" y="3968750"/>
                  <a:pt x="1929245" y="4827155"/>
                  <a:pt x="2923309" y="4308764"/>
                </a:cubicBezTo>
                <a:cubicBezTo>
                  <a:pt x="3917373" y="3790373"/>
                  <a:pt x="4940877" y="1895186"/>
                  <a:pt x="596438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93AB0D-B1E5-F818-76FC-5F6A982EDC1A}"/>
              </a:ext>
            </a:extLst>
          </p:cNvPr>
          <p:cNvSpPr/>
          <p:nvPr/>
        </p:nvSpPr>
        <p:spPr>
          <a:xfrm>
            <a:off x="2022763" y="4343400"/>
            <a:ext cx="244465" cy="1904260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5DFCA-A086-0387-4CDE-0BDBE5689559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5E2C6-14EB-4132-1712-88EFF1C64469}"/>
              </a:ext>
            </a:extLst>
          </p:cNvPr>
          <p:cNvCxnSpPr>
            <a:cxnSpLocks/>
          </p:cNvCxnSpPr>
          <p:nvPr/>
        </p:nvCxnSpPr>
        <p:spPr>
          <a:xfrm>
            <a:off x="2646218" y="4253345"/>
            <a:ext cx="1482437" cy="11152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46F38-6B12-783B-F0D3-E628EABE1C6E}"/>
              </a:ext>
            </a:extLst>
          </p:cNvPr>
          <p:cNvCxnSpPr>
            <a:cxnSpLocks/>
          </p:cNvCxnSpPr>
          <p:nvPr/>
        </p:nvCxnSpPr>
        <p:spPr>
          <a:xfrm flipV="1">
            <a:off x="5119255" y="2317543"/>
            <a:ext cx="2189018" cy="29779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357F9C-7A13-7A87-8990-42BA53AE69FC}"/>
              </a:ext>
            </a:extLst>
          </p:cNvPr>
          <p:cNvSpPr txBox="1"/>
          <p:nvPr/>
        </p:nvSpPr>
        <p:spPr>
          <a:xfrm>
            <a:off x="2646218" y="3237682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Positive but Decreasing Marginal 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2D15D-907B-64EF-5617-E19DA7D88B33}"/>
              </a:ext>
            </a:extLst>
          </p:cNvPr>
          <p:cNvSpPr txBox="1"/>
          <p:nvPr/>
        </p:nvSpPr>
        <p:spPr>
          <a:xfrm>
            <a:off x="6909955" y="3802993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Positive AND Increasing Marginal Costs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FA06C0-4A61-BB12-146A-395F3698DA39}"/>
              </a:ext>
            </a:extLst>
          </p:cNvPr>
          <p:cNvCxnSpPr>
            <a:cxnSpLocks/>
          </p:cNvCxnSpPr>
          <p:nvPr/>
        </p:nvCxnSpPr>
        <p:spPr>
          <a:xfrm flipV="1">
            <a:off x="4613564" y="706582"/>
            <a:ext cx="0" cy="548952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EC8-A596-F4F0-E5D4-D771A73E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AEF18-547D-B143-B599-0093F3AFC81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147E9-8F86-D6E7-C955-2887E6FAE91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510145"/>
            <a:ext cx="5302891" cy="473751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/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DA9328-CF23-5452-7DD6-2A0AD3A0961B}"/>
              </a:ext>
            </a:extLst>
          </p:cNvPr>
          <p:cNvSpPr/>
          <p:nvPr/>
        </p:nvSpPr>
        <p:spPr>
          <a:xfrm>
            <a:off x="2320636" y="1731818"/>
            <a:ext cx="6060412" cy="3010353"/>
          </a:xfrm>
          <a:custGeom>
            <a:avLst/>
            <a:gdLst>
              <a:gd name="connsiteX0" fmla="*/ 0 w 6012873"/>
              <a:gd name="connsiteY0" fmla="*/ 2632364 h 2885662"/>
              <a:gd name="connsiteX1" fmla="*/ 2937164 w 6012873"/>
              <a:gd name="connsiteY1" fmla="*/ 2632364 h 2885662"/>
              <a:gd name="connsiteX2" fmla="*/ 6012873 w 6012873"/>
              <a:gd name="connsiteY2" fmla="*/ 0 h 288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2873" h="2885662">
                <a:moveTo>
                  <a:pt x="0" y="2632364"/>
                </a:moveTo>
                <a:cubicBezTo>
                  <a:pt x="967509" y="2851727"/>
                  <a:pt x="1935019" y="3071091"/>
                  <a:pt x="2937164" y="2632364"/>
                </a:cubicBezTo>
                <a:cubicBezTo>
                  <a:pt x="3939310" y="2193637"/>
                  <a:pt x="4976091" y="1096818"/>
                  <a:pt x="601287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/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8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DB3D-ACE8-42D5-9AFF-2E172FD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BF0B4D-8D74-7176-B24A-DB00B399D10A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EE028A-6EF6-B542-59A0-42655CBD8DC2}"/>
              </a:ext>
            </a:extLst>
          </p:cNvPr>
          <p:cNvSpPr/>
          <p:nvPr/>
        </p:nvSpPr>
        <p:spPr>
          <a:xfrm>
            <a:off x="2334491" y="1579418"/>
            <a:ext cx="6421582" cy="2916382"/>
          </a:xfrm>
          <a:custGeom>
            <a:avLst/>
            <a:gdLst>
              <a:gd name="connsiteX0" fmla="*/ 0 w 6421582"/>
              <a:gd name="connsiteY0" fmla="*/ 2916382 h 2916382"/>
              <a:gd name="connsiteX1" fmla="*/ 2382982 w 6421582"/>
              <a:gd name="connsiteY1" fmla="*/ 2029691 h 2916382"/>
              <a:gd name="connsiteX2" fmla="*/ 4585854 w 6421582"/>
              <a:gd name="connsiteY2" fmla="*/ 2209800 h 2916382"/>
              <a:gd name="connsiteX3" fmla="*/ 6421582 w 6421582"/>
              <a:gd name="connsiteY3" fmla="*/ 0 h 2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1582" h="2916382">
                <a:moveTo>
                  <a:pt x="0" y="2916382"/>
                </a:moveTo>
                <a:cubicBezTo>
                  <a:pt x="809336" y="2531918"/>
                  <a:pt x="1618673" y="2147455"/>
                  <a:pt x="2382982" y="2029691"/>
                </a:cubicBezTo>
                <a:cubicBezTo>
                  <a:pt x="3147291" y="1911927"/>
                  <a:pt x="3912754" y="2548082"/>
                  <a:pt x="4585854" y="2209800"/>
                </a:cubicBezTo>
                <a:cubicBezTo>
                  <a:pt x="5258954" y="1871518"/>
                  <a:pt x="5840268" y="935759"/>
                  <a:pt x="642158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/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C42425-A42A-A4CB-A92F-DDF57D8D0826}"/>
              </a:ext>
            </a:extLst>
          </p:cNvPr>
          <p:cNvSpPr/>
          <p:nvPr/>
        </p:nvSpPr>
        <p:spPr>
          <a:xfrm>
            <a:off x="2341418" y="2957945"/>
            <a:ext cx="6359237" cy="3113576"/>
          </a:xfrm>
          <a:custGeom>
            <a:avLst/>
            <a:gdLst>
              <a:gd name="connsiteX0" fmla="*/ 0 w 6359237"/>
              <a:gd name="connsiteY0" fmla="*/ 2729346 h 3113576"/>
              <a:gd name="connsiteX1" fmla="*/ 3927764 w 6359237"/>
              <a:gd name="connsiteY1" fmla="*/ 2881746 h 3113576"/>
              <a:gd name="connsiteX2" fmla="*/ 6359237 w 6359237"/>
              <a:gd name="connsiteY2" fmla="*/ 0 h 3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9237" h="3113576">
                <a:moveTo>
                  <a:pt x="0" y="2729346"/>
                </a:moveTo>
                <a:cubicBezTo>
                  <a:pt x="1433945" y="3032991"/>
                  <a:pt x="2867891" y="3336637"/>
                  <a:pt x="3927764" y="2881746"/>
                </a:cubicBezTo>
                <a:cubicBezTo>
                  <a:pt x="4987637" y="2426855"/>
                  <a:pt x="5673437" y="1213427"/>
                  <a:pt x="6359237" y="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/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FEB1D-25B6-8ECB-A45B-39C053ABB151}"/>
              </a:ext>
            </a:extLst>
          </p:cNvPr>
          <p:cNvCxnSpPr>
            <a:cxnSpLocks/>
          </p:cNvCxnSpPr>
          <p:nvPr/>
        </p:nvCxnSpPr>
        <p:spPr>
          <a:xfrm flipV="1">
            <a:off x="5015345" y="3616036"/>
            <a:ext cx="0" cy="25800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/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/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7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97D-B75B-C685-5C59-CADC2034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B29111-DF8C-9034-D165-28DE588C8CC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9A6528-C56D-22C7-61F7-4443CDD2996A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4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A054-91BB-A3D4-90E7-609DB054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F7F03-FFFE-9CD9-4570-8A7E7A92A5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33238B-D9F4-74CD-2805-C6ACE8E243B8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371-0604-4CC4-97E3-C06516A4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7E7729-52B5-462C-F182-822250C3F50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00928-42B1-7E81-FE14-027E51860A78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0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C657-F9C4-6FCB-FF55-554DC86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2A3E0-3866-B993-C697-343CD9EEC2B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/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21783D-0477-5929-BB82-1F7CC8F71CAF}"/>
              </a:ext>
            </a:extLst>
          </p:cNvPr>
          <p:cNvSpPr/>
          <p:nvPr/>
        </p:nvSpPr>
        <p:spPr>
          <a:xfrm>
            <a:off x="3331910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7823-E5C8-E8A7-125D-91467CE8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10D795-108C-9877-6212-AE26C4B7D79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/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432609-3E20-C081-D5D3-34353B4F8CE2}"/>
              </a:ext>
            </a:extLst>
          </p:cNvPr>
          <p:cNvSpPr/>
          <p:nvPr/>
        </p:nvSpPr>
        <p:spPr>
          <a:xfrm>
            <a:off x="3976147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52DA3-0FED-4B6D-F2E3-23B665BDEC5A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B2580-ABD4-0942-A3E2-42D52988BF89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205C2C-BD0B-DFC5-E6AB-ADD2B0A7A42C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BFF-9EA8-DC99-792C-3721C675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/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C4CE89-4F3A-CEF7-6B80-5E97D3644B50}"/>
              </a:ext>
            </a:extLst>
          </p:cNvPr>
          <p:cNvSpPr/>
          <p:nvPr/>
        </p:nvSpPr>
        <p:spPr>
          <a:xfrm>
            <a:off x="3775256" y="22615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52DF5-E904-8614-C258-848BF35E4754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0B136C-B830-B40F-811E-286E98E7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6469"/>
              </p:ext>
            </p:extLst>
          </p:nvPr>
        </p:nvGraphicFramePr>
        <p:xfrm>
          <a:off x="981967" y="586500"/>
          <a:ext cx="10228065" cy="553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3">
                  <a:extLst>
                    <a:ext uri="{9D8B030D-6E8A-4147-A177-3AD203B41FA5}">
                      <a16:colId xmlns:a16="http://schemas.microsoft.com/office/drawing/2014/main" val="404781238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154817855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2127687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891291576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357571672"/>
                    </a:ext>
                  </a:extLst>
                </a:gridCol>
              </a:tblGrid>
              <a:tr h="92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Boucherie Block" panose="02000506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Perfect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Monopolistic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Oligopoly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92546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Number of Firms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few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64532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Type of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 or 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Unique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10449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Barriers to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4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75EBFA-939E-E94A-5998-314FB21F82C1}"/>
              </a:ext>
            </a:extLst>
          </p:cNvPr>
          <p:cNvSpPr/>
          <p:nvPr/>
        </p:nvSpPr>
        <p:spPr>
          <a:xfrm>
            <a:off x="1722268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PERFECT COMPETITION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9B4B1-F2C0-A79D-FF6F-56358612B0DA}"/>
              </a:ext>
            </a:extLst>
          </p:cNvPr>
          <p:cNvSpPr/>
          <p:nvPr/>
        </p:nvSpPr>
        <p:spPr>
          <a:xfrm>
            <a:off x="3974237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MONOPOLISTIC COMPETITION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280843-F91E-92A5-A757-77B2F89F50A8}"/>
              </a:ext>
            </a:extLst>
          </p:cNvPr>
          <p:cNvSpPr/>
          <p:nvPr/>
        </p:nvSpPr>
        <p:spPr>
          <a:xfrm>
            <a:off x="6226206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OLIGOPOLY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D433A-71EF-34F7-B896-327849E93269}"/>
              </a:ext>
            </a:extLst>
          </p:cNvPr>
          <p:cNvSpPr/>
          <p:nvPr/>
        </p:nvSpPr>
        <p:spPr>
          <a:xfrm>
            <a:off x="8478175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16CD286-6934-0AE9-3045-3B83891575A4}"/>
              </a:ext>
            </a:extLst>
          </p:cNvPr>
          <p:cNvSpPr/>
          <p:nvPr/>
        </p:nvSpPr>
        <p:spPr>
          <a:xfrm>
            <a:off x="1485530" y="2228193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715F9C-5756-BF6B-F282-B044CD3635D9}"/>
              </a:ext>
            </a:extLst>
          </p:cNvPr>
          <p:cNvSpPr/>
          <p:nvPr/>
        </p:nvSpPr>
        <p:spPr>
          <a:xfrm rot="10800000">
            <a:off x="1540279" y="3514447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40BF7-8379-6D47-D4A8-2CCC2B79C3C4}"/>
              </a:ext>
            </a:extLst>
          </p:cNvPr>
          <p:cNvSpPr txBox="1"/>
          <p:nvPr/>
        </p:nvSpPr>
        <p:spPr>
          <a:xfrm>
            <a:off x="1685277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COMPETITION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455D9-1F64-7D53-AED0-D9A1104E9AC6}"/>
              </a:ext>
            </a:extLst>
          </p:cNvPr>
          <p:cNvSpPr txBox="1"/>
          <p:nvPr/>
        </p:nvSpPr>
        <p:spPr>
          <a:xfrm>
            <a:off x="8225163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COMPETITION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4D91-ECC4-1473-D288-455162EE1269}"/>
              </a:ext>
            </a:extLst>
          </p:cNvPr>
          <p:cNvSpPr txBox="1"/>
          <p:nvPr/>
        </p:nvSpPr>
        <p:spPr>
          <a:xfrm>
            <a:off x="1645324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CONCENTRATION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5AE86-9811-91A4-9702-EC6D42A745E1}"/>
              </a:ext>
            </a:extLst>
          </p:cNvPr>
          <p:cNvSpPr txBox="1"/>
          <p:nvPr/>
        </p:nvSpPr>
        <p:spPr>
          <a:xfrm>
            <a:off x="8185210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4158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54D596-2819-493E-F92B-A669C24BAE35}"/>
              </a:ext>
            </a:extLst>
          </p:cNvPr>
          <p:cNvSpPr/>
          <p:nvPr/>
        </p:nvSpPr>
        <p:spPr>
          <a:xfrm>
            <a:off x="3160451" y="1242874"/>
            <a:ext cx="4287914" cy="3759683"/>
          </a:xfrm>
          <a:custGeom>
            <a:avLst/>
            <a:gdLst>
              <a:gd name="connsiteX0" fmla="*/ 0 w 4287914"/>
              <a:gd name="connsiteY0" fmla="*/ 2219417 h 3759683"/>
              <a:gd name="connsiteX1" fmla="*/ 2139518 w 4287914"/>
              <a:gd name="connsiteY1" fmla="*/ 3675355 h 3759683"/>
              <a:gd name="connsiteX2" fmla="*/ 4287914 w 4287914"/>
              <a:gd name="connsiteY2" fmla="*/ 0 h 375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914" h="3759683">
                <a:moveTo>
                  <a:pt x="0" y="2219417"/>
                </a:moveTo>
                <a:cubicBezTo>
                  <a:pt x="712433" y="3132337"/>
                  <a:pt x="1424866" y="4045258"/>
                  <a:pt x="2139518" y="3675355"/>
                </a:cubicBezTo>
                <a:cubicBezTo>
                  <a:pt x="2854170" y="3305452"/>
                  <a:pt x="3571042" y="1652726"/>
                  <a:pt x="428791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/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F5012-2FF6-1915-EE2F-A0D9CD34EB72}"/>
              </a:ext>
            </a:extLst>
          </p:cNvPr>
          <p:cNvCxnSpPr>
            <a:cxnSpLocks/>
          </p:cNvCxnSpPr>
          <p:nvPr/>
        </p:nvCxnSpPr>
        <p:spPr>
          <a:xfrm>
            <a:off x="2654423" y="3986074"/>
            <a:ext cx="47939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/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3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CD76-7EF5-A8DD-6BE4-0FA0B1A6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54706-3C0A-927E-F0AB-5163810C8B8C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/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1103031-92F8-40C5-9006-F2FC84E23167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AFCC-1B25-522C-529B-D52B2691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DB09FF-512C-B4E7-8D2F-751CFADF8A9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3419FE-FFEB-3135-4780-88F6CBFBEC17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1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D2F4-9B95-6511-E046-A574D0DD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21D0C-3479-FAF2-C7EB-2CB7FDB2CB6A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DA3EBA-9CE4-298D-F06F-1CB08B971B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21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3158-9CD3-1FB9-EA26-6B69ABCC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E70B77-B227-D22E-609E-A5D7D75C186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44A084-CB45-975F-9CB9-0C5E5C34C198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23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6D6A-8BDB-E4E3-FAE2-100E0E04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5B06B2-ECF4-086B-7729-D4ECC6DC082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CF5A87-C058-5238-5C6B-9634A1AC5815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BA47A6-D96A-FE31-94D3-87580A60D9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F517FA-B0D7-BE3D-23EC-B9F6FC398170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018CB-28C7-45A4-715A-B03EE0F94080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7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EAC7-AB2F-498B-5CC7-B19874E3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584BE0F-1F04-8E51-8FD2-6347278FBD9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FBE3C5-468F-EA18-E62A-C8C48848FFBC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C865D1-57D8-9956-8411-13C58C4799E1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13860E-53A1-E504-AB3B-3FAA9EE08A06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BB8A0-FEAA-D58B-E71C-7BA7C655CA3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BC9656-96EF-F084-D1DA-4E73CC15D9F2}"/>
              </a:ext>
            </a:extLst>
          </p:cNvPr>
          <p:cNvCxnSpPr>
            <a:cxnSpLocks/>
          </p:cNvCxnSpPr>
          <p:nvPr/>
        </p:nvCxnSpPr>
        <p:spPr>
          <a:xfrm>
            <a:off x="2295193" y="3735427"/>
            <a:ext cx="2179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E4830-63C4-4A95-AF4B-5C5BA307D01D}"/>
              </a:ext>
            </a:extLst>
          </p:cNvPr>
          <p:cNvCxnSpPr>
            <a:cxnSpLocks/>
          </p:cNvCxnSpPr>
          <p:nvPr/>
        </p:nvCxnSpPr>
        <p:spPr>
          <a:xfrm>
            <a:off x="4474346" y="3735427"/>
            <a:ext cx="0" cy="2512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65849E-C89F-C614-39FD-EF8C3B8E5503}"/>
              </a:ext>
            </a:extLst>
          </p:cNvPr>
          <p:cNvCxnSpPr>
            <a:cxnSpLocks/>
          </p:cNvCxnSpPr>
          <p:nvPr/>
        </p:nvCxnSpPr>
        <p:spPr>
          <a:xfrm>
            <a:off x="2295193" y="3049908"/>
            <a:ext cx="380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C8A4E6-1E4B-3C23-748B-4B9BE03E30AE}"/>
              </a:ext>
            </a:extLst>
          </p:cNvPr>
          <p:cNvCxnSpPr>
            <a:cxnSpLocks/>
          </p:cNvCxnSpPr>
          <p:nvPr/>
        </p:nvCxnSpPr>
        <p:spPr>
          <a:xfrm>
            <a:off x="6096000" y="3049908"/>
            <a:ext cx="0" cy="3197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6BAF56-922D-41FF-6DB0-CFAAB5F6FE95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BB95D-34BC-AA78-EE6B-9CCE1E16D615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/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/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/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/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5A8F817-0F06-8242-005C-6448FB392FC7}"/>
              </a:ext>
            </a:extLst>
          </p:cNvPr>
          <p:cNvSpPr/>
          <p:nvPr/>
        </p:nvSpPr>
        <p:spPr>
          <a:xfrm>
            <a:off x="4394446" y="3669980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31E9F0-0C80-3D4A-8E4D-4854F313F68B}"/>
              </a:ext>
            </a:extLst>
          </p:cNvPr>
          <p:cNvSpPr/>
          <p:nvPr/>
        </p:nvSpPr>
        <p:spPr>
          <a:xfrm>
            <a:off x="6031069" y="2990238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F05C12-92DA-C1C3-2D87-2CC67F751C68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0BF0-3F58-E9C3-F643-4803FF06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7F6636-D75A-0300-FF6D-BC63B9EA8C2C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72485C-8564-8E8F-96BF-D930B605FF6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55DE0D-D736-3D42-CF53-7CF7BACF6582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8FD0B4-F991-6DDB-7836-6BB54299454C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DB6DF8-B90F-21A9-1E0B-F1DCDD533BCB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62A77-89DA-3D67-50D4-78E6A64037A3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7351E-8A07-5002-A0A8-D3FC75431E67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76F27-2BE7-0F2E-4A65-6F448A66CE7E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9FD7228D-581D-9FAC-10E3-1D9700358815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94588-E9BB-204A-C782-EF11C6999A48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revenue = price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quantity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0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DCF5-98BB-76D5-A8CE-7643334F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CEC97F-41D7-A81C-8AEA-F2F403B5F032}"/>
              </a:ext>
            </a:extLst>
          </p:cNvPr>
          <p:cNvSpPr/>
          <p:nvPr/>
        </p:nvSpPr>
        <p:spPr>
          <a:xfrm>
            <a:off x="2290363" y="2672333"/>
            <a:ext cx="5568937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64CFD0-38D4-EFF4-8330-54478650A4A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4BC533-5E53-DC4A-3132-75B654826B13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44E74-29BD-F64F-50F3-BA5093859C90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23F4C1-29A6-A5D4-88DA-F62E5E7671F3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CAA5B5-72FF-DE76-C4B6-CD5FECBABE96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42BE3-1D0E-2415-1FF1-2BFD443B744A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963AB1-66F0-328E-C4B1-D95A09A764D9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1246C511-1676-4DB8-1149-D35B57BCFCF1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6EFF0-B870-CE84-202F-E1AFEC7A41EE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costs = quantity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atc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81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B8C2F-ED3D-4752-D225-C3D1C43A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85EF6-8581-A7C8-98F5-80C97C196C8F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74E0A9-0C93-70AB-A8F9-63F52FEBEF95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AC25D7-DFD4-BE35-E500-42A9D5FCAC9B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465CD5-625D-30F5-D801-91D002875E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AE9357-267D-7D46-F7F5-AB07BA079FEA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311B0-5834-B9E6-224D-4BCEDB08E70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CD5244-1B4D-5F6C-D466-D712D32F889F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60A0D-2F84-5CAD-834F-D958D7902293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67E7F641-6D0B-7E0E-39F3-96201CD7EF37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D0604-17CB-EA9A-5399-FDE2DEA6C385}"/>
              </a:ext>
            </a:extLst>
          </p:cNvPr>
          <p:cNvSpPr/>
          <p:nvPr/>
        </p:nvSpPr>
        <p:spPr>
          <a:xfrm>
            <a:off x="2295192" y="2672333"/>
            <a:ext cx="5564108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45E8A-3EB4-C130-60C1-39D1D5A9ACBF}"/>
              </a:ext>
            </a:extLst>
          </p:cNvPr>
          <p:cNvSpPr txBox="1"/>
          <p:nvPr/>
        </p:nvSpPr>
        <p:spPr>
          <a:xfrm>
            <a:off x="3300024" y="1229378"/>
            <a:ext cx="554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PROFIT = REVENUE - COST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57225B-8936-49B6-E71F-A6EB21C26D05}"/>
              </a:ext>
            </a:extLst>
          </p:cNvPr>
          <p:cNvSpPr/>
          <p:nvPr/>
        </p:nvSpPr>
        <p:spPr>
          <a:xfrm flipH="1">
            <a:off x="4230841" y="1846262"/>
            <a:ext cx="678510" cy="648486"/>
          </a:xfrm>
          <a:custGeom>
            <a:avLst/>
            <a:gdLst>
              <a:gd name="connsiteX0" fmla="*/ 0 w 426128"/>
              <a:gd name="connsiteY0" fmla="*/ 701336 h 710546"/>
              <a:gd name="connsiteX1" fmla="*/ 195308 w 426128"/>
              <a:gd name="connsiteY1" fmla="*/ 612560 h 710546"/>
              <a:gd name="connsiteX2" fmla="*/ 426128 w 426128"/>
              <a:gd name="connsiteY2" fmla="*/ 0 h 71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128" h="710546">
                <a:moveTo>
                  <a:pt x="0" y="701336"/>
                </a:moveTo>
                <a:cubicBezTo>
                  <a:pt x="62143" y="715392"/>
                  <a:pt x="124287" y="729449"/>
                  <a:pt x="195308" y="612560"/>
                </a:cubicBezTo>
                <a:cubicBezTo>
                  <a:pt x="266329" y="495671"/>
                  <a:pt x="346228" y="247835"/>
                  <a:pt x="426128" y="0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5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8CE8-E046-81C6-F898-1FEBC56B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94971-745E-6217-A284-B8CEA648FA66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/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77202E-E058-24F1-B756-B733C998D889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29C443-FFB7-6A3D-226E-C949A0C0D636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/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9E173E-45D4-AB55-7941-B393B6CFEBA5}"/>
              </a:ext>
            </a:extLst>
          </p:cNvPr>
          <p:cNvSpPr/>
          <p:nvPr/>
        </p:nvSpPr>
        <p:spPr>
          <a:xfrm>
            <a:off x="3918239" y="1048810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/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432A1A-4BD0-184C-3530-C942441EBD18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/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F4B653-084B-4CE8-2F48-1A9604A4616F}"/>
              </a:ext>
            </a:extLst>
          </p:cNvPr>
          <p:cNvCxnSpPr>
            <a:cxnSpLocks/>
          </p:cNvCxnSpPr>
          <p:nvPr/>
        </p:nvCxnSpPr>
        <p:spPr>
          <a:xfrm flipH="1">
            <a:off x="3613017" y="3043418"/>
            <a:ext cx="44381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B6BE8C-88D4-F7B7-DA4C-C503F6355B9B}"/>
              </a:ext>
            </a:extLst>
          </p:cNvPr>
          <p:cNvCxnSpPr>
            <a:cxnSpLocks/>
          </p:cNvCxnSpPr>
          <p:nvPr/>
        </p:nvCxnSpPr>
        <p:spPr>
          <a:xfrm>
            <a:off x="8051133" y="3043418"/>
            <a:ext cx="0" cy="31262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7E846E-16A6-13B3-C3D5-EF076658A70A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/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blipFill>
                <a:blip r:embed="rId8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/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blipFill>
                <a:blip r:embed="rId9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286A68-F916-1753-BA11-AE8D8462142A}"/>
              </a:ext>
            </a:extLst>
          </p:cNvPr>
          <p:cNvCxnSpPr>
            <a:cxnSpLocks/>
          </p:cNvCxnSpPr>
          <p:nvPr/>
        </p:nvCxnSpPr>
        <p:spPr>
          <a:xfrm flipV="1">
            <a:off x="2735000" y="791790"/>
            <a:ext cx="17159" cy="19206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B7F6F1-F60E-9D11-B459-130AC91059FC}"/>
              </a:ext>
            </a:extLst>
          </p:cNvPr>
          <p:cNvCxnSpPr>
            <a:cxnSpLocks/>
          </p:cNvCxnSpPr>
          <p:nvPr/>
        </p:nvCxnSpPr>
        <p:spPr>
          <a:xfrm>
            <a:off x="2743579" y="3336131"/>
            <a:ext cx="8580" cy="28335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96B11B-20D4-64EB-A07D-1D554BA57F01}"/>
              </a:ext>
            </a:extLst>
          </p:cNvPr>
          <p:cNvCxnSpPr>
            <a:cxnSpLocks/>
          </p:cNvCxnSpPr>
          <p:nvPr/>
        </p:nvCxnSpPr>
        <p:spPr>
          <a:xfrm flipH="1" flipV="1">
            <a:off x="1428612" y="783942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A932A6-7778-5129-C11D-EC8D58DE2D5C}"/>
              </a:ext>
            </a:extLst>
          </p:cNvPr>
          <p:cNvCxnSpPr>
            <a:cxnSpLocks/>
          </p:cNvCxnSpPr>
          <p:nvPr/>
        </p:nvCxnSpPr>
        <p:spPr>
          <a:xfrm>
            <a:off x="1428612" y="4888647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/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/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/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/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D36406-4CDA-394F-3599-81E613C7FD8E}"/>
              </a:ext>
            </a:extLst>
          </p:cNvPr>
          <p:cNvCxnSpPr>
            <a:cxnSpLocks/>
          </p:cNvCxnSpPr>
          <p:nvPr/>
        </p:nvCxnSpPr>
        <p:spPr>
          <a:xfrm flipH="1" flipV="1">
            <a:off x="2389718" y="4606557"/>
            <a:ext cx="4791041" cy="153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/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0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483E-DC02-A22F-5E46-9C97EA27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410208-3E97-EDD1-00AD-E7816A78C22C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85869D-6F70-32C6-CBEB-1C560F1425E1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234675-F138-8F0B-3AEC-1C3C9DBC4758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2A80CC-0E01-B916-FBA2-C370B19B22B9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AE58E-9774-DEB3-5A02-CFFB6AAA40F8}"/>
              </a:ext>
            </a:extLst>
          </p:cNvPr>
          <p:cNvSpPr txBox="1"/>
          <p:nvPr/>
        </p:nvSpPr>
        <p:spPr>
          <a:xfrm>
            <a:off x="9152715" y="629802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Boucherie Block" panose="02000506000000020004" pitchFamily="2" charset="0"/>
              </a:rPr>
              <a:t>Supply Curve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880803-EBEC-3A1E-892A-6426F8B40B3B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/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blipFill>
                <a:blip r:embed="rId4"/>
                <a:stretch>
                  <a:fillRect r="-10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A0A6B0-9CD1-6688-45EF-A003C3915DC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3607463" y="4621904"/>
            <a:ext cx="0" cy="1614693"/>
          </a:xfrm>
          <a:prstGeom prst="line">
            <a:avLst/>
          </a:prstGeom>
          <a:ln w="190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21AE00-9314-D87F-1D6B-4865CCA9695F}"/>
              </a:ext>
            </a:extLst>
          </p:cNvPr>
          <p:cNvSpPr/>
          <p:nvPr/>
        </p:nvSpPr>
        <p:spPr>
          <a:xfrm>
            <a:off x="7163851" y="1160342"/>
            <a:ext cx="1784657" cy="3474720"/>
          </a:xfrm>
          <a:custGeom>
            <a:avLst/>
            <a:gdLst>
              <a:gd name="connsiteX0" fmla="*/ 0 w 1784657"/>
              <a:gd name="connsiteY0" fmla="*/ 3474720 h 3474720"/>
              <a:gd name="connsiteX1" fmla="*/ 945931 w 1784657"/>
              <a:gd name="connsiteY1" fmla="*/ 1835106 h 3474720"/>
              <a:gd name="connsiteX2" fmla="*/ 1784657 w 1784657"/>
              <a:gd name="connsiteY2" fmla="*/ 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4657" h="3474720">
                <a:moveTo>
                  <a:pt x="0" y="3474720"/>
                </a:moveTo>
                <a:cubicBezTo>
                  <a:pt x="324244" y="2944473"/>
                  <a:pt x="648488" y="2414226"/>
                  <a:pt x="945931" y="1835106"/>
                </a:cubicBezTo>
                <a:cubicBezTo>
                  <a:pt x="1243374" y="1255986"/>
                  <a:pt x="1514015" y="627993"/>
                  <a:pt x="1784657" y="0"/>
                </a:cubicBezTo>
              </a:path>
            </a:pathLst>
          </a:custGeom>
          <a:noFill/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69A498-1659-FC2B-B3BA-2DBA8950052C}"/>
              </a:ext>
            </a:extLst>
          </p:cNvPr>
          <p:cNvCxnSpPr>
            <a:cxnSpLocks/>
          </p:cNvCxnSpPr>
          <p:nvPr/>
        </p:nvCxnSpPr>
        <p:spPr>
          <a:xfrm>
            <a:off x="3607463" y="4606557"/>
            <a:ext cx="3551283" cy="2284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BE7760-346E-8151-542F-E4512CD01AEB}"/>
              </a:ext>
            </a:extLst>
          </p:cNvPr>
          <p:cNvCxnSpPr>
            <a:cxnSpLocks/>
          </p:cNvCxnSpPr>
          <p:nvPr/>
        </p:nvCxnSpPr>
        <p:spPr>
          <a:xfrm flipH="1" flipV="1">
            <a:off x="2987799" y="835496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1CB30C-646B-782D-04CC-E91F449B33C2}"/>
              </a:ext>
            </a:extLst>
          </p:cNvPr>
          <p:cNvCxnSpPr>
            <a:cxnSpLocks/>
          </p:cNvCxnSpPr>
          <p:nvPr/>
        </p:nvCxnSpPr>
        <p:spPr>
          <a:xfrm>
            <a:off x="2987799" y="4940201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/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/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08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974D7FE-DF95-F3C0-0746-C746F3CA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1712458" y="665018"/>
            <a:ext cx="7831939" cy="6007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049F9-37DE-19C4-9D5D-925A30955E52}"/>
              </a:ext>
            </a:extLst>
          </p:cNvPr>
          <p:cNvSpPr txBox="1"/>
          <p:nvPr/>
        </p:nvSpPr>
        <p:spPr>
          <a:xfrm>
            <a:off x="2647603" y="279497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B03D6-A63A-5C81-3F77-7EFA2ABAB085}"/>
              </a:ext>
            </a:extLst>
          </p:cNvPr>
          <p:cNvSpPr txBox="1"/>
          <p:nvPr/>
        </p:nvSpPr>
        <p:spPr>
          <a:xfrm>
            <a:off x="4793720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412CF-A5BD-0D77-3051-9CE6CA47229A}"/>
              </a:ext>
            </a:extLst>
          </p:cNvPr>
          <p:cNvSpPr txBox="1"/>
          <p:nvPr/>
        </p:nvSpPr>
        <p:spPr>
          <a:xfrm>
            <a:off x="6600500" y="279497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6AE05-276A-D88C-0BA2-BF4DF9231F53}"/>
              </a:ext>
            </a:extLst>
          </p:cNvPr>
          <p:cNvSpPr txBox="1"/>
          <p:nvPr/>
        </p:nvSpPr>
        <p:spPr>
          <a:xfrm>
            <a:off x="8301751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215011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E48C944-497B-E5B5-8404-B33C27D8E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/>
          <a:stretch/>
        </p:blipFill>
        <p:spPr>
          <a:xfrm>
            <a:off x="1747093" y="914252"/>
            <a:ext cx="7667070" cy="5844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96662-8C1D-4038-E457-17E8670FC9C0}"/>
              </a:ext>
            </a:extLst>
          </p:cNvPr>
          <p:cNvSpPr txBox="1"/>
          <p:nvPr/>
        </p:nvSpPr>
        <p:spPr>
          <a:xfrm>
            <a:off x="2656432" y="528731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4350-2CB5-3BED-D841-E73875799A56}"/>
              </a:ext>
            </a:extLst>
          </p:cNvPr>
          <p:cNvSpPr txBox="1"/>
          <p:nvPr/>
        </p:nvSpPr>
        <p:spPr>
          <a:xfrm>
            <a:off x="504411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772F-F79A-DE4D-62A0-D33143D6B4BF}"/>
              </a:ext>
            </a:extLst>
          </p:cNvPr>
          <p:cNvSpPr txBox="1"/>
          <p:nvPr/>
        </p:nvSpPr>
        <p:spPr>
          <a:xfrm>
            <a:off x="660932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8645D-1007-F6BA-D5E2-E9E52FEB5127}"/>
              </a:ext>
            </a:extLst>
          </p:cNvPr>
          <p:cNvSpPr txBox="1"/>
          <p:nvPr/>
        </p:nvSpPr>
        <p:spPr>
          <a:xfrm>
            <a:off x="8223382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1886886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98744B-EDEF-26CA-EDD4-882925F67D2C}"/>
              </a:ext>
            </a:extLst>
          </p:cNvPr>
          <p:cNvCxnSpPr>
            <a:cxnSpLocks/>
          </p:cNvCxnSpPr>
          <p:nvPr/>
        </p:nvCxnSpPr>
        <p:spPr>
          <a:xfrm flipH="1">
            <a:off x="2078182" y="4186173"/>
            <a:ext cx="501462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A86F4E-8366-DE80-4C59-7CF7560724D5}"/>
              </a:ext>
            </a:extLst>
          </p:cNvPr>
          <p:cNvCxnSpPr>
            <a:cxnSpLocks/>
          </p:cNvCxnSpPr>
          <p:nvPr/>
        </p:nvCxnSpPr>
        <p:spPr>
          <a:xfrm>
            <a:off x="7092804" y="4186173"/>
            <a:ext cx="0" cy="1911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E2CC80-7201-1C8F-D6F8-1B6CFCEE4F06}"/>
              </a:ext>
            </a:extLst>
          </p:cNvPr>
          <p:cNvCxnSpPr>
            <a:cxnSpLocks/>
          </p:cNvCxnSpPr>
          <p:nvPr/>
        </p:nvCxnSpPr>
        <p:spPr>
          <a:xfrm flipH="1">
            <a:off x="2126673" y="32942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CA86A7-F940-6E77-7F24-252FCF8EF6DC}"/>
              </a:ext>
            </a:extLst>
          </p:cNvPr>
          <p:cNvCxnSpPr>
            <a:cxnSpLocks/>
          </p:cNvCxnSpPr>
          <p:nvPr/>
        </p:nvCxnSpPr>
        <p:spPr>
          <a:xfrm>
            <a:off x="5901313" y="32942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/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/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05D56D6-71D1-6CCB-2F41-6E95A0BD1379}"/>
              </a:ext>
            </a:extLst>
          </p:cNvPr>
          <p:cNvSpPr/>
          <p:nvPr/>
        </p:nvSpPr>
        <p:spPr>
          <a:xfrm>
            <a:off x="2078182" y="5214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FAE6A8-E1AF-1DC4-5710-7450585DDE9F}"/>
              </a:ext>
            </a:extLst>
          </p:cNvPr>
          <p:cNvCxnSpPr>
            <a:cxnSpLocks/>
          </p:cNvCxnSpPr>
          <p:nvPr/>
        </p:nvCxnSpPr>
        <p:spPr>
          <a:xfrm>
            <a:off x="3187700" y="12136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/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18434-D93E-3F35-F87F-E1063B49615F}"/>
              </a:ext>
            </a:extLst>
          </p:cNvPr>
          <p:cNvCxnSpPr>
            <a:cxnSpLocks/>
          </p:cNvCxnSpPr>
          <p:nvPr/>
        </p:nvCxnSpPr>
        <p:spPr>
          <a:xfrm flipV="1">
            <a:off x="3142321" y="13593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7E1DCA-A88A-EE2F-9462-66272F6EB388}"/>
              </a:ext>
            </a:extLst>
          </p:cNvPr>
          <p:cNvCxnSpPr>
            <a:cxnSpLocks/>
          </p:cNvCxnSpPr>
          <p:nvPr/>
        </p:nvCxnSpPr>
        <p:spPr>
          <a:xfrm flipV="1">
            <a:off x="4847352" y="1903331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/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/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D5B55FE9-FD0B-0FD7-915B-7879BEEF704D}"/>
              </a:ext>
            </a:extLst>
          </p:cNvPr>
          <p:cNvSpPr/>
          <p:nvPr/>
        </p:nvSpPr>
        <p:spPr>
          <a:xfrm>
            <a:off x="5755118" y="31187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AD8202-7542-85BC-8476-CD27E30110F0}"/>
              </a:ext>
            </a:extLst>
          </p:cNvPr>
          <p:cNvSpPr/>
          <p:nvPr/>
        </p:nvSpPr>
        <p:spPr>
          <a:xfrm>
            <a:off x="6946609" y="4026225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1714C-D532-BFA3-B7C1-0BF38A842767}"/>
              </a:ext>
            </a:extLst>
          </p:cNvPr>
          <p:cNvCxnSpPr>
            <a:cxnSpLocks/>
          </p:cNvCxnSpPr>
          <p:nvPr/>
        </p:nvCxnSpPr>
        <p:spPr>
          <a:xfrm>
            <a:off x="7308273" y="2689259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EF0D01-EBD2-3F0C-8945-2C1A68F1D2F8}"/>
              </a:ext>
            </a:extLst>
          </p:cNvPr>
          <p:cNvCxnSpPr>
            <a:cxnSpLocks/>
          </p:cNvCxnSpPr>
          <p:nvPr/>
        </p:nvCxnSpPr>
        <p:spPr>
          <a:xfrm>
            <a:off x="4524658" y="4642750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/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/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/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/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40A88E-8256-8B90-98E7-A559A5D2F3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372292" y="3285005"/>
            <a:ext cx="15110" cy="859092"/>
          </a:xfrm>
          <a:prstGeom prst="line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71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1994B-991E-A1E0-9746-71287F39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CD770-0127-4630-9A68-E8D4C1F90D5F}"/>
              </a:ext>
            </a:extLst>
          </p:cNvPr>
          <p:cNvCxnSpPr>
            <a:cxnSpLocks/>
          </p:cNvCxnSpPr>
          <p:nvPr/>
        </p:nvCxnSpPr>
        <p:spPr>
          <a:xfrm flipH="1">
            <a:off x="2105891" y="2457170"/>
            <a:ext cx="262392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57155A-4784-F4B9-A956-F9AC293CDCE8}"/>
              </a:ext>
            </a:extLst>
          </p:cNvPr>
          <p:cNvCxnSpPr>
            <a:cxnSpLocks/>
          </p:cNvCxnSpPr>
          <p:nvPr/>
        </p:nvCxnSpPr>
        <p:spPr>
          <a:xfrm>
            <a:off x="4729818" y="2457170"/>
            <a:ext cx="0" cy="3772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5983EC-2983-C44F-523B-2B95A3FC9B2B}"/>
              </a:ext>
            </a:extLst>
          </p:cNvPr>
          <p:cNvCxnSpPr>
            <a:cxnSpLocks/>
          </p:cNvCxnSpPr>
          <p:nvPr/>
        </p:nvCxnSpPr>
        <p:spPr>
          <a:xfrm flipH="1">
            <a:off x="2154382" y="33704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4A8FF5-0956-DCDE-1DAE-1613D5842D01}"/>
              </a:ext>
            </a:extLst>
          </p:cNvPr>
          <p:cNvCxnSpPr>
            <a:cxnSpLocks/>
          </p:cNvCxnSpPr>
          <p:nvPr/>
        </p:nvCxnSpPr>
        <p:spPr>
          <a:xfrm>
            <a:off x="5929022" y="33704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4CC97F-A867-8B3E-F652-6FCF44430728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79A446-CAC1-AFE2-D9D8-BF2360DBBA8B}"/>
              </a:ext>
            </a:extLst>
          </p:cNvPr>
          <p:cNvCxnSpPr>
            <a:cxnSpLocks/>
          </p:cNvCxnSpPr>
          <p:nvPr/>
        </p:nvCxnSpPr>
        <p:spPr>
          <a:xfrm>
            <a:off x="3215409" y="12898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/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15E191-B19B-BB15-9407-067BE0D27083}"/>
              </a:ext>
            </a:extLst>
          </p:cNvPr>
          <p:cNvCxnSpPr>
            <a:cxnSpLocks/>
          </p:cNvCxnSpPr>
          <p:nvPr/>
        </p:nvCxnSpPr>
        <p:spPr>
          <a:xfrm flipV="1">
            <a:off x="3170030" y="14355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4E1F6-3717-8B10-1C8E-00D18AEE983D}"/>
              </a:ext>
            </a:extLst>
          </p:cNvPr>
          <p:cNvCxnSpPr>
            <a:cxnSpLocks/>
          </p:cNvCxnSpPr>
          <p:nvPr/>
        </p:nvCxnSpPr>
        <p:spPr>
          <a:xfrm flipV="1">
            <a:off x="2317775" y="314923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/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/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525DE7-20BF-C70B-DC13-97EE0688F88B}"/>
              </a:ext>
            </a:extLst>
          </p:cNvPr>
          <p:cNvSpPr/>
          <p:nvPr/>
        </p:nvSpPr>
        <p:spPr>
          <a:xfrm>
            <a:off x="5782827" y="31949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7871B3-5A2E-3BF9-E952-D1C651952B7D}"/>
              </a:ext>
            </a:extLst>
          </p:cNvPr>
          <p:cNvSpPr/>
          <p:nvPr/>
        </p:nvSpPr>
        <p:spPr>
          <a:xfrm>
            <a:off x="4592421" y="2290917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3A0A04-5D41-6283-F3C3-9AE9AB0FC9E5}"/>
              </a:ext>
            </a:extLst>
          </p:cNvPr>
          <p:cNvCxnSpPr>
            <a:cxnSpLocks/>
          </p:cNvCxnSpPr>
          <p:nvPr/>
        </p:nvCxnSpPr>
        <p:spPr>
          <a:xfrm flipH="1">
            <a:off x="6019077" y="1906478"/>
            <a:ext cx="1406960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1C450A-2A6E-4043-34D2-5DD844380AD7}"/>
              </a:ext>
            </a:extLst>
          </p:cNvPr>
          <p:cNvCxnSpPr>
            <a:cxnSpLocks/>
          </p:cNvCxnSpPr>
          <p:nvPr/>
        </p:nvCxnSpPr>
        <p:spPr>
          <a:xfrm flipH="1">
            <a:off x="3215409" y="3963877"/>
            <a:ext cx="1282694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/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/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/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/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1F4938-4BD7-F423-0856-1C452447612D}"/>
              </a:ext>
            </a:extLst>
          </p:cNvPr>
          <p:cNvCxnSpPr>
            <a:cxnSpLocks/>
            <a:stCxn id="31" idx="1"/>
            <a:endCxn id="32" idx="1"/>
          </p:cNvCxnSpPr>
          <p:nvPr/>
        </p:nvCxnSpPr>
        <p:spPr>
          <a:xfrm flipV="1">
            <a:off x="1422181" y="2448086"/>
            <a:ext cx="3984" cy="922390"/>
          </a:xfrm>
          <a:prstGeom prst="line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90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96D21-2CEF-2433-BD32-F83662E5B1F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C0E21-3D81-0A8B-3C05-F02C2C776E51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CB4918-869D-1D5E-4075-2A8EF7180A20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1E2397-2ADE-559A-EE65-9775D8FB183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6A913-6B1A-4776-DA3F-8766635CAE96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/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D1011BC-942D-09AA-F15B-1352F13EAE7A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77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CDF0-6DEB-5169-43B3-D1A0335D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893429-ECAF-A1D4-3BA4-4A5A0EAB5FB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F6427E-ABE1-1090-6692-4EA70EC53836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D92BFB-B6EB-0113-F760-81152E81C09A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D41935-D23C-BCED-C390-4E45A6F96DA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23B204-67FC-B184-9FF0-A3665A12A3C0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B3A2A27C-CB25-F670-3CA6-8DABB0EF9DD0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7FFD7-E8E8-B164-A716-1E8F46376384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44004E-3438-7BC0-2D28-5E35EA37E400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8927B7-C8DF-B41A-4E8B-1E85E755FCFE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AE248A-DF3C-C9B0-0190-38CF3B526B9F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C1F66-D6A2-DB7A-AF6E-C216CC80271B}"/>
              </a:ext>
            </a:extLst>
          </p:cNvPr>
          <p:cNvCxnSpPr>
            <a:cxnSpLocks/>
          </p:cNvCxnSpPr>
          <p:nvPr/>
        </p:nvCxnSpPr>
        <p:spPr>
          <a:xfrm flipV="1">
            <a:off x="6927273" y="3713018"/>
            <a:ext cx="572654" cy="544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910965-C903-E249-E854-2D1053CBA2AA}"/>
              </a:ext>
            </a:extLst>
          </p:cNvPr>
          <p:cNvGrpSpPr/>
          <p:nvPr/>
        </p:nvGrpSpPr>
        <p:grpSpPr>
          <a:xfrm rot="15484648">
            <a:off x="5995288" y="2902403"/>
            <a:ext cx="277155" cy="233031"/>
            <a:chOff x="6550738" y="1828991"/>
            <a:chExt cx="277155" cy="2330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9CCD4F-CCA5-2911-64D5-15966DCFC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6B5835-BA78-26DD-2872-EB6D9D63490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A983DC-23A5-DE51-EEDF-C1C4030F3362}"/>
              </a:ext>
            </a:extLst>
          </p:cNvPr>
          <p:cNvGrpSpPr/>
          <p:nvPr/>
        </p:nvGrpSpPr>
        <p:grpSpPr>
          <a:xfrm rot="15484648">
            <a:off x="5772678" y="3034821"/>
            <a:ext cx="277155" cy="233031"/>
            <a:chOff x="6550738" y="1828991"/>
            <a:chExt cx="277155" cy="2330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D5C33C-5F8C-88C2-F28C-5EC53F8B5B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CB0F8E-5CF5-E781-FAB6-DC192B420EE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A02D35-451B-046E-E059-447875C0C36B}"/>
              </a:ext>
            </a:extLst>
          </p:cNvPr>
          <p:cNvGrpSpPr/>
          <p:nvPr/>
        </p:nvGrpSpPr>
        <p:grpSpPr>
          <a:xfrm rot="15484648">
            <a:off x="5567495" y="3167238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B69541-74B5-AB1E-9B30-6E14905B5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F06836-CC35-EC21-0A1D-14F7CE5F1B9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6E1B6-C934-F1D5-B96E-1AF3A8DF0507}"/>
              </a:ext>
            </a:extLst>
          </p:cNvPr>
          <p:cNvGrpSpPr/>
          <p:nvPr/>
        </p:nvGrpSpPr>
        <p:grpSpPr>
          <a:xfrm rot="15484648">
            <a:off x="5377260" y="3292135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B7A5F8-0EC2-EDE9-9F6D-30FFC071B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5541B6-01C6-0FA5-B1FD-72B444B45DC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968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45CE2-8F5B-2BC2-6A83-0EE731D8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91D559-0A9A-2AD2-A22A-C5423B26C4B3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446DFE-C494-9A7B-8CED-058D01DA135A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D1A2CB-6FD0-8230-8D8D-C6974A4D5C2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0871-B1F8-6346-84FB-F761803B69F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/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C6D6C9-DBBA-7692-D1C6-ECF810F36A3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E0E5505A-3CAA-B7C5-DCAF-2F287040AB8D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3B8844-49A0-4998-FDFA-99A67228CC39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6DFD33-9CB9-79B8-6F91-FC446C94D179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C93673-388B-92B5-2FC0-F43D78ED34C6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806F424-E346-13D0-58F3-887F56AE993A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A98054-3A02-2250-4BD2-6A9B048D1455}"/>
              </a:ext>
            </a:extLst>
          </p:cNvPr>
          <p:cNvCxnSpPr>
            <a:cxnSpLocks/>
          </p:cNvCxnSpPr>
          <p:nvPr/>
        </p:nvCxnSpPr>
        <p:spPr>
          <a:xfrm>
            <a:off x="7570196" y="2343574"/>
            <a:ext cx="808417" cy="420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/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A450CD-8C59-0D84-4846-49C3FEB98A26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C579F8-F6A3-45AF-88D6-612A02472341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94F030B-D29D-24F9-940D-CD126DF408A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099F2B-653A-62E1-C1CB-40DEA8292363}"/>
              </a:ext>
            </a:extLst>
          </p:cNvPr>
          <p:cNvGrpSpPr/>
          <p:nvPr/>
        </p:nvGrpSpPr>
        <p:grpSpPr>
          <a:xfrm rot="19957935">
            <a:off x="6520742" y="2829064"/>
            <a:ext cx="277155" cy="233031"/>
            <a:chOff x="6550738" y="1828991"/>
            <a:chExt cx="277155" cy="23303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6CF42A-1E69-D100-C26B-9D52B70C3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BC989B-43C8-54A5-AFC4-0B6F7DBD3D2D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3459EE-3B22-B739-37B8-F7628BE1E4E0}"/>
              </a:ext>
            </a:extLst>
          </p:cNvPr>
          <p:cNvGrpSpPr/>
          <p:nvPr/>
        </p:nvGrpSpPr>
        <p:grpSpPr>
          <a:xfrm rot="19957935">
            <a:off x="6717924" y="2961077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61BAE3-3816-3AFC-5754-52BFFEAC7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5333D25-3748-B714-AFCE-9C4FD2F0754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FEE1EF-24DD-546A-04F7-3B3029611B1B}"/>
              </a:ext>
            </a:extLst>
          </p:cNvPr>
          <p:cNvGrpSpPr/>
          <p:nvPr/>
        </p:nvGrpSpPr>
        <p:grpSpPr>
          <a:xfrm rot="19957935">
            <a:off x="6888026" y="3077562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A5DAAC-1790-B982-AE2D-56F0EBEF8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C2312DB-D37A-FF1D-053B-CE04AD91F7D9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BBE4D1-8EF4-A2C8-4F69-9AE36CF012D9}"/>
              </a:ext>
            </a:extLst>
          </p:cNvPr>
          <p:cNvGrpSpPr/>
          <p:nvPr/>
        </p:nvGrpSpPr>
        <p:grpSpPr>
          <a:xfrm rot="19957935">
            <a:off x="7059779" y="3190157"/>
            <a:ext cx="277155" cy="233031"/>
            <a:chOff x="6550738" y="1828991"/>
            <a:chExt cx="277155" cy="23303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E0B8DB-D810-8D82-CEB1-FAD58A8DD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65AC88-6238-E750-AA07-C76409D2D8B0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20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B3F3F-2D0A-8F4B-55E9-FA61B001D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B8161C-9BCB-CC35-5BC3-3C64CCAA4289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1FB2A0-9C83-FCE4-78C2-92E88EBFD275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1E7B27D-2667-9B48-2058-1E9E07BAD27D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33B75-420B-9306-A922-59A250771A7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A76502-7DA7-7965-56B7-DF271698C2F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A78BB0-CB07-001D-37FB-C0F684FEF587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297E61-1899-D83E-9FAD-3E03759F0C97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2A59DB-97D9-405E-929A-DF91BEB8A172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1CE745-6B23-AE53-D7CB-9C7E2DB0C664}"/>
              </a:ext>
            </a:extLst>
          </p:cNvPr>
          <p:cNvCxnSpPr>
            <a:cxnSpLocks/>
          </p:cNvCxnSpPr>
          <p:nvPr/>
        </p:nvCxnSpPr>
        <p:spPr>
          <a:xfrm>
            <a:off x="2138134" y="3463642"/>
            <a:ext cx="7655176" cy="6574"/>
          </a:xfrm>
          <a:prstGeom prst="line">
            <a:avLst/>
          </a:prstGeom>
          <a:ln w="152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/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8FA8F59-8917-0D80-E647-9C7AC50B39A2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4F455B-03AE-03F7-5365-24D8A4AA9CD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8EF00-B648-6C54-9EDB-78DB25BA2F0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5F62A5-8DDC-26BC-C05F-9F1CA26F135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80D686-E4B8-AB76-0681-8CC26605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CA91F9-E9AD-A253-A2B3-BDCD2C5BB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14F061-2EDE-61EA-7834-A196FCAAE0F7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36EA9B-97DC-E1C1-4143-1644BBB58850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581BF4-6DCB-D8F2-799E-D00ABE4BA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26B6AC-CA81-5BE8-E583-DA9050E8AB64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/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5D3180-A932-1775-EB05-906E970EB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02" y="54788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EF3F30F-09EF-C2BD-9AD7-86D1AF79B52C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30B14A-A73D-9BA9-5FBD-3A15BAAB2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1B1F96-DE96-8D9F-F37B-F4A00306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EEAFE4-175E-4104-793A-EAE952440D85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0"/>
            <a:ext cx="7048188" cy="1238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/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785EC9-1CF3-86DC-4C2B-0104CB81E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355" y="3224473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6F8DD46-9A63-4D13-775A-842424FB4C4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</p:spTree>
    <p:extLst>
      <p:ext uri="{BB962C8B-B14F-4D97-AF65-F5344CB8AC3E}">
        <p14:creationId xmlns:p14="http://schemas.microsoft.com/office/powerpoint/2010/main" val="2172949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D0653-F1EB-CD18-079E-360AD6637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33B854-9C62-94C6-7BF6-051A122BD50E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1298EC-F02E-85FB-5DDF-29F39C2FDA14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3E35D7-BB93-96CB-5D0E-04C09C39329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ECB2A2-4D1C-1AF9-B001-8E6F25D48BE8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C69503-16B2-283F-D7C3-E6BB68AD9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B00F9-57AA-B850-3C02-DE5E2668F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9B2C58-5047-842F-8A38-5D335BD8C396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8D5981-CFD1-50EF-8CCF-5B979F46AC17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E80880-6C5D-3A04-9F42-49C72D40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15AF4D-AE8B-B6D3-B125-4F69D339246D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113DA7-911C-7DA5-4377-8A0A547D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3D63207-11EC-416D-E4DB-0888EE3B22EF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62F6EA-2385-8EC3-7BA6-9BB3D25F8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D9CEFE-36CD-C673-7253-C3C15DDCC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/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0DAC32-C718-AA9B-75F1-D1F8B2392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22" y="3237476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99047-35E8-B53A-269F-91BEC35DF86A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EF071-6934-2FD4-8834-BE8CFCDF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668DD07-57F9-5690-E149-71CB78A697F3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9CAB0B-C98B-C255-5D79-00AD8DCBA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784971-E85F-8547-E217-BBC28D81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FD99616-5A75-62A5-9583-979F0A6C2FC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095E675-E261-4E7C-0083-ADB6FB9A18EE}"/>
              </a:ext>
            </a:extLst>
          </p:cNvPr>
          <p:cNvCxnSpPr>
            <a:cxnSpLocks/>
          </p:cNvCxnSpPr>
          <p:nvPr/>
        </p:nvCxnSpPr>
        <p:spPr>
          <a:xfrm flipH="1">
            <a:off x="6359817" y="4634350"/>
            <a:ext cx="713481" cy="601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2CA87E-DB45-0562-0422-E163F978685A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86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E9A8-A585-DDE3-3B30-D43CC617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30DDD7-E226-339E-A7B6-CE396D0879F0}"/>
              </a:ext>
            </a:extLst>
          </p:cNvPr>
          <p:cNvCxnSpPr>
            <a:cxnSpLocks/>
          </p:cNvCxnSpPr>
          <p:nvPr/>
        </p:nvCxnSpPr>
        <p:spPr>
          <a:xfrm>
            <a:off x="3110484" y="3472476"/>
            <a:ext cx="0" cy="275713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4A6508-87D4-6E99-F23E-C76B2B4C168D}"/>
              </a:ext>
            </a:extLst>
          </p:cNvPr>
          <p:cNvCxnSpPr>
            <a:cxnSpLocks/>
          </p:cNvCxnSpPr>
          <p:nvPr/>
        </p:nvCxnSpPr>
        <p:spPr>
          <a:xfrm flipH="1">
            <a:off x="2105890" y="4350686"/>
            <a:ext cx="240925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EAFEC81-53ED-0F99-C459-875938F94C7D}"/>
              </a:ext>
            </a:extLst>
          </p:cNvPr>
          <p:cNvCxnSpPr>
            <a:cxnSpLocks/>
          </p:cNvCxnSpPr>
          <p:nvPr/>
        </p:nvCxnSpPr>
        <p:spPr>
          <a:xfrm>
            <a:off x="4515142" y="4368602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663957-17A6-2947-1C38-18067DDF1CAF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76151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5D5BD5-079D-5B84-E091-6709B5E66F16}"/>
              </a:ext>
            </a:extLst>
          </p:cNvPr>
          <p:cNvCxnSpPr>
            <a:cxnSpLocks/>
          </p:cNvCxnSpPr>
          <p:nvPr/>
        </p:nvCxnSpPr>
        <p:spPr>
          <a:xfrm>
            <a:off x="5867400" y="3481558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2DAA30-A0BA-D92A-BE9F-6C61DDB84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7580AD-873F-822A-89DB-9EE1DB052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D06B939-28E9-5931-E967-AECF20C63961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42925C-3A30-BFF1-7426-A44CAEBBD9C8}"/>
              </a:ext>
            </a:extLst>
          </p:cNvPr>
          <p:cNvCxnSpPr>
            <a:cxnSpLocks/>
          </p:cNvCxnSpPr>
          <p:nvPr/>
        </p:nvCxnSpPr>
        <p:spPr>
          <a:xfrm>
            <a:off x="2638224" y="1339158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/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814566-C0A1-9C1B-88C8-13AFA8BE1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814" y="1255456"/>
                <a:ext cx="807396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63349B-775A-58D3-2D4F-64880E6E1F1A}"/>
              </a:ext>
            </a:extLst>
          </p:cNvPr>
          <p:cNvCxnSpPr>
            <a:cxnSpLocks/>
          </p:cNvCxnSpPr>
          <p:nvPr/>
        </p:nvCxnSpPr>
        <p:spPr>
          <a:xfrm flipV="1">
            <a:off x="2670468" y="1508607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/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78BF07E-B2F6-9719-2EB2-C461D14AD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936" y="5415603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CEF640C-0E12-C4EE-C390-0508D9EC4F09}"/>
              </a:ext>
            </a:extLst>
          </p:cNvPr>
          <p:cNvSpPr/>
          <p:nvPr/>
        </p:nvSpPr>
        <p:spPr>
          <a:xfrm>
            <a:off x="5752207" y="336330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/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EF2767-80DB-5DDF-9EF5-28B9616C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323280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/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08B84-7162-AABE-882A-4C38D12B7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291" y="6234995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11E264-CD36-1269-8A27-D7452B486B86}"/>
              </a:ext>
            </a:extLst>
          </p:cNvPr>
          <p:cNvCxnSpPr>
            <a:cxnSpLocks/>
          </p:cNvCxnSpPr>
          <p:nvPr/>
        </p:nvCxnSpPr>
        <p:spPr>
          <a:xfrm flipH="1" flipV="1">
            <a:off x="2126676" y="3455229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/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3ED255-D58A-7562-F9C4-15C190DA0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00" y="3249954"/>
                <a:ext cx="807396" cy="47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04CD44-2756-4717-B79D-E141B5CEFEDE}"/>
              </a:ext>
            </a:extLst>
          </p:cNvPr>
          <p:cNvCxnSpPr>
            <a:cxnSpLocks/>
          </p:cNvCxnSpPr>
          <p:nvPr/>
        </p:nvCxnSpPr>
        <p:spPr>
          <a:xfrm>
            <a:off x="2272396" y="2886075"/>
            <a:ext cx="4686891" cy="30769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/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763B04F-38C9-A836-C47D-35D52F54E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782" y="5636188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D6156AB-96CA-E7BC-E1A3-49850D320800}"/>
              </a:ext>
            </a:extLst>
          </p:cNvPr>
          <p:cNvSpPr/>
          <p:nvPr/>
        </p:nvSpPr>
        <p:spPr>
          <a:xfrm>
            <a:off x="4401131" y="4231844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/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760B6B-DA90-B732-A660-E06A308F7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747" y="4137769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/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577A96-C566-BAB4-6504-962366B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444" y="6255654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BF0C7A73-1577-9609-DEC2-F8490F432C04}"/>
              </a:ext>
            </a:extLst>
          </p:cNvPr>
          <p:cNvSpPr txBox="1"/>
          <p:nvPr/>
        </p:nvSpPr>
        <p:spPr>
          <a:xfrm>
            <a:off x="5082353" y="403662"/>
            <a:ext cx="159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/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748610-5365-B572-A00E-A3A69C9C9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13" y="973487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28A39F-1CC3-8979-CC83-29055C8F09DB}"/>
              </a:ext>
            </a:extLst>
          </p:cNvPr>
          <p:cNvCxnSpPr>
            <a:cxnSpLocks/>
          </p:cNvCxnSpPr>
          <p:nvPr/>
        </p:nvCxnSpPr>
        <p:spPr>
          <a:xfrm flipV="1">
            <a:off x="2326417" y="1204320"/>
            <a:ext cx="4300476" cy="2731271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833D9A6-B2E7-815A-DA79-6898B472572E}"/>
              </a:ext>
            </a:extLst>
          </p:cNvPr>
          <p:cNvSpPr/>
          <p:nvPr/>
        </p:nvSpPr>
        <p:spPr>
          <a:xfrm>
            <a:off x="2991998" y="333084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/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0E17013-D451-3BD3-23D7-23B9EABAD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11" y="6227773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6E574-056F-07D7-025B-16CBCBE738A8}"/>
              </a:ext>
            </a:extLst>
          </p:cNvPr>
          <p:cNvCxnSpPr>
            <a:cxnSpLocks/>
          </p:cNvCxnSpPr>
          <p:nvPr/>
        </p:nvCxnSpPr>
        <p:spPr>
          <a:xfrm flipH="1" flipV="1">
            <a:off x="2718478" y="3944540"/>
            <a:ext cx="722505" cy="7867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73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0C8E146-03C6-1DFE-657D-D9118FE42104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62EDD5-EF77-E107-5EA9-DB079CC648A2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6306C-EF15-D9D7-4D93-3F5903885929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06306C-EF15-D9D7-4D93-3F5903885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05A39-18CA-8A09-7D84-CC1C0631FD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705A39-18CA-8A09-7D84-CC1C0631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A944378-F9BA-F1BF-3F21-D7DE0A819D67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D0E064-810F-C7B3-9498-7A751FA4266A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6C9A7-A8FC-4C60-55F7-212E309CAAA5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B6C9A7-A8FC-4C60-55F7-212E309CA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F76EE0-E1CA-6FA1-376A-F6E4D6F669D6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2BDB-4BC3-FB8D-155B-8503E5AD09E5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C42BDB-4BC3-FB8D-155B-8503E5AD0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1DE4C121-B291-8E8F-43F2-B0C7593DD3C5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319A2-B980-A525-6E68-2004E1D84FF5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9319A2-B980-A525-6E68-2004E1D8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C3015E-86A7-6CDC-0512-954E3305A488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9C3015E-86A7-6CDC-0512-954E3305A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7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C540C4E1-5954-0B14-A8A3-DE88D559C9D6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8034382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C95A0-B870-D8D7-AEB3-281DFE56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A96084-ED5F-1347-409A-0C315900683B}"/>
                  </a:ext>
                </a:extLst>
              </p:cNvPr>
              <p:cNvSpPr txBox="1"/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FA96084-ED5F-1347-409A-0C3159006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7B7359-39F4-F84F-4406-13FB6F8F3DDC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282778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BE9969B-71A4-1909-4590-A857FCC9C5BA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5443C03-C981-76CD-F817-AD5C1EE30ECD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48464E0-050C-FCE8-A8F7-90FAD273F5E9}"/>
              </a:ext>
            </a:extLst>
          </p:cNvPr>
          <p:cNvCxnSpPr>
            <a:cxnSpLocks/>
          </p:cNvCxnSpPr>
          <p:nvPr/>
        </p:nvCxnSpPr>
        <p:spPr>
          <a:xfrm flipH="1">
            <a:off x="2105891" y="3328636"/>
            <a:ext cx="3527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BF9C0E-AD27-2116-62A7-40EA8F1E2937}"/>
              </a:ext>
            </a:extLst>
          </p:cNvPr>
          <p:cNvCxnSpPr>
            <a:cxnSpLocks/>
          </p:cNvCxnSpPr>
          <p:nvPr/>
        </p:nvCxnSpPr>
        <p:spPr>
          <a:xfrm>
            <a:off x="5633728" y="3346552"/>
            <a:ext cx="0" cy="285715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2F706-8FA1-C12D-53C0-1520A8434387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112F706-8FA1-C12D-53C0-1520A8434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B8EA61-49BF-819C-20DC-463EE640E85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B8EA61-49BF-819C-20DC-463EE640E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568F499-8B65-0F9B-C9FD-C9E7FFA1D25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4B8291-90CD-2F27-9B37-2A5F9540B884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8FBBBD-7B45-BBA1-8F49-FE278E1DDBC3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8FBBBD-7B45-BBA1-8F49-FE278E1D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955A2B-8154-30A0-BA3A-7DE34B7F7EAB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8F920-6718-3564-9509-0F1DCDE47B72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B8F920-6718-3564-9509-0F1DCDE47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CA80FD-1B34-9FAE-4740-10A7847421C8}"/>
                  </a:ext>
                </a:extLst>
              </p:cNvPr>
              <p:cNvSpPr txBox="1"/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CA80FD-1B34-9FAE-4740-10A784742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AC0A31-E1FB-C0F1-DD44-6FC3B0DB589D}"/>
              </a:ext>
            </a:extLst>
          </p:cNvPr>
          <p:cNvCxnSpPr>
            <a:cxnSpLocks/>
          </p:cNvCxnSpPr>
          <p:nvPr/>
        </p:nvCxnSpPr>
        <p:spPr>
          <a:xfrm flipV="1">
            <a:off x="3659006" y="18521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D73C46-879D-7C8C-C66A-AE0394BC3361}"/>
              </a:ext>
            </a:extLst>
          </p:cNvPr>
          <p:cNvCxnSpPr>
            <a:cxnSpLocks/>
          </p:cNvCxnSpPr>
          <p:nvPr/>
        </p:nvCxnSpPr>
        <p:spPr>
          <a:xfrm flipV="1">
            <a:off x="2789606" y="10713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F576F9-F5F2-FF7B-1230-A5D587BD130A}"/>
              </a:ext>
            </a:extLst>
          </p:cNvPr>
          <p:cNvCxnSpPr>
            <a:cxnSpLocks/>
          </p:cNvCxnSpPr>
          <p:nvPr/>
        </p:nvCxnSpPr>
        <p:spPr>
          <a:xfrm flipV="1">
            <a:off x="2942006" y="12237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13AFD0-7B9F-EF5F-23BD-9B83C702F0B3}"/>
              </a:ext>
            </a:extLst>
          </p:cNvPr>
          <p:cNvCxnSpPr>
            <a:cxnSpLocks/>
          </p:cNvCxnSpPr>
          <p:nvPr/>
        </p:nvCxnSpPr>
        <p:spPr>
          <a:xfrm flipV="1">
            <a:off x="3094406" y="13761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E565E2-4394-3D1F-8139-A0BC5F5F4DBB}"/>
              </a:ext>
            </a:extLst>
          </p:cNvPr>
          <p:cNvCxnSpPr>
            <a:cxnSpLocks/>
          </p:cNvCxnSpPr>
          <p:nvPr/>
        </p:nvCxnSpPr>
        <p:spPr>
          <a:xfrm flipV="1">
            <a:off x="3246806" y="15285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601AA2-C12C-D60E-29FE-61424BB69DA7}"/>
              </a:ext>
            </a:extLst>
          </p:cNvPr>
          <p:cNvCxnSpPr>
            <a:cxnSpLocks/>
          </p:cNvCxnSpPr>
          <p:nvPr/>
        </p:nvCxnSpPr>
        <p:spPr>
          <a:xfrm flipV="1">
            <a:off x="3399206" y="16809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04DF82-714C-1931-A4D4-3F34E924715E}"/>
              </a:ext>
            </a:extLst>
          </p:cNvPr>
          <p:cNvCxnSpPr>
            <a:cxnSpLocks/>
          </p:cNvCxnSpPr>
          <p:nvPr/>
        </p:nvCxnSpPr>
        <p:spPr>
          <a:xfrm>
            <a:off x="6016278" y="1667434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2BDBAA6-043F-ECE1-E969-F67D014F31DD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9CD60E-0206-2FD8-3646-BF6488773168}"/>
              </a:ext>
            </a:extLst>
          </p:cNvPr>
          <p:cNvSpPr/>
          <p:nvPr/>
        </p:nvSpPr>
        <p:spPr>
          <a:xfrm>
            <a:off x="5516077" y="320261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D44F83-DB24-5EFF-0E50-BB53231A24F0}"/>
                  </a:ext>
                </a:extLst>
              </p:cNvPr>
              <p:cNvSpPr txBox="1"/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D44F83-DB24-5EFF-0E50-BB53231A2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BC5B5C-2581-D8B8-F737-4D85C4A37DCD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BC5B5C-2581-D8B8-F737-4D85C4A37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E33315-7717-4BA9-FEE2-A1CB4E7D8CA7}"/>
                  </a:ext>
                </a:extLst>
              </p:cNvPr>
              <p:cNvSpPr txBox="1"/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E33315-7717-4BA9-FEE2-A1CB4E7D8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blipFill>
                <a:blip r:embed="rId10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E42E8-7268-CA24-82A8-919D8D6307F8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A3E42E8-7268-CA24-82A8-919D8D630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D1579E-352D-F765-D44B-B41DAA5E0F52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76425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66665-2ED1-33C5-C408-D740B64D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3E0224-13C9-FC69-29F2-CCAFFBC98AA6}"/>
                  </a:ext>
                </a:extLst>
              </p:cNvPr>
              <p:cNvSpPr txBox="1"/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C3E0224-13C9-FC69-29F2-CCAFFBC98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2066360"/>
                <a:ext cx="2753470" cy="4056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5C4A69D-61CE-DC26-26E1-963A606156DE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2282778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EB235C-7A98-69C5-67D9-6F478F8F181B}"/>
              </a:ext>
            </a:extLst>
          </p:cNvPr>
          <p:cNvCxnSpPr>
            <a:cxnSpLocks/>
          </p:cNvCxnSpPr>
          <p:nvPr/>
        </p:nvCxnSpPr>
        <p:spPr>
          <a:xfrm flipH="1">
            <a:off x="2105891" y="2282109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C155AC-44AE-E63E-0992-927AF643B502}"/>
              </a:ext>
            </a:extLst>
          </p:cNvPr>
          <p:cNvCxnSpPr>
            <a:cxnSpLocks/>
          </p:cNvCxnSpPr>
          <p:nvPr/>
        </p:nvCxnSpPr>
        <p:spPr>
          <a:xfrm>
            <a:off x="4658664" y="2300025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89759E-D160-F465-1A24-7D8414C80A5B}"/>
              </a:ext>
            </a:extLst>
          </p:cNvPr>
          <p:cNvCxnSpPr>
            <a:cxnSpLocks/>
          </p:cNvCxnSpPr>
          <p:nvPr/>
        </p:nvCxnSpPr>
        <p:spPr>
          <a:xfrm flipH="1">
            <a:off x="2105891" y="3328636"/>
            <a:ext cx="352783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0625C4-7D0D-7C8A-13AA-65EDAFDB38CD}"/>
              </a:ext>
            </a:extLst>
          </p:cNvPr>
          <p:cNvCxnSpPr>
            <a:cxnSpLocks/>
          </p:cNvCxnSpPr>
          <p:nvPr/>
        </p:nvCxnSpPr>
        <p:spPr>
          <a:xfrm>
            <a:off x="5633728" y="3346552"/>
            <a:ext cx="0" cy="285715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74E6D5-FD20-9498-B167-A3B975B02C26}"/>
              </a:ext>
            </a:extLst>
          </p:cNvPr>
          <p:cNvCxnSpPr>
            <a:cxnSpLocks/>
          </p:cNvCxnSpPr>
          <p:nvPr/>
        </p:nvCxnSpPr>
        <p:spPr>
          <a:xfrm flipH="1">
            <a:off x="2105891" y="4324785"/>
            <a:ext cx="4534606" cy="17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6DC696-F055-2063-8C9E-04C181F0E4D3}"/>
              </a:ext>
            </a:extLst>
          </p:cNvPr>
          <p:cNvCxnSpPr>
            <a:cxnSpLocks/>
          </p:cNvCxnSpPr>
          <p:nvPr/>
        </p:nvCxnSpPr>
        <p:spPr>
          <a:xfrm>
            <a:off x="6640497" y="4342701"/>
            <a:ext cx="0" cy="1861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B9BFA4-9843-0655-0D94-7EE21C8D9B4B}"/>
                  </a:ext>
                </a:extLst>
              </p:cNvPr>
              <p:cNvSpPr txBox="1"/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B9BFA4-9843-0655-0D94-7EE21C8D9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999" y="5957996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F565D3-27B2-AC30-A460-1BF4C96FAA11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F565D3-27B2-AC30-A460-1BF4C96FA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99541-7FDB-D100-FA48-DBEBD38680F1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0D2AE6-DAF4-DE25-01A8-7D699DBC5881}"/>
              </a:ext>
            </a:extLst>
          </p:cNvPr>
          <p:cNvCxnSpPr>
            <a:cxnSpLocks/>
          </p:cNvCxnSpPr>
          <p:nvPr/>
        </p:nvCxnSpPr>
        <p:spPr>
          <a:xfrm>
            <a:off x="3289150" y="919253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89DB6-9A24-9D58-1754-218F76AE247B}"/>
                  </a:ext>
                </a:extLst>
              </p:cNvPr>
              <p:cNvSpPr txBox="1"/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589DB6-9A24-9D58-1754-218F76AE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048" y="597674"/>
                <a:ext cx="807396" cy="4872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63BC96-52FF-F9AD-0F2B-FF95FAD06E65}"/>
              </a:ext>
            </a:extLst>
          </p:cNvPr>
          <p:cNvCxnSpPr>
            <a:cxnSpLocks/>
          </p:cNvCxnSpPr>
          <p:nvPr/>
        </p:nvCxnSpPr>
        <p:spPr>
          <a:xfrm flipV="1">
            <a:off x="2648259" y="8455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AA282-58BD-E37E-D0A4-95E511A827A4}"/>
                  </a:ext>
                </a:extLst>
              </p:cNvPr>
              <p:cNvSpPr txBox="1"/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AA282-58BD-E37E-D0A4-95E511A82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8581" y="549633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1241C-0C53-A188-957C-90E0E171D5CC}"/>
                  </a:ext>
                </a:extLst>
              </p:cNvPr>
              <p:cNvSpPr txBox="1"/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C1241C-0C53-A188-957C-90E0E171D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795" y="1604274"/>
                <a:ext cx="807396" cy="4872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AC7CEF-FB0F-3E90-F5D3-98263067267B}"/>
              </a:ext>
            </a:extLst>
          </p:cNvPr>
          <p:cNvCxnSpPr>
            <a:cxnSpLocks/>
          </p:cNvCxnSpPr>
          <p:nvPr/>
        </p:nvCxnSpPr>
        <p:spPr>
          <a:xfrm flipV="1">
            <a:off x="3659006" y="1852100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48576-02B0-4FB2-B57A-8AFFC0503D0E}"/>
                  </a:ext>
                </a:extLst>
              </p:cNvPr>
              <p:cNvSpPr txBox="1"/>
              <p:nvPr/>
            </p:nvSpPr>
            <p:spPr>
              <a:xfrm>
                <a:off x="8523718" y="2633389"/>
                <a:ext cx="807396" cy="48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𝑺𝑹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5E48576-02B0-4FB2-B57A-8AFFC0503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718" y="2633389"/>
                <a:ext cx="807396" cy="488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E5C214-CD16-E322-ADD7-61CE1F7D97CF}"/>
              </a:ext>
            </a:extLst>
          </p:cNvPr>
          <p:cNvCxnSpPr>
            <a:cxnSpLocks/>
          </p:cNvCxnSpPr>
          <p:nvPr/>
        </p:nvCxnSpPr>
        <p:spPr>
          <a:xfrm flipV="1">
            <a:off x="4587929" y="2881215"/>
            <a:ext cx="3992238" cy="29008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0A8344-7246-6DC4-D135-2DFF2D750CF6}"/>
              </a:ext>
            </a:extLst>
          </p:cNvPr>
          <p:cNvCxnSpPr>
            <a:cxnSpLocks/>
          </p:cNvCxnSpPr>
          <p:nvPr/>
        </p:nvCxnSpPr>
        <p:spPr>
          <a:xfrm flipV="1">
            <a:off x="2789606" y="10713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4893A0-97C1-AB69-129A-5C21ADB95DB4}"/>
              </a:ext>
            </a:extLst>
          </p:cNvPr>
          <p:cNvCxnSpPr>
            <a:cxnSpLocks/>
          </p:cNvCxnSpPr>
          <p:nvPr/>
        </p:nvCxnSpPr>
        <p:spPr>
          <a:xfrm flipV="1">
            <a:off x="2942006" y="12237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0720D01-6BCC-A701-1650-EDDB52BBD690}"/>
              </a:ext>
            </a:extLst>
          </p:cNvPr>
          <p:cNvCxnSpPr>
            <a:cxnSpLocks/>
          </p:cNvCxnSpPr>
          <p:nvPr/>
        </p:nvCxnSpPr>
        <p:spPr>
          <a:xfrm flipV="1">
            <a:off x="3094406" y="13761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9CAE54-110A-0375-457E-E628143CA49C}"/>
              </a:ext>
            </a:extLst>
          </p:cNvPr>
          <p:cNvCxnSpPr>
            <a:cxnSpLocks/>
          </p:cNvCxnSpPr>
          <p:nvPr/>
        </p:nvCxnSpPr>
        <p:spPr>
          <a:xfrm flipV="1">
            <a:off x="3246806" y="15285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FE7881-E2AF-B1F6-F505-78556F0FAC65}"/>
              </a:ext>
            </a:extLst>
          </p:cNvPr>
          <p:cNvCxnSpPr>
            <a:cxnSpLocks/>
          </p:cNvCxnSpPr>
          <p:nvPr/>
        </p:nvCxnSpPr>
        <p:spPr>
          <a:xfrm flipV="1">
            <a:off x="3399206" y="1680978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8DEF43-6B25-B656-C75E-D37652516A0E}"/>
              </a:ext>
            </a:extLst>
          </p:cNvPr>
          <p:cNvCxnSpPr>
            <a:cxnSpLocks/>
          </p:cNvCxnSpPr>
          <p:nvPr/>
        </p:nvCxnSpPr>
        <p:spPr>
          <a:xfrm>
            <a:off x="6016278" y="1667434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606E24-9ED2-AB5A-077C-EC427E2DE56A}"/>
              </a:ext>
            </a:extLst>
          </p:cNvPr>
          <p:cNvCxnSpPr>
            <a:cxnSpLocks/>
          </p:cNvCxnSpPr>
          <p:nvPr/>
        </p:nvCxnSpPr>
        <p:spPr>
          <a:xfrm flipV="1">
            <a:off x="3778121" y="21039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550C99-FEDE-B9CB-D74C-C62F9DE784B7}"/>
              </a:ext>
            </a:extLst>
          </p:cNvPr>
          <p:cNvCxnSpPr>
            <a:cxnSpLocks/>
          </p:cNvCxnSpPr>
          <p:nvPr/>
        </p:nvCxnSpPr>
        <p:spPr>
          <a:xfrm flipV="1">
            <a:off x="3930521" y="22563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4F8158-96BF-79D2-A566-0322DF6F1851}"/>
              </a:ext>
            </a:extLst>
          </p:cNvPr>
          <p:cNvCxnSpPr>
            <a:cxnSpLocks/>
          </p:cNvCxnSpPr>
          <p:nvPr/>
        </p:nvCxnSpPr>
        <p:spPr>
          <a:xfrm flipV="1">
            <a:off x="4082921" y="24087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202FEC-AF90-AFE8-5DA3-BB326A144AD1}"/>
              </a:ext>
            </a:extLst>
          </p:cNvPr>
          <p:cNvCxnSpPr>
            <a:cxnSpLocks/>
          </p:cNvCxnSpPr>
          <p:nvPr/>
        </p:nvCxnSpPr>
        <p:spPr>
          <a:xfrm flipV="1">
            <a:off x="4235321" y="25611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560789-2E75-D937-5464-D4B16EFAEE51}"/>
              </a:ext>
            </a:extLst>
          </p:cNvPr>
          <p:cNvCxnSpPr>
            <a:cxnSpLocks/>
          </p:cNvCxnSpPr>
          <p:nvPr/>
        </p:nvCxnSpPr>
        <p:spPr>
          <a:xfrm flipV="1">
            <a:off x="4387721" y="2713502"/>
            <a:ext cx="3992238" cy="290087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8B9ACA-12BB-2516-48AA-2D2483CC239A}"/>
              </a:ext>
            </a:extLst>
          </p:cNvPr>
          <p:cNvCxnSpPr>
            <a:cxnSpLocks/>
          </p:cNvCxnSpPr>
          <p:nvPr/>
        </p:nvCxnSpPr>
        <p:spPr>
          <a:xfrm>
            <a:off x="6924118" y="2689529"/>
            <a:ext cx="624219" cy="7222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DCD2842-6AA1-AC3B-21E9-5828686F0C41}"/>
              </a:ext>
            </a:extLst>
          </p:cNvPr>
          <p:cNvSpPr/>
          <p:nvPr/>
        </p:nvSpPr>
        <p:spPr>
          <a:xfrm>
            <a:off x="4525892" y="2155200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F907BB-29EF-0EB6-7D58-BDC54D63EA52}"/>
              </a:ext>
            </a:extLst>
          </p:cNvPr>
          <p:cNvSpPr/>
          <p:nvPr/>
        </p:nvSpPr>
        <p:spPr>
          <a:xfrm>
            <a:off x="5516077" y="3202611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6142056-835C-52E6-23CF-07DC310604A2}"/>
              </a:ext>
            </a:extLst>
          </p:cNvPr>
          <p:cNvSpPr/>
          <p:nvPr/>
        </p:nvSpPr>
        <p:spPr>
          <a:xfrm>
            <a:off x="6522011" y="418992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1982B0-1EFA-C1D0-AADE-3046E621A350}"/>
                  </a:ext>
                </a:extLst>
              </p:cNvPr>
              <p:cNvSpPr txBox="1"/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11982B0-1EFA-C1D0-AADE-3046E621A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29" y="3122369"/>
                <a:ext cx="807396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1F7A4-D15C-E6DD-7366-9BAA21CCD863}"/>
                  </a:ext>
                </a:extLst>
              </p:cNvPr>
              <p:cNvSpPr txBox="1"/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1F7A4-D15C-E6DD-7366-9BAA21CC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69" y="2056247"/>
                <a:ext cx="807396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36F644-6462-0EFB-19B1-9A939670680E}"/>
                  </a:ext>
                </a:extLst>
              </p:cNvPr>
              <p:cNvSpPr txBox="1"/>
              <p:nvPr/>
            </p:nvSpPr>
            <p:spPr>
              <a:xfrm>
                <a:off x="1366130" y="4126822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636F644-6462-0EFB-19B1-9A9396706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130" y="4126822"/>
                <a:ext cx="80739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1EF777-FC09-1984-5D75-151F59E6F9C3}"/>
                  </a:ext>
                </a:extLst>
              </p:cNvPr>
              <p:cNvSpPr txBox="1"/>
              <p:nvPr/>
            </p:nvSpPr>
            <p:spPr>
              <a:xfrm>
                <a:off x="6279248" y="6213634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81EF777-FC09-1984-5D75-151F59E6F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248" y="6213634"/>
                <a:ext cx="807396" cy="400110"/>
              </a:xfrm>
              <a:prstGeom prst="rect">
                <a:avLst/>
              </a:prstGeom>
              <a:blipFill>
                <a:blip r:embed="rId12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67638B-CCEC-2698-BBAA-52C542F6A5FE}"/>
                  </a:ext>
                </a:extLst>
              </p:cNvPr>
              <p:cNvSpPr txBox="1"/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B67638B-CCEC-2698-BBAA-52C542F6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897" y="6233977"/>
                <a:ext cx="807396" cy="400110"/>
              </a:xfrm>
              <a:prstGeom prst="rect">
                <a:avLst/>
              </a:prstGeom>
              <a:blipFill>
                <a:blip r:embed="rId1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19610-1344-0EC4-C597-721B678CC673}"/>
                  </a:ext>
                </a:extLst>
              </p:cNvPr>
              <p:cNvSpPr txBox="1"/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C19610-1344-0EC4-C597-721B678C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973" y="6216630"/>
                <a:ext cx="807396" cy="400110"/>
              </a:xfrm>
              <a:prstGeom prst="rect">
                <a:avLst/>
              </a:prstGeom>
              <a:blipFill>
                <a:blip r:embed="rId14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98D888-493B-C918-2E70-DBD149B7EE05}"/>
                  </a:ext>
                </a:extLst>
              </p:cNvPr>
              <p:cNvSpPr txBox="1"/>
              <p:nvPr/>
            </p:nvSpPr>
            <p:spPr>
              <a:xfrm>
                <a:off x="8885910" y="4127412"/>
                <a:ext cx="275347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𝑨𝑻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98D888-493B-C918-2E70-DBD149B7E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910" y="4127412"/>
                <a:ext cx="2753470" cy="405624"/>
              </a:xfrm>
              <a:prstGeom prst="rect">
                <a:avLst/>
              </a:prstGeom>
              <a:blipFill>
                <a:blip r:embed="rId1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404B930-84FF-45B3-2E5A-734604189BB3}"/>
              </a:ext>
            </a:extLst>
          </p:cNvPr>
          <p:cNvCxnSpPr>
            <a:cxnSpLocks/>
          </p:cNvCxnSpPr>
          <p:nvPr/>
        </p:nvCxnSpPr>
        <p:spPr>
          <a:xfrm flipH="1" flipV="1">
            <a:off x="2105891" y="4343830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CF6D37-F539-4C05-1FC3-21277AAA0358}"/>
              </a:ext>
            </a:extLst>
          </p:cNvPr>
          <p:cNvSpPr txBox="1"/>
          <p:nvPr/>
        </p:nvSpPr>
        <p:spPr>
          <a:xfrm>
            <a:off x="8105313" y="334478"/>
            <a:ext cx="234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Oil industry</a:t>
            </a:r>
          </a:p>
        </p:txBody>
      </p:sp>
    </p:spTree>
    <p:extLst>
      <p:ext uri="{BB962C8B-B14F-4D97-AF65-F5344CB8AC3E}">
        <p14:creationId xmlns:p14="http://schemas.microsoft.com/office/powerpoint/2010/main" val="2179767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14209B-14E1-910C-9DC0-74CB41B6FDBA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66B38-E22E-DAB4-5151-3D1DB6FA5DB5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666B38-E22E-DAB4-5151-3D1DB6FA5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9F9E30-7B50-AE13-DF0B-EEF60555AE97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9F9E30-7B50-AE13-DF0B-EEF60555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DC54B39-EBC6-1A4F-C8D2-F6CCE30C7ABC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0F92A1-740C-F460-6C41-F7E4453C8980}"/>
              </a:ext>
            </a:extLst>
          </p:cNvPr>
          <p:cNvCxnSpPr>
            <a:cxnSpLocks/>
          </p:cNvCxnSpPr>
          <p:nvPr/>
        </p:nvCxnSpPr>
        <p:spPr>
          <a:xfrm>
            <a:off x="3235884" y="777210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D8249-9DA9-0054-7049-92A96C958E8D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CD8249-9DA9-0054-7049-92A96C958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17DEC-887B-35AC-200C-AE923EA68BD3}"/>
                  </a:ext>
                </a:extLst>
              </p:cNvPr>
              <p:cNvSpPr txBox="1"/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117DEC-887B-35AC-200C-AE923EA6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31E4C8F-7A95-6F37-6B67-425909E63343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32AD13-2307-B22B-9489-A2D1ACD67EC4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3523FC-35C5-8659-86D2-561483970433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9A5F4D3-9010-140E-0C98-7430A7AF198D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5A649-DAC6-89A6-7A05-4025D4129C91}"/>
                  </a:ext>
                </a:extLst>
              </p:cNvPr>
              <p:cNvSpPr txBox="1"/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5A649-DAC6-89A6-7A05-4025D412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0FD497-7679-DA0F-A2E1-345384D33D9A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00FD497-7679-DA0F-A2E1-345384D33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6A722ACF-04E6-FFA5-3457-7EB2C44368EB}"/>
              </a:ext>
            </a:extLst>
          </p:cNvPr>
          <p:cNvSpPr txBox="1"/>
          <p:nvPr/>
        </p:nvSpPr>
        <p:spPr>
          <a:xfrm>
            <a:off x="7372850" y="3721361"/>
            <a:ext cx="3874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NO TAXES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26459B-436C-7BBB-F674-4D63EA8958EF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26459B-436C-7BBB-F674-4D63EA89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22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F8739-1B8F-DAA4-16E9-09F56AA4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5C9DD2-8575-1665-97CA-72B3CC4872D8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C844D9-6DD3-A4D0-A144-D0C39606827E}"/>
              </a:ext>
            </a:extLst>
          </p:cNvPr>
          <p:cNvCxnSpPr>
            <a:cxnSpLocks/>
          </p:cNvCxnSpPr>
          <p:nvPr/>
        </p:nvCxnSpPr>
        <p:spPr>
          <a:xfrm flipH="1">
            <a:off x="2052625" y="2140066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646F19-F596-3D78-A552-B4CE49467733}"/>
              </a:ext>
            </a:extLst>
          </p:cNvPr>
          <p:cNvCxnSpPr>
            <a:cxnSpLocks/>
          </p:cNvCxnSpPr>
          <p:nvPr/>
        </p:nvCxnSpPr>
        <p:spPr>
          <a:xfrm>
            <a:off x="4605398" y="2157982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3664F-D668-EDC6-4756-48EA7B308817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73664F-D668-EDC6-4756-48EA7B30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A787D-0679-308E-89ED-0B3785F0242F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A787D-0679-308E-89ED-0B3785F02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C16F34-73CB-D6D8-7AE9-1DE328AECA35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CE29DA-8C4C-0B27-F03C-9BAD33C8C186}"/>
              </a:ext>
            </a:extLst>
          </p:cNvPr>
          <p:cNvCxnSpPr>
            <a:cxnSpLocks/>
          </p:cNvCxnSpPr>
          <p:nvPr/>
        </p:nvCxnSpPr>
        <p:spPr>
          <a:xfrm>
            <a:off x="3235884" y="777210"/>
            <a:ext cx="4816163" cy="48689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32E291-7CFA-7420-5481-D9226DC22E7B}"/>
                  </a:ext>
                </a:extLst>
              </p:cNvPr>
              <p:cNvSpPr txBox="1"/>
              <p:nvPr/>
            </p:nvSpPr>
            <p:spPr>
              <a:xfrm>
                <a:off x="6420725" y="454045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32E291-7CFA-7420-5481-D9226DC22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25" y="454045"/>
                <a:ext cx="3874403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7ED809-3A8B-DD9D-1513-26BF6200ACF3}"/>
              </a:ext>
            </a:extLst>
          </p:cNvPr>
          <p:cNvCxnSpPr>
            <a:cxnSpLocks/>
          </p:cNvCxnSpPr>
          <p:nvPr/>
        </p:nvCxnSpPr>
        <p:spPr>
          <a:xfrm flipV="1">
            <a:off x="2086212" y="703457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403CA6-DE01-5926-DB45-25A1A9D52CE0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403CA6-DE01-5926-DB45-25A1A9D52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A3D10B43-5171-D97B-EA58-B7C27C0E2CD4}"/>
              </a:ext>
            </a:extLst>
          </p:cNvPr>
          <p:cNvSpPr/>
          <p:nvPr/>
        </p:nvSpPr>
        <p:spPr>
          <a:xfrm>
            <a:off x="4472626" y="20131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BF7EC-B1F8-E37F-82F4-98094921D4A3}"/>
                  </a:ext>
                </a:extLst>
              </p:cNvPr>
              <p:cNvSpPr txBox="1"/>
              <p:nvPr/>
            </p:nvSpPr>
            <p:spPr>
              <a:xfrm>
                <a:off x="1296398" y="184584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3BF7EC-B1F8-E37F-82F4-98094921D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1845847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9281AB-BD6A-2996-C487-0E71494C6E3D}"/>
                  </a:ext>
                </a:extLst>
              </p:cNvPr>
              <p:cNvSpPr txBox="1"/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9281AB-BD6A-2996-C487-0E71494C6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247ECE-07BD-FE7F-A121-A6F23EE41CB0}"/>
                  </a:ext>
                </a:extLst>
              </p:cNvPr>
              <p:cNvSpPr txBox="1"/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C247ECE-07BD-FE7F-A121-A6F23EE41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734" y="1749879"/>
                <a:ext cx="3874403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D37B12-4DDF-1423-0A3A-0EF58354876F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7EB6C2-1108-BA14-5129-127C12941E15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EF8653-378B-5A9E-93C8-520BFF328447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9353060-9B3F-7131-55E5-52F12F7C69F5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3ABE4-6038-8D7E-C3E2-228A4B5F197D}"/>
                  </a:ext>
                </a:extLst>
              </p:cNvPr>
              <p:cNvSpPr txBox="1"/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C3ABE4-6038-8D7E-C3E2-228A4B5F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398" y="2609642"/>
                <a:ext cx="8073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D7C48BEE-416B-A2F6-CCAE-36B28A14262C}"/>
              </a:ext>
            </a:extLst>
          </p:cNvPr>
          <p:cNvSpPr/>
          <p:nvPr/>
        </p:nvSpPr>
        <p:spPr>
          <a:xfrm>
            <a:off x="1789726" y="3959440"/>
            <a:ext cx="181117" cy="1233266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CB005-6F43-3401-B1C8-CBF7AC90D93F}"/>
                  </a:ext>
                </a:extLst>
              </p:cNvPr>
              <p:cNvSpPr txBox="1"/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CB005-6F43-3401-B1C8-CBF7AC90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04687-EF22-2EA9-56E6-88E9CAA721D7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1104687-EF22-2EA9-56E6-88E9CAA72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6DA0213-70FA-DDCC-6F47-6FD96F38B951}"/>
              </a:ext>
            </a:extLst>
          </p:cNvPr>
          <p:cNvSpPr txBox="1"/>
          <p:nvPr/>
        </p:nvSpPr>
        <p:spPr>
          <a:xfrm>
            <a:off x="7168424" y="3721361"/>
            <a:ext cx="435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PER-UNIT TAXES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50F7A-1B81-F110-6A5D-8A0A5EDF7D08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50F7A-1B81-F110-6A5D-8A0A5EDF7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322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A20C-D4C3-F567-9751-BD24DF974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834C16-CCE1-F1A4-A60B-C179C79E71EB}"/>
              </a:ext>
            </a:extLst>
          </p:cNvPr>
          <p:cNvCxnSpPr>
            <a:cxnSpLocks/>
          </p:cNvCxnSpPr>
          <p:nvPr/>
        </p:nvCxnSpPr>
        <p:spPr>
          <a:xfrm flipH="1" flipV="1">
            <a:off x="2062091" y="966640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800313-E98D-1EB2-5164-22DCA2C3FDB2}"/>
              </a:ext>
            </a:extLst>
          </p:cNvPr>
          <p:cNvCxnSpPr>
            <a:cxnSpLocks/>
          </p:cNvCxnSpPr>
          <p:nvPr/>
        </p:nvCxnSpPr>
        <p:spPr>
          <a:xfrm flipH="1">
            <a:off x="2052625" y="2140066"/>
            <a:ext cx="255277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E51DC4-B083-0A02-645D-00FDF484AB85}"/>
              </a:ext>
            </a:extLst>
          </p:cNvPr>
          <p:cNvCxnSpPr>
            <a:cxnSpLocks/>
          </p:cNvCxnSpPr>
          <p:nvPr/>
        </p:nvCxnSpPr>
        <p:spPr>
          <a:xfrm>
            <a:off x="4605398" y="2157982"/>
            <a:ext cx="0" cy="39036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C21C69-53FA-F0C6-D023-541935B40155}"/>
                  </a:ext>
                </a:extLst>
              </p:cNvPr>
              <p:cNvSpPr txBox="1"/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C21C69-53FA-F0C6-D023-541935B40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733" y="5815953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EB6CF-BB93-0D68-39AB-F21EEF13B2FB}"/>
                  </a:ext>
                </a:extLst>
              </p:cNvPr>
              <p:cNvSpPr txBox="1"/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9EB6CF-BB93-0D68-39AB-F21EEF13B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734" y="270965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CA0C39A-9594-3C7F-DD60-824CB927797C}"/>
              </a:ext>
            </a:extLst>
          </p:cNvPr>
          <p:cNvSpPr/>
          <p:nvPr/>
        </p:nvSpPr>
        <p:spPr>
          <a:xfrm>
            <a:off x="2052625" y="455631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638E4-C594-A850-4A9B-1533EF6008E4}"/>
              </a:ext>
            </a:extLst>
          </p:cNvPr>
          <p:cNvCxnSpPr>
            <a:cxnSpLocks/>
          </p:cNvCxnSpPr>
          <p:nvPr/>
        </p:nvCxnSpPr>
        <p:spPr>
          <a:xfrm>
            <a:off x="2911876" y="454045"/>
            <a:ext cx="5140171" cy="51921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6D197-CEC9-35D4-8824-E3ED799B65A4}"/>
                  </a:ext>
                </a:extLst>
              </p:cNvPr>
              <p:cNvSpPr txBox="1"/>
              <p:nvPr/>
            </p:nvSpPr>
            <p:spPr>
              <a:xfrm>
                <a:off x="6420726" y="454045"/>
                <a:ext cx="8592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6D197-CEC9-35D4-8824-E3ED799B6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726" y="454045"/>
                <a:ext cx="85925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D563A-8B23-05E5-10FE-E93EA7FF14AC}"/>
              </a:ext>
            </a:extLst>
          </p:cNvPr>
          <p:cNvCxnSpPr>
            <a:cxnSpLocks/>
          </p:cNvCxnSpPr>
          <p:nvPr/>
        </p:nvCxnSpPr>
        <p:spPr>
          <a:xfrm flipV="1">
            <a:off x="2086212" y="703457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744B8E-31DE-7AE3-8766-97E27E1B9C88}"/>
                  </a:ext>
                </a:extLst>
              </p:cNvPr>
              <p:cNvSpPr txBox="1"/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744B8E-31DE-7AE3-8766-97E27E1B9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15" y="5354288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372A224-3D9F-D12A-0D5D-EEB51CA57C06}"/>
              </a:ext>
            </a:extLst>
          </p:cNvPr>
          <p:cNvSpPr/>
          <p:nvPr/>
        </p:nvSpPr>
        <p:spPr>
          <a:xfrm>
            <a:off x="4472626" y="201315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82359-EFA9-EE0D-1201-82870D301E00}"/>
                  </a:ext>
                </a:extLst>
              </p:cNvPr>
              <p:cNvSpPr txBox="1"/>
              <p:nvPr/>
            </p:nvSpPr>
            <p:spPr>
              <a:xfrm>
                <a:off x="1181850" y="1844619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782359-EFA9-EE0D-1201-82870D301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50" y="1844619"/>
                <a:ext cx="80739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E08620-618C-C282-6BA6-6E9A5B4C9C87}"/>
                  </a:ext>
                </a:extLst>
              </p:cNvPr>
              <p:cNvSpPr txBox="1"/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E08620-618C-C282-6BA6-6E9A5B4C9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707" y="6074587"/>
                <a:ext cx="8073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BBFF97-3565-A3B7-3755-FC32C316A79A}"/>
                  </a:ext>
                </a:extLst>
              </p:cNvPr>
              <p:cNvSpPr txBox="1"/>
              <p:nvPr/>
            </p:nvSpPr>
            <p:spPr>
              <a:xfrm>
                <a:off x="6550016" y="1705098"/>
                <a:ext cx="64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BBFF97-3565-A3B7-3755-FC32C316A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16" y="1705098"/>
                <a:ext cx="646188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7EC40D-A35F-4C4A-CDAA-FFFF87717280}"/>
              </a:ext>
            </a:extLst>
          </p:cNvPr>
          <p:cNvCxnSpPr>
            <a:cxnSpLocks/>
          </p:cNvCxnSpPr>
          <p:nvPr/>
        </p:nvCxnSpPr>
        <p:spPr>
          <a:xfrm flipV="1">
            <a:off x="2086212" y="1936723"/>
            <a:ext cx="4501019" cy="325598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C58F160-DFE1-990C-5055-85D36949AA3A}"/>
              </a:ext>
            </a:extLst>
          </p:cNvPr>
          <p:cNvCxnSpPr>
            <a:cxnSpLocks/>
          </p:cNvCxnSpPr>
          <p:nvPr/>
        </p:nvCxnSpPr>
        <p:spPr>
          <a:xfrm flipH="1">
            <a:off x="2052625" y="2884114"/>
            <a:ext cx="323538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683669-5BCB-3566-93EA-7ACFF6F32F39}"/>
              </a:ext>
            </a:extLst>
          </p:cNvPr>
          <p:cNvCxnSpPr>
            <a:cxnSpLocks/>
          </p:cNvCxnSpPr>
          <p:nvPr/>
        </p:nvCxnSpPr>
        <p:spPr>
          <a:xfrm>
            <a:off x="5288008" y="2902030"/>
            <a:ext cx="0" cy="31596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167E2F0-E7ED-97C3-3F83-FD593E308D82}"/>
              </a:ext>
            </a:extLst>
          </p:cNvPr>
          <p:cNvSpPr/>
          <p:nvPr/>
        </p:nvSpPr>
        <p:spPr>
          <a:xfrm>
            <a:off x="5155236" y="2757205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C987B0-C9CB-F3B8-91E7-7B567460FBED}"/>
                  </a:ext>
                </a:extLst>
              </p:cNvPr>
              <p:cNvSpPr txBox="1"/>
              <p:nvPr/>
            </p:nvSpPr>
            <p:spPr>
              <a:xfrm>
                <a:off x="1199563" y="2587825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C987B0-C9CB-F3B8-91E7-7B567460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563" y="2587825"/>
                <a:ext cx="8073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eft Brace 27">
            <a:extLst>
              <a:ext uri="{FF2B5EF4-FFF2-40B4-BE49-F238E27FC236}">
                <a16:creationId xmlns:a16="http://schemas.microsoft.com/office/drawing/2014/main" id="{C069522B-B4BA-5886-54AD-BDCF93C30DFD}"/>
              </a:ext>
            </a:extLst>
          </p:cNvPr>
          <p:cNvSpPr/>
          <p:nvPr/>
        </p:nvSpPr>
        <p:spPr>
          <a:xfrm>
            <a:off x="1789726" y="3959440"/>
            <a:ext cx="181117" cy="1233266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B9EA2-5A63-0FE0-3FC8-A4849298B538}"/>
                  </a:ext>
                </a:extLst>
              </p:cNvPr>
              <p:cNvSpPr txBox="1"/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5B9EA2-5A63-0FE0-3FC8-A4849298B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29" y="4314463"/>
                <a:ext cx="80739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78A2D-9266-B547-D046-55B71F74EB6B}"/>
                  </a:ext>
                </a:extLst>
              </p:cNvPr>
              <p:cNvSpPr txBox="1"/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278A2D-9266-B547-D046-55B71F74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928" y="6062768"/>
                <a:ext cx="8073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4C95673-9270-368C-9FF8-01DC77F1D7E1}"/>
              </a:ext>
            </a:extLst>
          </p:cNvPr>
          <p:cNvSpPr txBox="1"/>
          <p:nvPr/>
        </p:nvSpPr>
        <p:spPr>
          <a:xfrm>
            <a:off x="7102848" y="4022075"/>
            <a:ext cx="4354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oucherie Block" panose="02000506000000020004" pitchFamily="2" charset="0"/>
              </a:rPr>
              <a:t>MARKET: PER-UNIT TAXES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5A356F-C3F6-1439-D00F-12BF7C684E90}"/>
              </a:ext>
            </a:extLst>
          </p:cNvPr>
          <p:cNvCxnSpPr>
            <a:cxnSpLocks/>
          </p:cNvCxnSpPr>
          <p:nvPr/>
        </p:nvCxnSpPr>
        <p:spPr>
          <a:xfrm flipH="1">
            <a:off x="2052625" y="937831"/>
            <a:ext cx="1357750" cy="17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416AE9-8AF6-41B6-BA1D-6A6962A0DC39}"/>
              </a:ext>
            </a:extLst>
          </p:cNvPr>
          <p:cNvCxnSpPr>
            <a:cxnSpLocks/>
          </p:cNvCxnSpPr>
          <p:nvPr/>
        </p:nvCxnSpPr>
        <p:spPr>
          <a:xfrm>
            <a:off x="3410375" y="955747"/>
            <a:ext cx="0" cy="510591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C49B5-AAE2-2320-52C0-DC6C096397C1}"/>
              </a:ext>
            </a:extLst>
          </p:cNvPr>
          <p:cNvCxnSpPr>
            <a:cxnSpLocks/>
          </p:cNvCxnSpPr>
          <p:nvPr/>
        </p:nvCxnSpPr>
        <p:spPr>
          <a:xfrm flipV="1">
            <a:off x="2052625" y="210457"/>
            <a:ext cx="2420001" cy="159573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48120EB-F8B4-5729-9E52-8AA3BDECAAE4}"/>
              </a:ext>
            </a:extLst>
          </p:cNvPr>
          <p:cNvSpPr/>
          <p:nvPr/>
        </p:nvSpPr>
        <p:spPr>
          <a:xfrm>
            <a:off x="3277603" y="810922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10BAD-B624-6D00-CAD5-348E1E0DB4FC}"/>
                  </a:ext>
                </a:extLst>
              </p:cNvPr>
              <p:cNvSpPr txBox="1"/>
              <p:nvPr/>
            </p:nvSpPr>
            <p:spPr>
              <a:xfrm>
                <a:off x="480054" y="663359"/>
                <a:ext cx="1445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B10BAD-B624-6D00-CAD5-348E1E0DB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4" y="663359"/>
                <a:ext cx="144581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>
            <a:extLst>
              <a:ext uri="{FF2B5EF4-FFF2-40B4-BE49-F238E27FC236}">
                <a16:creationId xmlns:a16="http://schemas.microsoft.com/office/drawing/2014/main" id="{02117ECE-E020-006A-5B30-2FBE5D9BD3A9}"/>
              </a:ext>
            </a:extLst>
          </p:cNvPr>
          <p:cNvSpPr/>
          <p:nvPr/>
        </p:nvSpPr>
        <p:spPr>
          <a:xfrm>
            <a:off x="1849626" y="938599"/>
            <a:ext cx="166799" cy="1201465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D3B40-999A-EA62-37F2-0EB66CD69B06}"/>
                  </a:ext>
                </a:extLst>
              </p:cNvPr>
              <p:cNvSpPr txBox="1"/>
              <p:nvPr/>
            </p:nvSpPr>
            <p:spPr>
              <a:xfrm>
                <a:off x="1168711" y="1293622"/>
                <a:ext cx="8073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ED3B40-999A-EA62-37F2-0EB66CD69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11" y="1293622"/>
                <a:ext cx="80739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1084E8-E4A0-154D-B6B3-CF9D0F2E5F5C}"/>
                  </a:ext>
                </a:extLst>
              </p:cNvPr>
              <p:cNvSpPr txBox="1"/>
              <p:nvPr/>
            </p:nvSpPr>
            <p:spPr>
              <a:xfrm>
                <a:off x="3006968" y="6074587"/>
                <a:ext cx="8073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sub>
                        <m:sup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1084E8-E4A0-154D-B6B3-CF9D0F2E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68" y="6074587"/>
                <a:ext cx="807396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B41500-D77F-9155-FB7A-1C2F36B7BAD1}"/>
                  </a:ext>
                </a:extLst>
              </p:cNvPr>
              <p:cNvSpPr txBox="1"/>
              <p:nvPr/>
            </p:nvSpPr>
            <p:spPr>
              <a:xfrm>
                <a:off x="4386504" y="100601"/>
                <a:ext cx="6461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B41500-D77F-9155-FB7A-1C2F36B7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04" y="100601"/>
                <a:ext cx="646188" cy="461665"/>
              </a:xfrm>
              <a:prstGeom prst="rect">
                <a:avLst/>
              </a:prstGeom>
              <a:blipFill>
                <a:blip r:embed="rId1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4DB7920-5D4D-597B-B94A-2CC5C0DC0465}"/>
              </a:ext>
            </a:extLst>
          </p:cNvPr>
          <p:cNvCxnSpPr>
            <a:cxnSpLocks/>
          </p:cNvCxnSpPr>
          <p:nvPr/>
        </p:nvCxnSpPr>
        <p:spPr>
          <a:xfrm flipH="1" flipV="1">
            <a:off x="3928399" y="849765"/>
            <a:ext cx="851930" cy="8798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2E5DC-A1FB-683E-0FF1-EFA3E050AD7A}"/>
              </a:ext>
            </a:extLst>
          </p:cNvPr>
          <p:cNvCxnSpPr>
            <a:cxnSpLocks/>
          </p:cNvCxnSpPr>
          <p:nvPr/>
        </p:nvCxnSpPr>
        <p:spPr>
          <a:xfrm flipH="1" flipV="1">
            <a:off x="5246289" y="1856959"/>
            <a:ext cx="511553" cy="5219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077B723-2814-8857-C0FF-0C79B9A59D6B}"/>
              </a:ext>
            </a:extLst>
          </p:cNvPr>
          <p:cNvSpPr txBox="1"/>
          <p:nvPr/>
        </p:nvSpPr>
        <p:spPr>
          <a:xfrm rot="19450113">
            <a:off x="5559445" y="1237563"/>
            <a:ext cx="1319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From tax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C9AC85-074A-DD6F-C4E9-431C5DDD8433}"/>
              </a:ext>
            </a:extLst>
          </p:cNvPr>
          <p:cNvSpPr txBox="1"/>
          <p:nvPr/>
        </p:nvSpPr>
        <p:spPr>
          <a:xfrm rot="19420792">
            <a:off x="4544714" y="363985"/>
            <a:ext cx="131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Boucherie Block" panose="02000506000000020004" pitchFamily="2" charset="0"/>
              </a:rPr>
              <a:t>From firms leaving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36CA23D-1A8E-5A83-999E-7CDC6F34CBC7}"/>
              </a:ext>
            </a:extLst>
          </p:cNvPr>
          <p:cNvCxnSpPr>
            <a:cxnSpLocks/>
          </p:cNvCxnSpPr>
          <p:nvPr/>
        </p:nvCxnSpPr>
        <p:spPr>
          <a:xfrm flipH="1" flipV="1">
            <a:off x="2043159" y="2895004"/>
            <a:ext cx="6982688" cy="17247"/>
          </a:xfrm>
          <a:prstGeom prst="line">
            <a:avLst/>
          </a:prstGeom>
          <a:ln w="177800">
            <a:solidFill>
              <a:srgbClr val="7030A0">
                <a:alpha val="7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408EE-140E-9653-F860-F5685910033C}"/>
                  </a:ext>
                </a:extLst>
              </p:cNvPr>
              <p:cNvSpPr txBox="1"/>
              <p:nvPr/>
            </p:nvSpPr>
            <p:spPr>
              <a:xfrm>
                <a:off x="8851990" y="772451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408EE-140E-9653-F860-F5685910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990" y="772451"/>
                <a:ext cx="1018453" cy="418513"/>
              </a:xfrm>
              <a:prstGeom prst="rect">
                <a:avLst/>
              </a:prstGeom>
              <a:blipFill>
                <a:blip r:embed="rId16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2B214-2930-6428-4BDC-426581CC4629}"/>
                  </a:ext>
                </a:extLst>
              </p:cNvPr>
              <p:cNvSpPr txBox="1"/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02B214-2930-6428-4BDC-426581CC4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593" y="2670955"/>
                <a:ext cx="1018453" cy="418513"/>
              </a:xfrm>
              <a:prstGeom prst="rect">
                <a:avLst/>
              </a:prstGeom>
              <a:blipFill>
                <a:blip r:embed="rId1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929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8433</TotalTime>
  <Words>657</Words>
  <Application>Microsoft Office PowerPoint</Application>
  <PresentationFormat>Widescreen</PresentationFormat>
  <Paragraphs>446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Boucherie Block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41</cp:revision>
  <dcterms:created xsi:type="dcterms:W3CDTF">2024-01-02T18:10:18Z</dcterms:created>
  <dcterms:modified xsi:type="dcterms:W3CDTF">2024-03-02T06:57:51Z</dcterms:modified>
</cp:coreProperties>
</file>