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3" r:id="rId77"/>
    <p:sldId id="33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90" d="100"/>
          <a:sy n="90" d="100"/>
        </p:scale>
        <p:origin x="3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50.png"/><Relationship Id="rId9" Type="http://schemas.openxmlformats.org/officeDocument/2006/relationships/image" Target="../media/image145.png"/><Relationship Id="rId1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9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12" Type="http://schemas.openxmlformats.org/officeDocument/2006/relationships/image" Target="../media/image16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image" Target="../media/image179.png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9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81.png"/><Relationship Id="rId5" Type="http://schemas.openxmlformats.org/officeDocument/2006/relationships/image" Target="../media/image172.png"/><Relationship Id="rId15" Type="http://schemas.openxmlformats.org/officeDocument/2006/relationships/image" Target="../media/image183.png"/><Relationship Id="rId10" Type="http://schemas.openxmlformats.org/officeDocument/2006/relationships/image" Target="../media/image174.png"/><Relationship Id="rId4" Type="http://schemas.openxmlformats.org/officeDocument/2006/relationships/image" Target="../media/image171.png"/><Relationship Id="rId9" Type="http://schemas.openxmlformats.org/officeDocument/2006/relationships/image" Target="../media/image178.png"/><Relationship Id="rId1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0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9.png"/><Relationship Id="rId17" Type="http://schemas.openxmlformats.org/officeDocument/2006/relationships/image" Target="../media/image190.png"/><Relationship Id="rId2" Type="http://schemas.openxmlformats.org/officeDocument/2006/relationships/image" Target="../media/image184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202.png"/><Relationship Id="rId10" Type="http://schemas.openxmlformats.org/officeDocument/2006/relationships/image" Target="../media/image194.png"/><Relationship Id="rId4" Type="http://schemas.openxmlformats.org/officeDocument/2006/relationships/image" Target="../media/image195.png"/><Relationship Id="rId9" Type="http://schemas.openxmlformats.org/officeDocument/2006/relationships/image" Target="../media/image198.png"/><Relationship Id="rId14" Type="http://schemas.openxmlformats.org/officeDocument/2006/relationships/image" Target="../media/image20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5.png"/><Relationship Id="rId7" Type="http://schemas.openxmlformats.org/officeDocument/2006/relationships/image" Target="../media/image21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10" Type="http://schemas.openxmlformats.org/officeDocument/2006/relationships/image" Target="../media/image216.png"/><Relationship Id="rId4" Type="http://schemas.openxmlformats.org/officeDocument/2006/relationships/image" Target="../media/image206.png"/><Relationship Id="rId9" Type="http://schemas.openxmlformats.org/officeDocument/2006/relationships/image" Target="../media/image2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0" Type="http://schemas.openxmlformats.org/officeDocument/2006/relationships/image" Target="../media/image222.png"/><Relationship Id="rId4" Type="http://schemas.openxmlformats.org/officeDocument/2006/relationships/image" Target="../media/image20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6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06.png"/><Relationship Id="rId9" Type="http://schemas.openxmlformats.org/officeDocument/2006/relationships/image" Target="../media/image22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6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06.png"/><Relationship Id="rId9" Type="http://schemas.openxmlformats.org/officeDocument/2006/relationships/image" Target="../media/image22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Relationship Id="rId9" Type="http://schemas.openxmlformats.org/officeDocument/2006/relationships/image" Target="../media/image2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5.png"/><Relationship Id="rId7" Type="http://schemas.openxmlformats.org/officeDocument/2006/relationships/image" Target="../media/image22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5" Type="http://schemas.openxmlformats.org/officeDocument/2006/relationships/image" Target="../media/image211.png"/><Relationship Id="rId10" Type="http://schemas.openxmlformats.org/officeDocument/2006/relationships/image" Target="../media/image232.png"/><Relationship Id="rId4" Type="http://schemas.openxmlformats.org/officeDocument/2006/relationships/image" Target="../media/image206.png"/><Relationship Id="rId9" Type="http://schemas.openxmlformats.org/officeDocument/2006/relationships/image" Target="../media/image23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8.png"/><Relationship Id="rId4" Type="http://schemas.openxmlformats.org/officeDocument/2006/relationships/image" Target="../media/image23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4.png"/><Relationship Id="rId7" Type="http://schemas.openxmlformats.org/officeDocument/2006/relationships/image" Target="../media/image242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png"/><Relationship Id="rId5" Type="http://schemas.openxmlformats.org/officeDocument/2006/relationships/image" Target="../media/image241.png"/><Relationship Id="rId4" Type="http://schemas.openxmlformats.org/officeDocument/2006/relationships/image" Target="../media/image23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8.png"/><Relationship Id="rId11" Type="http://schemas.openxmlformats.org/officeDocument/2006/relationships/image" Target="../media/image254.png"/><Relationship Id="rId5" Type="http://schemas.openxmlformats.org/officeDocument/2006/relationships/image" Target="../media/image247.png"/><Relationship Id="rId10" Type="http://schemas.openxmlformats.org/officeDocument/2006/relationships/image" Target="../media/image253.png"/><Relationship Id="rId4" Type="http://schemas.openxmlformats.org/officeDocument/2006/relationships/image" Target="../media/image246.png"/><Relationship Id="rId9" Type="http://schemas.openxmlformats.org/officeDocument/2006/relationships/image" Target="../media/image25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98744B-EDEF-26CA-EDD4-882925F67D2C}"/>
              </a:ext>
            </a:extLst>
          </p:cNvPr>
          <p:cNvCxnSpPr>
            <a:cxnSpLocks/>
          </p:cNvCxnSpPr>
          <p:nvPr/>
        </p:nvCxnSpPr>
        <p:spPr>
          <a:xfrm flipH="1">
            <a:off x="2078182" y="4186173"/>
            <a:ext cx="50146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86F4E-8366-DE80-4C59-7CF7560724D5}"/>
              </a:ext>
            </a:extLst>
          </p:cNvPr>
          <p:cNvCxnSpPr>
            <a:cxnSpLocks/>
          </p:cNvCxnSpPr>
          <p:nvPr/>
        </p:nvCxnSpPr>
        <p:spPr>
          <a:xfrm>
            <a:off x="7092804" y="4186173"/>
            <a:ext cx="0" cy="1911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2CC80-7201-1C8F-D6F8-1B6CFCEE4F06}"/>
              </a:ext>
            </a:extLst>
          </p:cNvPr>
          <p:cNvCxnSpPr>
            <a:cxnSpLocks/>
          </p:cNvCxnSpPr>
          <p:nvPr/>
        </p:nvCxnSpPr>
        <p:spPr>
          <a:xfrm flipH="1">
            <a:off x="2126673" y="32942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CA86A7-F940-6E77-7F24-252FCF8EF6DC}"/>
              </a:ext>
            </a:extLst>
          </p:cNvPr>
          <p:cNvCxnSpPr>
            <a:cxnSpLocks/>
          </p:cNvCxnSpPr>
          <p:nvPr/>
        </p:nvCxnSpPr>
        <p:spPr>
          <a:xfrm>
            <a:off x="5901313" y="32942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/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/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5D56D6-71D1-6CCB-2F41-6E95A0BD1379}"/>
              </a:ext>
            </a:extLst>
          </p:cNvPr>
          <p:cNvSpPr/>
          <p:nvPr/>
        </p:nvSpPr>
        <p:spPr>
          <a:xfrm>
            <a:off x="2078182" y="5214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AE6A8-E1AF-1DC4-5710-7450585DDE9F}"/>
              </a:ext>
            </a:extLst>
          </p:cNvPr>
          <p:cNvCxnSpPr>
            <a:cxnSpLocks/>
          </p:cNvCxnSpPr>
          <p:nvPr/>
        </p:nvCxnSpPr>
        <p:spPr>
          <a:xfrm>
            <a:off x="3187700" y="12136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/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18434-D93E-3F35-F87F-E1063B49615F}"/>
              </a:ext>
            </a:extLst>
          </p:cNvPr>
          <p:cNvCxnSpPr>
            <a:cxnSpLocks/>
          </p:cNvCxnSpPr>
          <p:nvPr/>
        </p:nvCxnSpPr>
        <p:spPr>
          <a:xfrm flipV="1">
            <a:off x="3142321" y="13593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7E1DCA-A88A-EE2F-9462-66272F6EB388}"/>
              </a:ext>
            </a:extLst>
          </p:cNvPr>
          <p:cNvCxnSpPr>
            <a:cxnSpLocks/>
          </p:cNvCxnSpPr>
          <p:nvPr/>
        </p:nvCxnSpPr>
        <p:spPr>
          <a:xfrm flipV="1">
            <a:off x="4847352" y="1903331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/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/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5B55FE9-FD0B-0FD7-915B-7879BEEF704D}"/>
              </a:ext>
            </a:extLst>
          </p:cNvPr>
          <p:cNvSpPr/>
          <p:nvPr/>
        </p:nvSpPr>
        <p:spPr>
          <a:xfrm>
            <a:off x="5755118" y="31187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D8202-7542-85BC-8476-CD27E30110F0}"/>
              </a:ext>
            </a:extLst>
          </p:cNvPr>
          <p:cNvSpPr/>
          <p:nvPr/>
        </p:nvSpPr>
        <p:spPr>
          <a:xfrm>
            <a:off x="6946609" y="4026225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1714C-D532-BFA3-B7C1-0BF38A842767}"/>
              </a:ext>
            </a:extLst>
          </p:cNvPr>
          <p:cNvCxnSpPr>
            <a:cxnSpLocks/>
          </p:cNvCxnSpPr>
          <p:nvPr/>
        </p:nvCxnSpPr>
        <p:spPr>
          <a:xfrm>
            <a:off x="7308273" y="2689259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F0D01-EBD2-3F0C-8945-2C1A68F1D2F8}"/>
              </a:ext>
            </a:extLst>
          </p:cNvPr>
          <p:cNvCxnSpPr>
            <a:cxnSpLocks/>
          </p:cNvCxnSpPr>
          <p:nvPr/>
        </p:nvCxnSpPr>
        <p:spPr>
          <a:xfrm>
            <a:off x="4524658" y="4642750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/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/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/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/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40A88E-8256-8B90-98E7-A559A5D2F3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72292" y="3285005"/>
            <a:ext cx="15110" cy="859092"/>
          </a:xfrm>
          <a:prstGeom prst="line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994B-991E-A1E0-9746-71287F39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CD770-0127-4630-9A68-E8D4C1F90D5F}"/>
              </a:ext>
            </a:extLst>
          </p:cNvPr>
          <p:cNvCxnSpPr>
            <a:cxnSpLocks/>
          </p:cNvCxnSpPr>
          <p:nvPr/>
        </p:nvCxnSpPr>
        <p:spPr>
          <a:xfrm flipH="1">
            <a:off x="2105891" y="2457170"/>
            <a:ext cx="26239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7155A-4784-F4B9-A956-F9AC293CDCE8}"/>
              </a:ext>
            </a:extLst>
          </p:cNvPr>
          <p:cNvCxnSpPr>
            <a:cxnSpLocks/>
          </p:cNvCxnSpPr>
          <p:nvPr/>
        </p:nvCxnSpPr>
        <p:spPr>
          <a:xfrm>
            <a:off x="4729818" y="2457170"/>
            <a:ext cx="0" cy="3772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983EC-2983-C44F-523B-2B95A3FC9B2B}"/>
              </a:ext>
            </a:extLst>
          </p:cNvPr>
          <p:cNvCxnSpPr>
            <a:cxnSpLocks/>
          </p:cNvCxnSpPr>
          <p:nvPr/>
        </p:nvCxnSpPr>
        <p:spPr>
          <a:xfrm flipH="1">
            <a:off x="2154382" y="33704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4A8FF5-0956-DCDE-1DAE-1613D5842D01}"/>
              </a:ext>
            </a:extLst>
          </p:cNvPr>
          <p:cNvCxnSpPr>
            <a:cxnSpLocks/>
          </p:cNvCxnSpPr>
          <p:nvPr/>
        </p:nvCxnSpPr>
        <p:spPr>
          <a:xfrm>
            <a:off x="5929022" y="33704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4CC97F-A867-8B3E-F652-6FCF44430728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9A446-CAC1-AFE2-D9D8-BF2360DBBA8B}"/>
              </a:ext>
            </a:extLst>
          </p:cNvPr>
          <p:cNvCxnSpPr>
            <a:cxnSpLocks/>
          </p:cNvCxnSpPr>
          <p:nvPr/>
        </p:nvCxnSpPr>
        <p:spPr>
          <a:xfrm>
            <a:off x="3215409" y="12898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/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5E191-B19B-BB15-9407-067BE0D27083}"/>
              </a:ext>
            </a:extLst>
          </p:cNvPr>
          <p:cNvCxnSpPr>
            <a:cxnSpLocks/>
          </p:cNvCxnSpPr>
          <p:nvPr/>
        </p:nvCxnSpPr>
        <p:spPr>
          <a:xfrm flipV="1">
            <a:off x="3170030" y="14355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4E1F6-3717-8B10-1C8E-00D18AEE983D}"/>
              </a:ext>
            </a:extLst>
          </p:cNvPr>
          <p:cNvCxnSpPr>
            <a:cxnSpLocks/>
          </p:cNvCxnSpPr>
          <p:nvPr/>
        </p:nvCxnSpPr>
        <p:spPr>
          <a:xfrm flipV="1">
            <a:off x="2317775" y="314923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/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/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525DE7-20BF-C70B-DC13-97EE0688F88B}"/>
              </a:ext>
            </a:extLst>
          </p:cNvPr>
          <p:cNvSpPr/>
          <p:nvPr/>
        </p:nvSpPr>
        <p:spPr>
          <a:xfrm>
            <a:off x="5782827" y="31949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871B3-5A2E-3BF9-E952-D1C651952B7D}"/>
              </a:ext>
            </a:extLst>
          </p:cNvPr>
          <p:cNvSpPr/>
          <p:nvPr/>
        </p:nvSpPr>
        <p:spPr>
          <a:xfrm>
            <a:off x="4592421" y="2290917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A0A04-5D41-6283-F3C3-9AE9AB0FC9E5}"/>
              </a:ext>
            </a:extLst>
          </p:cNvPr>
          <p:cNvCxnSpPr>
            <a:cxnSpLocks/>
          </p:cNvCxnSpPr>
          <p:nvPr/>
        </p:nvCxnSpPr>
        <p:spPr>
          <a:xfrm flipH="1">
            <a:off x="6019077" y="1906478"/>
            <a:ext cx="140696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1C450A-2A6E-4043-34D2-5DD844380AD7}"/>
              </a:ext>
            </a:extLst>
          </p:cNvPr>
          <p:cNvCxnSpPr>
            <a:cxnSpLocks/>
          </p:cNvCxnSpPr>
          <p:nvPr/>
        </p:nvCxnSpPr>
        <p:spPr>
          <a:xfrm flipH="1">
            <a:off x="3215409" y="3963877"/>
            <a:ext cx="1282694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/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/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/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/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F4938-4BD7-F423-0856-1C452447612D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flipV="1">
            <a:off x="1422181" y="2448086"/>
            <a:ext cx="3984" cy="922390"/>
          </a:xfrm>
          <a:prstGeom prst="line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0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96D21-2CEF-2433-BD32-F83662E5B1F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C0E21-3D81-0A8B-3C05-F02C2C776E51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B4918-869D-1D5E-4075-2A8EF7180A20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E2397-2ADE-559A-EE65-9775D8FB183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6A913-6B1A-4776-DA3F-8766635CAE96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/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1011BC-942D-09AA-F15B-1352F13EAE7A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CDF0-6DEB-5169-43B3-D1A0335D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3429-ECAF-A1D4-3BA4-4A5A0EAB5FB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6427E-ABE1-1090-6692-4EA70EC53836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D92BFB-B6EB-0113-F760-81152E81C09A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41935-D23C-BCED-C390-4E45A6F96DA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3B204-67FC-B184-9FF0-A3665A12A3C0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3A2A27C-CB25-F670-3CA6-8DABB0EF9DD0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7FFD7-E8E8-B164-A716-1E8F46376384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4004E-3438-7BC0-2D28-5E35EA37E400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927B7-C8DF-B41A-4E8B-1E85E755FCFE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E248A-DF3C-C9B0-0190-38CF3B526B9F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C1F66-D6A2-DB7A-AF6E-C216CC80271B}"/>
              </a:ext>
            </a:extLst>
          </p:cNvPr>
          <p:cNvCxnSpPr>
            <a:cxnSpLocks/>
          </p:cNvCxnSpPr>
          <p:nvPr/>
        </p:nvCxnSpPr>
        <p:spPr>
          <a:xfrm flipV="1">
            <a:off x="6927273" y="3713018"/>
            <a:ext cx="572654" cy="54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0965-C903-E249-E854-2D1053CBA2AA}"/>
              </a:ext>
            </a:extLst>
          </p:cNvPr>
          <p:cNvGrpSpPr/>
          <p:nvPr/>
        </p:nvGrpSpPr>
        <p:grpSpPr>
          <a:xfrm rot="15484648">
            <a:off x="5995288" y="2902403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9CCD4F-CCA5-2911-64D5-15966DCF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6B5835-BA78-26DD-2872-EB6D9D6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983DC-23A5-DE51-EEDF-C1C4030F3362}"/>
              </a:ext>
            </a:extLst>
          </p:cNvPr>
          <p:cNvGrpSpPr/>
          <p:nvPr/>
        </p:nvGrpSpPr>
        <p:grpSpPr>
          <a:xfrm rot="15484648">
            <a:off x="5772678" y="3034821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5C33C-5F8C-88C2-F28C-5EC53F8B5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CB0F8E-5CF5-E781-FAB6-DC192B420EE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A02D35-451B-046E-E059-447875C0C36B}"/>
              </a:ext>
            </a:extLst>
          </p:cNvPr>
          <p:cNvGrpSpPr/>
          <p:nvPr/>
        </p:nvGrpSpPr>
        <p:grpSpPr>
          <a:xfrm rot="15484648">
            <a:off x="5567495" y="3167238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B69541-74B5-AB1E-9B30-6E14905B5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F06836-CC35-EC21-0A1D-14F7CE5F1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6E1B6-C934-F1D5-B96E-1AF3A8DF0507}"/>
              </a:ext>
            </a:extLst>
          </p:cNvPr>
          <p:cNvGrpSpPr/>
          <p:nvPr/>
        </p:nvGrpSpPr>
        <p:grpSpPr>
          <a:xfrm rot="15484648">
            <a:off x="5377260" y="3292135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B7A5F8-0EC2-EDE9-9F6D-30FFC071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541B6-01C6-0FA5-B1FD-72B444B4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5CE2-8F5B-2BC2-6A83-0EE731D8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1D559-0A9A-2AD2-A22A-C5423B26C4B3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446DFE-C494-9A7B-8CED-058D01DA135A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D1A2CB-6FD0-8230-8D8D-C6974A4D5C2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0871-B1F8-6346-84FB-F761803B69F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/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6D6C9-DBBA-7692-D1C6-ECF810F36A3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0E5505A-3CAA-B7C5-DCAF-2F287040AB8D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8844-49A0-4998-FDFA-99A67228CC39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6DFD33-9CB9-79B8-6F91-FC446C94D179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93673-388B-92B5-2FC0-F43D78ED34C6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806F424-E346-13D0-58F3-887F56AE993A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98054-3A02-2250-4BD2-6A9B048D1455}"/>
              </a:ext>
            </a:extLst>
          </p:cNvPr>
          <p:cNvCxnSpPr>
            <a:cxnSpLocks/>
          </p:cNvCxnSpPr>
          <p:nvPr/>
        </p:nvCxnSpPr>
        <p:spPr>
          <a:xfrm>
            <a:off x="7570196" y="2343574"/>
            <a:ext cx="808417" cy="420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/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A450CD-8C59-0D84-4846-49C3FEB98A26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579F8-F6A3-45AF-88D6-612A02472341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4F030B-D29D-24F9-940D-CD126DF408A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099F2B-653A-62E1-C1CB-40DEA8292363}"/>
              </a:ext>
            </a:extLst>
          </p:cNvPr>
          <p:cNvGrpSpPr/>
          <p:nvPr/>
        </p:nvGrpSpPr>
        <p:grpSpPr>
          <a:xfrm rot="19957935">
            <a:off x="6520742" y="2829064"/>
            <a:ext cx="277155" cy="233031"/>
            <a:chOff x="6550738" y="1828991"/>
            <a:chExt cx="277155" cy="2330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CF42A-1E69-D100-C26B-9D52B70C3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C989B-43C8-54A5-AFC4-0B6F7DBD3D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3459EE-3B22-B739-37B8-F7628BE1E4E0}"/>
              </a:ext>
            </a:extLst>
          </p:cNvPr>
          <p:cNvGrpSpPr/>
          <p:nvPr/>
        </p:nvGrpSpPr>
        <p:grpSpPr>
          <a:xfrm rot="19957935">
            <a:off x="6717924" y="2961077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1BAE3-3816-3AFC-5754-52BFFEAC7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333D25-3748-B714-AFCE-9C4FD2F075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FEE1EF-24DD-546A-04F7-3B3029611B1B}"/>
              </a:ext>
            </a:extLst>
          </p:cNvPr>
          <p:cNvGrpSpPr/>
          <p:nvPr/>
        </p:nvGrpSpPr>
        <p:grpSpPr>
          <a:xfrm rot="19957935">
            <a:off x="6888026" y="3077562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A5DAAC-1790-B982-AE2D-56F0EBEF8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312DB-D37A-FF1D-053B-CE04AD9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BBE4D1-8EF4-A2C8-4F69-9AE36CF012D9}"/>
              </a:ext>
            </a:extLst>
          </p:cNvPr>
          <p:cNvGrpSpPr/>
          <p:nvPr/>
        </p:nvGrpSpPr>
        <p:grpSpPr>
          <a:xfrm rot="19957935">
            <a:off x="7059779" y="3190157"/>
            <a:ext cx="277155" cy="233031"/>
            <a:chOff x="6550738" y="1828991"/>
            <a:chExt cx="277155" cy="2330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8DB-D810-8D82-CEB1-FAD58A8DD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65AC88-6238-E750-AA07-C76409D2D8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3F3F-2D0A-8F4B-55E9-FA61B001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8161C-9BCB-CC35-5BC3-3C64CCAA42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FB2A0-9C83-FCE4-78C2-92E88EBFD275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E7B27D-2667-9B48-2058-1E9E07BAD27D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33B75-420B-9306-A922-59A250771A7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6502-7DA7-7965-56B7-DF271698C2F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78BB0-CB07-001D-37FB-C0F684FEF587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97E61-1899-D83E-9FAD-3E03759F0C97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2A59DB-97D9-405E-929A-DF91BEB8A172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1CE745-6B23-AE53-D7CB-9C7E2DB0C664}"/>
              </a:ext>
            </a:extLst>
          </p:cNvPr>
          <p:cNvCxnSpPr>
            <a:cxnSpLocks/>
          </p:cNvCxnSpPr>
          <p:nvPr/>
        </p:nvCxnSpPr>
        <p:spPr>
          <a:xfrm>
            <a:off x="2138134" y="3463642"/>
            <a:ext cx="7655176" cy="65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/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FA8F59-8917-0D80-E647-9C7AC50B39A2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4F455B-03AE-03F7-5365-24D8A4AA9CD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8EF00-B648-6C54-9EDB-78DB25BA2F0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5F62A5-8DDC-26BC-C05F-9F1CA26F135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14F061-2EDE-61EA-7834-A196FCAAE0F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36EA9B-97DC-E1C1-4143-1644BBB58850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B6AC-CA81-5BE8-E583-DA9050E8AB64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/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EF3F30F-09EF-C2BD-9AD7-86D1AF79B52C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EEAFE4-175E-4104-793A-EAE952440D85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0"/>
            <a:ext cx="7048188" cy="1238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/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6F8DD46-9A63-4D13-775A-842424FB4C4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172949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0653-F1EB-CD18-079E-360AD66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33B854-9C62-94C6-7BF6-051A122BD50E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298EC-F02E-85FB-5DDF-29F39C2FDA14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E35D7-BB93-96CB-5D0E-04C09C39329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CB2A2-4D1C-1AF9-B001-8E6F25D48BE8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9B2C58-5047-842F-8A38-5D335BD8C396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D5981-CFD1-50EF-8CCF-5B979F46AC17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15AF4D-AE8B-B6D3-B125-4F69D339246D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3D63207-11EC-416D-E4DB-0888EE3B22EF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/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99047-35E8-B53A-269F-91BEC35DF86A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68DD07-57F9-5690-E149-71CB78A697F3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D99616-5A75-62A5-9583-979F0A6C2FC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E675-E261-4E7C-0083-ADB6FB9A18EE}"/>
              </a:ext>
            </a:extLst>
          </p:cNvPr>
          <p:cNvCxnSpPr>
            <a:cxnSpLocks/>
          </p:cNvCxnSpPr>
          <p:nvPr/>
        </p:nvCxnSpPr>
        <p:spPr>
          <a:xfrm flipH="1">
            <a:off x="6359817" y="4634350"/>
            <a:ext cx="713481" cy="60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2CA87E-DB45-0562-0422-E163F978685A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E9A8-A585-DDE3-3B30-D43CC617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30DDD7-E226-339E-A7B6-CE396D0879F0}"/>
              </a:ext>
            </a:extLst>
          </p:cNvPr>
          <p:cNvCxnSpPr>
            <a:cxnSpLocks/>
          </p:cNvCxnSpPr>
          <p:nvPr/>
        </p:nvCxnSpPr>
        <p:spPr>
          <a:xfrm>
            <a:off x="3110484" y="3472476"/>
            <a:ext cx="0" cy="27571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A6508-87D4-6E99-F23E-C76B2B4C168D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EC81-53ED-0F99-C459-875938F94C7D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63957-17A6-2947-1C38-18067DDF1CAF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D5BD5-079D-5B84-E091-6709B5E66F1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06B939-28E9-5931-E967-AECF20C6396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42925C-3A30-BFF1-7426-A44CAEBBD9C8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63349B-775A-58D3-2D4F-64880E6E1F1A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CEF640C-0E12-C4EE-C390-0508D9EC4F09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1E264-CD36-1269-8A27-D7452B486B86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/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04CD44-2756-4717-B79D-E141B5CEFEDE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6156AB-96CA-E7BC-E1A3-49850D320800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F0C7A73-1577-9609-DEC2-F8490F432C0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/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8A39F-1CC3-8979-CC83-29055C8F09DB}"/>
              </a:ext>
            </a:extLst>
          </p:cNvPr>
          <p:cNvCxnSpPr>
            <a:cxnSpLocks/>
          </p:cNvCxnSpPr>
          <p:nvPr/>
        </p:nvCxnSpPr>
        <p:spPr>
          <a:xfrm flipV="1">
            <a:off x="2326417" y="1204320"/>
            <a:ext cx="4300476" cy="273127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33D9A6-B2E7-815A-DA79-6898B472572E}"/>
              </a:ext>
            </a:extLst>
          </p:cNvPr>
          <p:cNvSpPr/>
          <p:nvPr/>
        </p:nvSpPr>
        <p:spPr>
          <a:xfrm>
            <a:off x="2991998" y="333084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/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6E574-056F-07D7-025B-16CBCBE738A8}"/>
              </a:ext>
            </a:extLst>
          </p:cNvPr>
          <p:cNvCxnSpPr>
            <a:cxnSpLocks/>
          </p:cNvCxnSpPr>
          <p:nvPr/>
        </p:nvCxnSpPr>
        <p:spPr>
          <a:xfrm flipH="1" flipV="1">
            <a:off x="2718478" y="3944540"/>
            <a:ext cx="722505" cy="786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3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C8E146-03C6-1DFE-657D-D9118FE42104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62EDD5-EF77-E107-5EA9-DB079CC648A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944378-F9BA-F1BF-3F21-D7DE0A819D6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0E064-810F-C7B3-9498-7A751FA4266A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F76EE0-E1CA-6FA1-376A-F6E4D6F669D6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DE4C121-B291-8E8F-43F2-B0C7593DD3C5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540C4E1-5954-0B14-A8A3-DE88D559C9D6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803438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95A0-B870-D8D7-AEB3-281DFE56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7B7359-39F4-F84F-4406-13FB6F8F3DDC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E9969B-71A4-1909-4590-A857FCC9C5BA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443C03-C981-76CD-F817-AD5C1EE30ECD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8464E0-050C-FCE8-A8F7-90FAD273F5E9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F9C0E-AD27-2116-62A7-40EA8F1E2937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68F499-8B65-0F9B-C9FD-C9E7FFA1D25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B8291-90CD-2F27-9B37-2A5F9540B884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955A2B-8154-30A0-BA3A-7DE34B7F7EAB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C0A31-E1FB-C0F1-DD44-6FC3B0DB589D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D73C46-879D-7C8C-C66A-AE0394BC3361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576F9-F5F2-FF7B-1230-A5D587BD130A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13AFD0-7B9F-EF5F-23BD-9B83C702F0B3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565E2-4394-3D1F-8139-A0BC5F5F4DBB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01AA2-C12C-D60E-29FE-61424BB69DA7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04DF82-714C-1931-A4D4-3F34E924715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2BDBAA6-043F-ECE1-E969-F67D014F31DD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9CD60E-0206-2FD8-3646-BF6488773168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D1579E-352D-F765-D44B-B41DAA5E0F52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76425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66665-2ED1-33C5-C408-D740B64D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C4A69D-61CE-DC26-26E1-963A606156DE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235C-7A98-69C5-67D9-6F478F8F181B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C155AC-44AE-E63E-0992-927AF643B50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89759E-D160-F465-1A24-7D8414C80A5B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0625C4-7D0D-7C8A-13AA-65EDAFDB38CD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74E6D5-FD20-9498-B167-A3B975B02C26}"/>
              </a:ext>
            </a:extLst>
          </p:cNvPr>
          <p:cNvCxnSpPr>
            <a:cxnSpLocks/>
          </p:cNvCxnSpPr>
          <p:nvPr/>
        </p:nvCxnSpPr>
        <p:spPr>
          <a:xfrm flipH="1">
            <a:off x="2105891" y="4324785"/>
            <a:ext cx="4534606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DC696-F055-2063-8C9E-04C181F0E4D3}"/>
              </a:ext>
            </a:extLst>
          </p:cNvPr>
          <p:cNvCxnSpPr>
            <a:cxnSpLocks/>
          </p:cNvCxnSpPr>
          <p:nvPr/>
        </p:nvCxnSpPr>
        <p:spPr>
          <a:xfrm>
            <a:off x="6640497" y="4342701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99541-7FDB-D100-FA48-DBEBD38680F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D2AE6-DAF4-DE25-01A8-7D699DBC5881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63BC96-52FF-F9AD-0F2B-FF95FAD06E65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C7CEF-FB0F-3E90-F5D3-98263067267B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/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5C214-CD16-E322-ADD7-61CE1F7D97CF}"/>
              </a:ext>
            </a:extLst>
          </p:cNvPr>
          <p:cNvCxnSpPr>
            <a:cxnSpLocks/>
          </p:cNvCxnSpPr>
          <p:nvPr/>
        </p:nvCxnSpPr>
        <p:spPr>
          <a:xfrm flipV="1">
            <a:off x="4587929" y="2881215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0A8344-7246-6DC4-D135-2DFF2D750CF6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4893A0-97C1-AB69-129A-5C21ADB95DB4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20D01-6BCC-A701-1650-EDDB52BBD690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9CAE54-110A-0375-457E-E628143CA49C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FE7881-E2AF-B1F6-F505-78556F0FAC65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DEF43-6B25-B656-C75E-D37652516A0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606E24-9ED2-AB5A-077C-EC427E2DE56A}"/>
              </a:ext>
            </a:extLst>
          </p:cNvPr>
          <p:cNvCxnSpPr>
            <a:cxnSpLocks/>
          </p:cNvCxnSpPr>
          <p:nvPr/>
        </p:nvCxnSpPr>
        <p:spPr>
          <a:xfrm flipV="1">
            <a:off x="3778121" y="21039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550C99-FEDE-B9CB-D74C-C62F9DE784B7}"/>
              </a:ext>
            </a:extLst>
          </p:cNvPr>
          <p:cNvCxnSpPr>
            <a:cxnSpLocks/>
          </p:cNvCxnSpPr>
          <p:nvPr/>
        </p:nvCxnSpPr>
        <p:spPr>
          <a:xfrm flipV="1">
            <a:off x="3930521" y="22563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4F8158-96BF-79D2-A566-0322DF6F1851}"/>
              </a:ext>
            </a:extLst>
          </p:cNvPr>
          <p:cNvCxnSpPr>
            <a:cxnSpLocks/>
          </p:cNvCxnSpPr>
          <p:nvPr/>
        </p:nvCxnSpPr>
        <p:spPr>
          <a:xfrm flipV="1">
            <a:off x="4082921" y="24087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202FEC-AF90-AFE8-5DA3-BB326A144AD1}"/>
              </a:ext>
            </a:extLst>
          </p:cNvPr>
          <p:cNvCxnSpPr>
            <a:cxnSpLocks/>
          </p:cNvCxnSpPr>
          <p:nvPr/>
        </p:nvCxnSpPr>
        <p:spPr>
          <a:xfrm flipV="1">
            <a:off x="4235321" y="25611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560789-2E75-D937-5464-D4B16EFAEE51}"/>
              </a:ext>
            </a:extLst>
          </p:cNvPr>
          <p:cNvCxnSpPr>
            <a:cxnSpLocks/>
          </p:cNvCxnSpPr>
          <p:nvPr/>
        </p:nvCxnSpPr>
        <p:spPr>
          <a:xfrm flipV="1">
            <a:off x="4387721" y="27135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B9ACA-12BB-2516-48AA-2D2483CC239A}"/>
              </a:ext>
            </a:extLst>
          </p:cNvPr>
          <p:cNvCxnSpPr>
            <a:cxnSpLocks/>
          </p:cNvCxnSpPr>
          <p:nvPr/>
        </p:nvCxnSpPr>
        <p:spPr>
          <a:xfrm>
            <a:off x="6924118" y="2689529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DCD2842-6AA1-AC3B-21E9-5828686F0C41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F907BB-29EF-0EB6-7D58-BDC54D63EA52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142056-835C-52E6-23CF-07DC310604A2}"/>
              </a:ext>
            </a:extLst>
          </p:cNvPr>
          <p:cNvSpPr/>
          <p:nvPr/>
        </p:nvSpPr>
        <p:spPr>
          <a:xfrm>
            <a:off x="6522011" y="418992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/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/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/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04B930-84FF-45B3-2E5A-734604189BB3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434383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6D37-F539-4C05-1FC3-21277AAA0358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2179767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14209B-14E1-910C-9DC0-74CB41B6FDBA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C54B39-EBC6-1A4F-C8D2-F6CCE30C7AB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0F92A1-740C-F460-6C41-F7E4453C8980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E4C8F-7A95-6F37-6B67-425909E63343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2AD13-2307-B22B-9489-A2D1ACD67EC4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3523FC-35C5-8659-86D2-561483970433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9A5F4D3-9010-140E-0C98-7430A7AF198D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A722ACF-04E6-FFA5-3457-7EB2C44368EB}"/>
              </a:ext>
            </a:extLst>
          </p:cNvPr>
          <p:cNvSpPr txBox="1"/>
          <p:nvPr/>
        </p:nvSpPr>
        <p:spPr>
          <a:xfrm>
            <a:off x="7372850" y="3721361"/>
            <a:ext cx="387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NO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F8739-1B8F-DAA4-16E9-09F56AA4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5C9DD2-8575-1665-97CA-72B3CC4872D8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844D9-6DD3-A4D0-A144-D0C39606827E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646F19-F596-3D78-A552-B4CE49467733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C16F34-73CB-D6D8-7AE9-1DE328AECA35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E29DA-8C4C-0B27-F03C-9BAD33C8C186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/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ED809-3A8B-DD9D-1513-26BF6200ACF3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3D10B43-5171-D97B-EA58-B7C27C0E2CD4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/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D37B12-4DDF-1423-0A3A-0EF58354876F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7EB6C2-1108-BA14-5129-127C12941E15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EF8653-378B-5A9E-93C8-520BFF328447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9353060-9B3F-7131-55E5-52F12F7C69F5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D7C48BEE-416B-A2F6-CCAE-36B28A14262C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6DA0213-70FA-DDCC-6F47-6FD96F38B951}"/>
              </a:ext>
            </a:extLst>
          </p:cNvPr>
          <p:cNvSpPr txBox="1"/>
          <p:nvPr/>
        </p:nvSpPr>
        <p:spPr>
          <a:xfrm>
            <a:off x="7168424" y="3721361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32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A20C-D4C3-F567-9751-BD24DF97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834C16-CCE1-F1A4-A60B-C179C79E71EB}"/>
              </a:ext>
            </a:extLst>
          </p:cNvPr>
          <p:cNvCxnSpPr>
            <a:cxnSpLocks/>
          </p:cNvCxnSpPr>
          <p:nvPr/>
        </p:nvCxnSpPr>
        <p:spPr>
          <a:xfrm flipH="1" flipV="1">
            <a:off x="2062091" y="96664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00313-E98D-1EB2-5164-22DCA2C3FDB2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51DC4-B083-0A02-645D-00FDF484AB85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A0C39A-9594-3C7F-DD60-824CB927797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638E4-C594-A850-4A9B-1533EF6008E4}"/>
              </a:ext>
            </a:extLst>
          </p:cNvPr>
          <p:cNvCxnSpPr>
            <a:cxnSpLocks/>
          </p:cNvCxnSpPr>
          <p:nvPr/>
        </p:nvCxnSpPr>
        <p:spPr>
          <a:xfrm>
            <a:off x="2911876" y="454045"/>
            <a:ext cx="5140171" cy="5192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/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D563A-8B23-05E5-10FE-E93EA7FF14AC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372A224-3D9F-D12A-0D5D-EEB51CA57C06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/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/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EC40D-A35F-4C4A-CDAA-FFFF87717280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58F160-DFE1-990C-5055-85D36949AA3A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683669-5BCB-3566-93EA-7ACFF6F32F39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67E2F0-E7ED-97C3-3F83-FD593E308D82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/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C069522B-B4BA-5886-54AD-BDCF93C30DFD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C95673-9270-368C-9FF8-01DC77F1D7E1}"/>
              </a:ext>
            </a:extLst>
          </p:cNvPr>
          <p:cNvSpPr txBox="1"/>
          <p:nvPr/>
        </p:nvSpPr>
        <p:spPr>
          <a:xfrm>
            <a:off x="7102848" y="4022075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A356F-C3F6-1439-D00F-12BF7C684E90}"/>
              </a:ext>
            </a:extLst>
          </p:cNvPr>
          <p:cNvCxnSpPr>
            <a:cxnSpLocks/>
          </p:cNvCxnSpPr>
          <p:nvPr/>
        </p:nvCxnSpPr>
        <p:spPr>
          <a:xfrm flipH="1">
            <a:off x="2052625" y="937831"/>
            <a:ext cx="1357750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416AE9-8AF6-41B6-BA1D-6A6962A0DC39}"/>
              </a:ext>
            </a:extLst>
          </p:cNvPr>
          <p:cNvCxnSpPr>
            <a:cxnSpLocks/>
          </p:cNvCxnSpPr>
          <p:nvPr/>
        </p:nvCxnSpPr>
        <p:spPr>
          <a:xfrm>
            <a:off x="3410375" y="955747"/>
            <a:ext cx="0" cy="5105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C49B5-AAE2-2320-52C0-DC6C096397C1}"/>
              </a:ext>
            </a:extLst>
          </p:cNvPr>
          <p:cNvCxnSpPr>
            <a:cxnSpLocks/>
          </p:cNvCxnSpPr>
          <p:nvPr/>
        </p:nvCxnSpPr>
        <p:spPr>
          <a:xfrm flipV="1">
            <a:off x="2052625" y="210457"/>
            <a:ext cx="2420001" cy="159573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48120EB-F8B4-5729-9E52-8AA3BDECAAE4}"/>
              </a:ext>
            </a:extLst>
          </p:cNvPr>
          <p:cNvSpPr/>
          <p:nvPr/>
        </p:nvSpPr>
        <p:spPr>
          <a:xfrm>
            <a:off x="3277603" y="810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/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02117ECE-E020-006A-5B30-2FBE5D9BD3A9}"/>
              </a:ext>
            </a:extLst>
          </p:cNvPr>
          <p:cNvSpPr/>
          <p:nvPr/>
        </p:nvSpPr>
        <p:spPr>
          <a:xfrm>
            <a:off x="1849626" y="938599"/>
            <a:ext cx="166799" cy="1201465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/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/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/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B7920-5D4D-597B-B94A-2CC5C0DC0465}"/>
              </a:ext>
            </a:extLst>
          </p:cNvPr>
          <p:cNvCxnSpPr>
            <a:cxnSpLocks/>
          </p:cNvCxnSpPr>
          <p:nvPr/>
        </p:nvCxnSpPr>
        <p:spPr>
          <a:xfrm flipH="1" flipV="1">
            <a:off x="3928399" y="849765"/>
            <a:ext cx="851930" cy="879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2E5DC-A1FB-683E-0FF1-EFA3E050AD7A}"/>
              </a:ext>
            </a:extLst>
          </p:cNvPr>
          <p:cNvCxnSpPr>
            <a:cxnSpLocks/>
          </p:cNvCxnSpPr>
          <p:nvPr/>
        </p:nvCxnSpPr>
        <p:spPr>
          <a:xfrm flipH="1" flipV="1">
            <a:off x="5246289" y="1856959"/>
            <a:ext cx="511553" cy="521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077B723-2814-8857-C0FF-0C79B9A59D6B}"/>
              </a:ext>
            </a:extLst>
          </p:cNvPr>
          <p:cNvSpPr txBox="1"/>
          <p:nvPr/>
        </p:nvSpPr>
        <p:spPr>
          <a:xfrm rot="19450113">
            <a:off x="5559445" y="1237563"/>
            <a:ext cx="131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9AC85-074A-DD6F-C4E9-431C5DDD8433}"/>
              </a:ext>
            </a:extLst>
          </p:cNvPr>
          <p:cNvSpPr txBox="1"/>
          <p:nvPr/>
        </p:nvSpPr>
        <p:spPr>
          <a:xfrm rot="19420792">
            <a:off x="4544714" y="363985"/>
            <a:ext cx="131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firms leaving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6CA23D-1A8E-5A83-999E-7CDC6F34CBC7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/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blipFill>
                <a:blip r:embed="rId1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98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B6F5F-2FA2-C167-C2C3-C68695350A7B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B6F5F-2FA2-C167-C2C3-C6869535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83594-0570-DF00-61D5-E3A1AD0ABE06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83594-0570-DF00-61D5-E3A1AD0A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8C80A-E334-88D3-27EE-107FB648461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29C2B-A3BC-7F65-6A02-0F1F36CAD199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29C2B-A3BC-7F65-6A02-0F1F36CA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67C76-2B7E-7426-0A14-09A2D8AEE5B8}"/>
                  </a:ext>
                </a:extLst>
              </p:cNvPr>
              <p:cNvSpPr txBox="1"/>
              <p:nvPr/>
            </p:nvSpPr>
            <p:spPr>
              <a:xfrm>
                <a:off x="1441423" y="85532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67C76-2B7E-7426-0A14-09A2D8AE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855326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D3422-8CC2-3830-5146-56F4446DED9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6D7059-1711-A615-1C80-386EE77F20C1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8D9EBD-5762-FA87-8F04-3445CEF004D9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8D9EBD-5762-FA87-8F04-3445CEF0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AB46-5C8B-2CEE-612A-95A543618FCD}"/>
                  </a:ext>
                </a:extLst>
              </p:cNvPr>
              <p:cNvSpPr txBox="1"/>
              <p:nvPr/>
            </p:nvSpPr>
            <p:spPr>
              <a:xfrm>
                <a:off x="4024406" y="6030983"/>
                <a:ext cx="807396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AB46-5C8B-2CEE-612A-95A54361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06" y="6030983"/>
                <a:ext cx="807396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2F633-3BA6-0449-1351-49BAB83F7FD7}"/>
                  </a:ext>
                </a:extLst>
              </p:cNvPr>
              <p:cNvSpPr txBox="1"/>
              <p:nvPr/>
            </p:nvSpPr>
            <p:spPr>
              <a:xfrm>
                <a:off x="7717045" y="6030983"/>
                <a:ext cx="807396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2F633-3BA6-0449-1351-49BAB83F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045" y="6030983"/>
                <a:ext cx="807396" cy="730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033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E194-49B4-727F-8701-C75DD230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60DE5B-F395-A345-C66F-425E2264069E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60DE5B-F395-A345-C66F-425E22640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0B67B-6C80-4B2B-9052-E7DE2B34D41C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0B67B-6C80-4B2B-9052-E7DE2B34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CC2D7-CBF4-6D6C-A5A6-67888A2FC1EB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A744B-FECD-8E6C-219C-7A4081B1A81E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A744B-FECD-8E6C-219C-7A4081B1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3539A-806C-2FB6-7AC2-CA2E82B53E7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9A4C71-5FFA-8796-B649-4C8230A24A68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41F97C-9E33-5C16-06BD-50AA86C4C5A6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41F97C-9E33-5C16-06BD-50AA86C4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A6AC3E-F54D-B60D-10D9-94389594E708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1A72-A439-A566-5211-046AB6C7FC80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1A72-A439-A566-5211-046AB6C7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6353EF-3161-DA69-904C-D7BC142E26ED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4071439" y="5140222"/>
            <a:ext cx="4416" cy="8043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CC48A3-77EC-5B9C-C7A1-E5D85FC84722}"/>
              </a:ext>
            </a:extLst>
          </p:cNvPr>
          <p:cNvCxnSpPr>
            <a:cxnSpLocks/>
          </p:cNvCxnSpPr>
          <p:nvPr/>
        </p:nvCxnSpPr>
        <p:spPr>
          <a:xfrm flipH="1">
            <a:off x="2033990" y="5267281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108CA1-5900-2F27-0B98-43665242A674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62CD8-72B3-CE2D-1AA6-C825BA952C8D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62CD8-72B3-CE2D-1AA6-C825BA952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75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CA6C-B550-716E-CAD0-393F39900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C702E-0563-905C-F95A-D8A273D46AF7}"/>
              </a:ext>
            </a:extLst>
          </p:cNvPr>
          <p:cNvCxnSpPr>
            <a:cxnSpLocks/>
          </p:cNvCxnSpPr>
          <p:nvPr/>
        </p:nvCxnSpPr>
        <p:spPr>
          <a:xfrm flipH="1">
            <a:off x="4071439" y="2707953"/>
            <a:ext cx="12468" cy="32366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DD15B-BF0D-D0D1-52AE-E9D305516F3E}"/>
              </a:ext>
            </a:extLst>
          </p:cNvPr>
          <p:cNvCxnSpPr>
            <a:cxnSpLocks/>
          </p:cNvCxnSpPr>
          <p:nvPr/>
        </p:nvCxnSpPr>
        <p:spPr>
          <a:xfrm flipH="1">
            <a:off x="2033990" y="2731159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6E163-FE16-3C70-AFB9-805429EA1D07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6E163-FE16-3C70-AFB9-805429EA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560CD-0FD2-B43D-68D8-4133E6C80527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560CD-0FD2-B43D-68D8-4133E6C8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C3143-9CB5-7C0D-6E6E-C9B0657D3BEA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4AD3D-375E-26FA-B618-2FF1C3153878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4AD3D-375E-26FA-B618-2FF1C3153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96A556-47AA-A600-965A-5B0450432E44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1842209-1098-E2B1-A5CB-9506D9E43695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71669F-11E6-5B5A-6FFB-3C5DED30D433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71669F-11E6-5B5A-6FFB-3C5DED30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0AA56E-5EBF-0A59-2934-D05BC01EE603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FBB2-D2D6-4608-4628-4E8F32428B68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FBB2-D2D6-4608-4628-4E8F3242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546C373-B94C-1F56-80D5-0ABD57E8FF16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9088A2-A067-253C-8954-D8E7B1D5C6E7}"/>
              </a:ext>
            </a:extLst>
          </p:cNvPr>
          <p:cNvSpPr/>
          <p:nvPr/>
        </p:nvSpPr>
        <p:spPr>
          <a:xfrm>
            <a:off x="3965421" y="260815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3167-D94D-C273-D13A-6B359D7A7D33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3167-D94D-C273-D13A-6B359D7A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38680C-70AF-BE06-F50C-DF5D4FDD5C89}"/>
                  </a:ext>
                </a:extLst>
              </p:cNvPr>
              <p:cNvSpPr txBox="1"/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38680C-70AF-BE06-F50C-DF5D4FDD5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2E43157-0778-C727-AFC0-5AE79AAAD670}"/>
              </a:ext>
            </a:extLst>
          </p:cNvPr>
          <p:cNvGrpSpPr/>
          <p:nvPr/>
        </p:nvGrpSpPr>
        <p:grpSpPr>
          <a:xfrm rot="12301860">
            <a:off x="3977040" y="4338451"/>
            <a:ext cx="277155" cy="233031"/>
            <a:chOff x="6550738" y="1828991"/>
            <a:chExt cx="277155" cy="23303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F9845B-8BFE-F69E-5FBA-EB98964C9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7A9157-820E-250D-EE19-98C3F4C9BE5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0381DA-0BEA-D876-EF46-144697D176E1}"/>
              </a:ext>
            </a:extLst>
          </p:cNvPr>
          <p:cNvGrpSpPr/>
          <p:nvPr/>
        </p:nvGrpSpPr>
        <p:grpSpPr>
          <a:xfrm rot="12301860">
            <a:off x="3966994" y="4112971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292DD8-9A9D-4A9D-E00C-9390520AF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857EDD-72B2-0005-E60D-69FEC7FB00D5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387E5C-C60A-42C7-9DC0-B837FB0A2422}"/>
              </a:ext>
            </a:extLst>
          </p:cNvPr>
          <p:cNvGrpSpPr/>
          <p:nvPr/>
        </p:nvGrpSpPr>
        <p:grpSpPr>
          <a:xfrm rot="12301860">
            <a:off x="3963590" y="3902567"/>
            <a:ext cx="277155" cy="233031"/>
            <a:chOff x="6550738" y="1828991"/>
            <a:chExt cx="277155" cy="23303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640496-535E-F0FE-034C-6591A5C3D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658A3-869E-ABA7-B94E-6523319A3D33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4C52D0-8099-C590-E857-F8DA6E944AD3}"/>
              </a:ext>
            </a:extLst>
          </p:cNvPr>
          <p:cNvGrpSpPr/>
          <p:nvPr/>
        </p:nvGrpSpPr>
        <p:grpSpPr>
          <a:xfrm rot="12301860">
            <a:off x="3968237" y="3671291"/>
            <a:ext cx="277155" cy="233031"/>
            <a:chOff x="6550738" y="1828991"/>
            <a:chExt cx="277155" cy="23303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4D02D0-4A00-AEEC-6B99-31319E1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98E8E-0DC3-EC33-0593-FD61AB76ECB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B92638-F0C5-92A3-E04C-8F107FD5F889}"/>
              </a:ext>
            </a:extLst>
          </p:cNvPr>
          <p:cNvGrpSpPr/>
          <p:nvPr/>
        </p:nvGrpSpPr>
        <p:grpSpPr>
          <a:xfrm rot="12301860">
            <a:off x="3978744" y="3445313"/>
            <a:ext cx="277155" cy="233031"/>
            <a:chOff x="6550738" y="1828991"/>
            <a:chExt cx="277155" cy="23303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00B7B1-6E93-578A-2B20-F4A6D2DED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747E9E-A16E-E830-94AF-68DA1930360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260972-5A30-3B54-7E08-209EFF56194F}"/>
              </a:ext>
            </a:extLst>
          </p:cNvPr>
          <p:cNvGrpSpPr/>
          <p:nvPr/>
        </p:nvGrpSpPr>
        <p:grpSpPr>
          <a:xfrm rot="12301860">
            <a:off x="3965293" y="3233683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8514E-E4DE-9C5E-4634-47DFD38AF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1BF37-F175-FA3C-66CA-A289F5133E22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682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45D86-695B-1AD5-8800-248D20AA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9E20B8-F5FB-8F35-230D-C3434FC7A9EE}"/>
              </a:ext>
            </a:extLst>
          </p:cNvPr>
          <p:cNvCxnSpPr>
            <a:cxnSpLocks/>
          </p:cNvCxnSpPr>
          <p:nvPr/>
        </p:nvCxnSpPr>
        <p:spPr>
          <a:xfrm flipH="1">
            <a:off x="4071439" y="2707953"/>
            <a:ext cx="12468" cy="32366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074987-D4C1-8DFA-BB69-5AC2B952566F}"/>
              </a:ext>
            </a:extLst>
          </p:cNvPr>
          <p:cNvCxnSpPr>
            <a:cxnSpLocks/>
          </p:cNvCxnSpPr>
          <p:nvPr/>
        </p:nvCxnSpPr>
        <p:spPr>
          <a:xfrm flipH="1">
            <a:off x="2033990" y="2731159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25DF1-1AFE-831E-FCB4-0595330F1C58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25DF1-1AFE-831E-FCB4-0595330F1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9C6E8-E717-1587-EC6B-25D83F7F4381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9C6E8-E717-1587-EC6B-25D83F7F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18D928-B7CB-0D5F-16B7-B71400A57CBC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718BB-0980-E4EF-5B15-470ABFE1099E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718BB-0980-E4EF-5B15-470ABFE1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97FC83-CAE7-AFAF-FD45-3D5141D43307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ED8C961-27C8-9E2C-809B-64C9D77A1DFB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E8AA93-BB4B-B000-EB9E-FDD94291B8EC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E8AA93-BB4B-B000-EB9E-FDD94291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47E1A5-759D-951A-2549-53241B9E144B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73111-1809-0D5D-1B68-DE403559BB20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73111-1809-0D5D-1B68-DE403559B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3563FA7-3EE7-940D-09F3-B025ABF53024}"/>
              </a:ext>
            </a:extLst>
          </p:cNvPr>
          <p:cNvSpPr/>
          <p:nvPr/>
        </p:nvSpPr>
        <p:spPr>
          <a:xfrm>
            <a:off x="3965421" y="260815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386FC-2266-117C-BFA5-CB9CBA04D05A}"/>
                  </a:ext>
                </a:extLst>
              </p:cNvPr>
              <p:cNvSpPr txBox="1"/>
              <p:nvPr/>
            </p:nvSpPr>
            <p:spPr>
              <a:xfrm>
                <a:off x="3680209" y="598817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386FC-2266-117C-BFA5-CB9CBA04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5988171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FA779-B352-F7D3-65A9-14CE99931C55}"/>
                  </a:ext>
                </a:extLst>
              </p:cNvPr>
              <p:cNvSpPr txBox="1"/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FA779-B352-F7D3-65A9-14CE99931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26913-2917-9AD2-545C-3C32082094B5}"/>
              </a:ext>
            </a:extLst>
          </p:cNvPr>
          <p:cNvCxnSpPr>
            <a:cxnSpLocks/>
          </p:cNvCxnSpPr>
          <p:nvPr/>
        </p:nvCxnSpPr>
        <p:spPr>
          <a:xfrm flipH="1">
            <a:off x="5338455" y="3734058"/>
            <a:ext cx="23128" cy="22061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D3BFEF-661B-6B77-D0C5-49320D08675F}"/>
              </a:ext>
            </a:extLst>
          </p:cNvPr>
          <p:cNvCxnSpPr>
            <a:cxnSpLocks/>
          </p:cNvCxnSpPr>
          <p:nvPr/>
        </p:nvCxnSpPr>
        <p:spPr>
          <a:xfrm flipH="1">
            <a:off x="2099725" y="3757264"/>
            <a:ext cx="320235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74C0F0-5760-6160-477D-DD8C534A0750}"/>
              </a:ext>
            </a:extLst>
          </p:cNvPr>
          <p:cNvSpPr/>
          <p:nvPr/>
        </p:nvSpPr>
        <p:spPr>
          <a:xfrm>
            <a:off x="5243097" y="363425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9B505-4B7B-B571-FE88-51DF66F880CF}"/>
                  </a:ext>
                </a:extLst>
              </p:cNvPr>
              <p:cNvSpPr txBox="1"/>
              <p:nvPr/>
            </p:nvSpPr>
            <p:spPr>
              <a:xfrm>
                <a:off x="1332635" y="3491196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9B505-4B7B-B571-FE88-51DF66F8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35" y="3491196"/>
                <a:ext cx="807396" cy="469809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09896E-7469-07E3-32AC-69C0C1F95893}"/>
                  </a:ext>
                </a:extLst>
              </p:cNvPr>
              <p:cNvSpPr txBox="1"/>
              <p:nvPr/>
            </p:nvSpPr>
            <p:spPr>
              <a:xfrm>
                <a:off x="4992472" y="598822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09896E-7469-07E3-32AC-69C0C1F9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72" y="5988222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65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CF7465-4A9C-BBEE-66A5-3F8E9733C428}"/>
              </a:ext>
            </a:extLst>
          </p:cNvPr>
          <p:cNvCxnSpPr>
            <a:cxnSpLocks/>
          </p:cNvCxnSpPr>
          <p:nvPr/>
        </p:nvCxnSpPr>
        <p:spPr>
          <a:xfrm flipH="1">
            <a:off x="2004497" y="3327665"/>
            <a:ext cx="2787072" cy="203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666135-19AB-1533-AD81-34725D786431}"/>
              </a:ext>
            </a:extLst>
          </p:cNvPr>
          <p:cNvCxnSpPr>
            <a:cxnSpLocks/>
          </p:cNvCxnSpPr>
          <p:nvPr/>
        </p:nvCxnSpPr>
        <p:spPr>
          <a:xfrm>
            <a:off x="4867965" y="3450674"/>
            <a:ext cx="0" cy="25166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BBBB09-47D3-C685-C3E7-7A4EE54B9843}"/>
              </a:ext>
            </a:extLst>
          </p:cNvPr>
          <p:cNvCxnSpPr>
            <a:cxnSpLocks/>
          </p:cNvCxnSpPr>
          <p:nvPr/>
        </p:nvCxnSpPr>
        <p:spPr>
          <a:xfrm flipH="1">
            <a:off x="2131779" y="2237868"/>
            <a:ext cx="13238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2D0F26-4BC4-9231-D877-9A6E90891170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2D0F26-4BC4-9231-D877-9A6E9089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7211B0-5AC2-C683-27C2-D2FD36730A3B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7211B0-5AC2-C683-27C2-D2FD3673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FB0C91-0761-F38B-5C0E-1963E1D8B989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941A2F-8BF1-A713-34F5-98B56EF9BA9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941A2F-8BF1-A713-34F5-98B56EF9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35670-A7F4-CDD4-72C8-94A642881AC1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35670-A7F4-CDD4-72C8-94A64288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1E51B7-0BD1-B2F6-4C19-F7B540CC91F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02BB71-AD1A-4364-1414-20131150BE2D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02BB71-AD1A-4364-1414-20131150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BB116E-5BC0-61F9-C1A6-DCCF63159CAF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5C4E16-E06A-BD90-32BF-8D17439EBD9C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5C4E16-E06A-BD90-32BF-8D17439E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0FF136-860B-F7EF-EC3A-A8517C9E826E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430193-D1BD-7C82-055B-C4B3B22D49F9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430193-D1BD-7C82-055B-C4B3B22D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981308-4E3C-4952-1061-6BC2879A4D9F}"/>
              </a:ext>
            </a:extLst>
          </p:cNvPr>
          <p:cNvCxnSpPr>
            <a:cxnSpLocks/>
          </p:cNvCxnSpPr>
          <p:nvPr/>
        </p:nvCxnSpPr>
        <p:spPr>
          <a:xfrm>
            <a:off x="3520604" y="2307621"/>
            <a:ext cx="21875" cy="3640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50C276-BD57-9110-9364-40308D20ED05}"/>
              </a:ext>
            </a:extLst>
          </p:cNvPr>
          <p:cNvCxnSpPr>
            <a:cxnSpLocks/>
          </p:cNvCxnSpPr>
          <p:nvPr/>
        </p:nvCxnSpPr>
        <p:spPr>
          <a:xfrm flipH="1">
            <a:off x="2117136" y="4157930"/>
            <a:ext cx="13654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744DF3-8C44-0747-B78C-6CCE000FFA00}"/>
              </a:ext>
            </a:extLst>
          </p:cNvPr>
          <p:cNvSpPr/>
          <p:nvPr/>
        </p:nvSpPr>
        <p:spPr>
          <a:xfrm>
            <a:off x="3423612" y="4034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9F99A3-4A5E-688A-B616-2982CDCDB296}"/>
              </a:ext>
            </a:extLst>
          </p:cNvPr>
          <p:cNvSpPr/>
          <p:nvPr/>
        </p:nvSpPr>
        <p:spPr>
          <a:xfrm>
            <a:off x="3413576" y="211486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A4E3A25-2F87-602B-1B6B-AE4178F1B602}"/>
              </a:ext>
            </a:extLst>
          </p:cNvPr>
          <p:cNvSpPr/>
          <p:nvPr/>
        </p:nvSpPr>
        <p:spPr>
          <a:xfrm>
            <a:off x="4749479" y="32046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0F123A-5DD7-1308-437C-A70D39BE8E7F}"/>
                  </a:ext>
                </a:extLst>
              </p:cNvPr>
              <p:cNvSpPr txBox="1"/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0F123A-5DD7-1308-437C-A70D39BE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07F1BC-3BB6-BB7D-BF70-CC040EA0D17C}"/>
                  </a:ext>
                </a:extLst>
              </p:cNvPr>
              <p:cNvSpPr txBox="1"/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07F1BC-3BB6-BB7D-BF70-CC040EA0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61391-81DB-8401-6321-E5B2C4D520CF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61391-81DB-8401-6321-E5B2C4D52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B0495A-3D9F-9309-E098-2FFA3AA9F6ED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B0495A-3D9F-9309-E098-2FFA3AA9F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A04136-55CA-2D29-DF72-7058C1B1E6F4}"/>
                  </a:ext>
                </a:extLst>
              </p:cNvPr>
              <p:cNvSpPr txBox="1"/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A04136-55CA-2D29-DF72-7058C1B1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1F5D87-11E6-18E7-633C-E8D93E9E862B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1F5D87-11E6-18E7-633C-E8D93E9E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7CE3D19-412C-95A0-AE1B-541FCA7EC681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41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4E15-B04A-96F0-9ED5-F4C453D3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E9889E-352C-0CA4-B55D-841A8EA5077A}"/>
              </a:ext>
            </a:extLst>
          </p:cNvPr>
          <p:cNvSpPr/>
          <p:nvPr/>
        </p:nvSpPr>
        <p:spPr>
          <a:xfrm>
            <a:off x="2099725" y="2237868"/>
            <a:ext cx="1420879" cy="238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00531B-2698-8731-F9BF-475F32E45CED}"/>
              </a:ext>
            </a:extLst>
          </p:cNvPr>
          <p:cNvCxnSpPr>
            <a:cxnSpLocks/>
          </p:cNvCxnSpPr>
          <p:nvPr/>
        </p:nvCxnSpPr>
        <p:spPr>
          <a:xfrm flipH="1">
            <a:off x="2131779" y="2237868"/>
            <a:ext cx="13238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77257-9C52-DF60-3183-247497D1F700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77257-9C52-DF60-3183-247497D1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020CFA-A958-1B32-3531-70B90E89C15B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020CFA-A958-1B32-3531-70B90E89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6AF25-A41C-DD5C-8EAF-B1EC461EDD8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3719C-914D-246B-E38F-D4E6AD44B93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3719C-914D-246B-E38F-D4E6AD44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AFAD6-EF38-EFA9-AEF3-423E14631248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AFAD6-EF38-EFA9-AEF3-423E1463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01866C-B428-70AF-2ED3-9731334DAC20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017DED-EA38-7FFB-C6E0-F55453C2A473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017DED-EA38-7FFB-C6E0-F55453C2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A9AE2-726D-45D1-136B-5ABB8B7DE92D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DB8B5-7F40-DF34-692B-4973421EA3A9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DB8B5-7F40-DF34-692B-4973421E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BADCC-DBDF-1989-036F-08E6BDB21247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70FFE-7901-9D3F-9BA5-FB698699AEAA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70FFE-7901-9D3F-9BA5-FB698699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0159BB-B0DB-64AF-92CB-4E987EE2A8F2}"/>
              </a:ext>
            </a:extLst>
          </p:cNvPr>
          <p:cNvCxnSpPr>
            <a:cxnSpLocks/>
          </p:cNvCxnSpPr>
          <p:nvPr/>
        </p:nvCxnSpPr>
        <p:spPr>
          <a:xfrm>
            <a:off x="3520604" y="2307621"/>
            <a:ext cx="21875" cy="3640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524AAD1-7D2D-6D9B-6996-CB102E2DDB81}"/>
              </a:ext>
            </a:extLst>
          </p:cNvPr>
          <p:cNvSpPr/>
          <p:nvPr/>
        </p:nvSpPr>
        <p:spPr>
          <a:xfrm>
            <a:off x="3423612" y="4034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2A3A3D-751F-F56A-BF11-6287B3B53E28}"/>
              </a:ext>
            </a:extLst>
          </p:cNvPr>
          <p:cNvSpPr/>
          <p:nvPr/>
        </p:nvSpPr>
        <p:spPr>
          <a:xfrm>
            <a:off x="3413576" y="211486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3B2086-15B2-3C6F-BBB5-DB4C2AC62799}"/>
                  </a:ext>
                </a:extLst>
              </p:cNvPr>
              <p:cNvSpPr txBox="1"/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3B2086-15B2-3C6F-BBB5-DB4C2AC6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649E1C-04B1-9DE6-D7BC-6930472AB5A1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649E1C-04B1-9DE6-D7BC-6930472AB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F0A92-469D-8FA0-AE79-EF36D8B74ACF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F0A92-469D-8FA0-AE79-EF36D8B74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E815C3-E20A-06D6-FBE4-E4D61CFA025D}"/>
                  </a:ext>
                </a:extLst>
              </p:cNvPr>
              <p:cNvSpPr txBox="1"/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E815C3-E20A-06D6-FBE4-E4D61CFA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6442-3B03-1471-E01B-334D19B83842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6442-3B03-1471-E01B-334D19B8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A06FA0-C3A1-A4F9-0E31-82B969AF4A93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24955-FBAE-C5B7-7085-C700DFC17033}"/>
              </a:ext>
            </a:extLst>
          </p:cNvPr>
          <p:cNvSpPr txBox="1"/>
          <p:nvPr/>
        </p:nvSpPr>
        <p:spPr>
          <a:xfrm>
            <a:off x="517334" y="3428979"/>
            <a:ext cx="158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Monopoly Profit</a:t>
            </a:r>
            <a:endParaRPr lang="en-US" sz="2400" b="1" dirty="0">
              <a:solidFill>
                <a:schemeClr val="tx1"/>
              </a:solidFill>
              <a:latin typeface="Boucherie Block" panose="02000506000000020004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1E3EF1-7411-D7D1-B15D-C95E670C9BB3}"/>
              </a:ext>
            </a:extLst>
          </p:cNvPr>
          <p:cNvSpPr/>
          <p:nvPr/>
        </p:nvSpPr>
        <p:spPr>
          <a:xfrm>
            <a:off x="1309255" y="3015657"/>
            <a:ext cx="1052945" cy="371779"/>
          </a:xfrm>
          <a:custGeom>
            <a:avLst/>
            <a:gdLst>
              <a:gd name="connsiteX0" fmla="*/ 1052945 w 1052945"/>
              <a:gd name="connsiteY0" fmla="*/ 53125 h 371779"/>
              <a:gd name="connsiteX1" fmla="*/ 311727 w 1052945"/>
              <a:gd name="connsiteY1" fmla="*/ 25416 h 371779"/>
              <a:gd name="connsiteX2" fmla="*/ 0 w 1052945"/>
              <a:gd name="connsiteY2" fmla="*/ 371779 h 3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5" h="371779">
                <a:moveTo>
                  <a:pt x="1052945" y="53125"/>
                </a:moveTo>
                <a:cubicBezTo>
                  <a:pt x="770081" y="12716"/>
                  <a:pt x="487218" y="-27693"/>
                  <a:pt x="311727" y="25416"/>
                </a:cubicBezTo>
                <a:cubicBezTo>
                  <a:pt x="136236" y="78525"/>
                  <a:pt x="68118" y="225152"/>
                  <a:pt x="0" y="371779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97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6A28-A2A4-7A05-976D-82FA0A9B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3DF40-69B1-A9B0-4D06-E83E3BC41624}"/>
              </a:ext>
            </a:extLst>
          </p:cNvPr>
          <p:cNvSpPr/>
          <p:nvPr/>
        </p:nvSpPr>
        <p:spPr>
          <a:xfrm>
            <a:off x="2095874" y="3339010"/>
            <a:ext cx="2750824" cy="92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FB881F-C270-C64F-70B2-2C87828085F1}"/>
              </a:ext>
            </a:extLst>
          </p:cNvPr>
          <p:cNvCxnSpPr>
            <a:cxnSpLocks/>
          </p:cNvCxnSpPr>
          <p:nvPr/>
        </p:nvCxnSpPr>
        <p:spPr>
          <a:xfrm flipH="1">
            <a:off x="2004497" y="3327665"/>
            <a:ext cx="2787072" cy="203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3D80DE-2181-1D44-0BD9-D073EB07E76D}"/>
              </a:ext>
            </a:extLst>
          </p:cNvPr>
          <p:cNvCxnSpPr>
            <a:cxnSpLocks/>
          </p:cNvCxnSpPr>
          <p:nvPr/>
        </p:nvCxnSpPr>
        <p:spPr>
          <a:xfrm>
            <a:off x="4867965" y="3450674"/>
            <a:ext cx="0" cy="25166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8B011F-1A8B-19CE-DCB7-F3F68B1293D5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8B011F-1A8B-19CE-DCB7-F3F68B12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019381-08E4-5D66-3808-16011C06A3D4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019381-08E4-5D66-3808-16011C06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2E1AA0-091C-213B-36A1-B9D24F5E9582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3A8A6-C762-9E5D-B452-545080FA6F50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3A8A6-C762-9E5D-B452-545080FA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0DCE76-F231-3929-2C55-45CFDA812E62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0DCE76-F231-3929-2C55-45CFDA812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D58F46-35E8-A468-7F34-655890D89876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BA98A-B02A-4674-0AE9-15A743EC9233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BA98A-B02A-4674-0AE9-15A743EC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DD9A56-18DA-FD92-CFD0-118A1C85C8A9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49094F-5D80-3026-77AF-0D3F30DF006C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49094F-5D80-3026-77AF-0D3F30DF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FAB128-9CC2-A461-4284-FE14A10CE7BB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2DC9FC-8789-71F7-EB98-AC56297458D5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2DC9FC-8789-71F7-EB98-AC562974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3302CBCA-E72C-5D1B-584E-106525ABB9DA}"/>
              </a:ext>
            </a:extLst>
          </p:cNvPr>
          <p:cNvSpPr/>
          <p:nvPr/>
        </p:nvSpPr>
        <p:spPr>
          <a:xfrm>
            <a:off x="4749479" y="32046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4BF3EB-EF06-D6EF-A3C3-8562F0481D7E}"/>
                  </a:ext>
                </a:extLst>
              </p:cNvPr>
              <p:cNvSpPr txBox="1"/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4BF3EB-EF06-D6EF-A3C3-8562F048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9487D1-3406-F9EF-2793-FBFEC2A17A71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9487D1-3406-F9EF-2793-FBFEC2A17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46190A-38AA-D83F-B8AF-4FEC4FE4F5BC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46190A-38AA-D83F-B8AF-4FEC4FE4F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4FA231-0742-60ED-6E3E-D138EFC7B684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4FA231-0742-60ED-6E3E-D138EFC7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A44457-0D63-FBBE-C9C6-71DD9A10E77E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1988B-7F7F-34E1-D8AB-1C2AFB25650C}"/>
              </a:ext>
            </a:extLst>
          </p:cNvPr>
          <p:cNvSpPr txBox="1"/>
          <p:nvPr/>
        </p:nvSpPr>
        <p:spPr>
          <a:xfrm>
            <a:off x="248079" y="4220786"/>
            <a:ext cx="184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Perfectly Competitive Firm  </a:t>
            </a:r>
          </a:p>
          <a:p>
            <a:r>
              <a:rPr lang="en-US" sz="2400" b="1" dirty="0">
                <a:latin typeface="Boucherie Block" panose="02000506000000020004" pitchFamily="2" charset="0"/>
              </a:rPr>
              <a:t>Profit</a:t>
            </a:r>
            <a:endParaRPr lang="en-US" sz="2400" b="1" dirty="0">
              <a:solidFill>
                <a:schemeClr val="tx1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D7F4BA-EB55-0489-B561-AE248D2E42D9}"/>
              </a:ext>
            </a:extLst>
          </p:cNvPr>
          <p:cNvSpPr/>
          <p:nvPr/>
        </p:nvSpPr>
        <p:spPr>
          <a:xfrm>
            <a:off x="1286914" y="3800315"/>
            <a:ext cx="1052945" cy="371779"/>
          </a:xfrm>
          <a:custGeom>
            <a:avLst/>
            <a:gdLst>
              <a:gd name="connsiteX0" fmla="*/ 1052945 w 1052945"/>
              <a:gd name="connsiteY0" fmla="*/ 53125 h 371779"/>
              <a:gd name="connsiteX1" fmla="*/ 311727 w 1052945"/>
              <a:gd name="connsiteY1" fmla="*/ 25416 h 371779"/>
              <a:gd name="connsiteX2" fmla="*/ 0 w 1052945"/>
              <a:gd name="connsiteY2" fmla="*/ 371779 h 3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5" h="371779">
                <a:moveTo>
                  <a:pt x="1052945" y="53125"/>
                </a:moveTo>
                <a:cubicBezTo>
                  <a:pt x="770081" y="12716"/>
                  <a:pt x="487218" y="-27693"/>
                  <a:pt x="311727" y="25416"/>
                </a:cubicBezTo>
                <a:cubicBezTo>
                  <a:pt x="136236" y="78525"/>
                  <a:pt x="68118" y="225152"/>
                  <a:pt x="0" y="371779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0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BF120-B566-9A71-81ED-A0B273FC2D41}"/>
              </a:ext>
            </a:extLst>
          </p:cNvPr>
          <p:cNvCxnSpPr>
            <a:cxnSpLocks/>
          </p:cNvCxnSpPr>
          <p:nvPr/>
        </p:nvCxnSpPr>
        <p:spPr>
          <a:xfrm flipH="1">
            <a:off x="2033990" y="2700664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56B029-E56B-91B3-1505-89B9C0ACA23B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56B029-E56B-91B3-1505-89B9C0ACA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717196-806E-9772-9CB5-00C63DAC4B4E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717196-806E-9772-9CB5-00C63DAC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D67A3C-BCE4-EE1F-A684-C3962861440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AC4D-0834-1B49-FD67-C1B4828215F2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AC4D-0834-1B49-FD67-C1B48282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0A3C36-CDF8-3C7E-B8F8-4E9A830028C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F2128D-5EFC-4D30-21EA-C4B5F46065B4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2474-DA90-8CD4-0B92-9175CE37E939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2474-DA90-8CD4-0B92-9175CE37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A00431-36D4-9980-4EDE-9B9985322B8A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EEFC7-6D7D-0E11-6B5D-73A569B59BF7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EEFC7-6D7D-0E11-6B5D-73A569B59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C4528B-5544-A9AF-B13A-C11EDE994B8D}"/>
              </a:ext>
            </a:extLst>
          </p:cNvPr>
          <p:cNvCxnSpPr>
            <a:cxnSpLocks/>
          </p:cNvCxnSpPr>
          <p:nvPr/>
        </p:nvCxnSpPr>
        <p:spPr>
          <a:xfrm flipH="1">
            <a:off x="4071439" y="2805344"/>
            <a:ext cx="7806" cy="3139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72C2B4-90EC-F83E-569A-3EBC2422233B}"/>
              </a:ext>
            </a:extLst>
          </p:cNvPr>
          <p:cNvCxnSpPr>
            <a:cxnSpLocks/>
          </p:cNvCxnSpPr>
          <p:nvPr/>
        </p:nvCxnSpPr>
        <p:spPr>
          <a:xfrm flipH="1">
            <a:off x="2033990" y="5267281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2083BB-2ABD-6C90-DBC8-321652467BB5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3FDA3F-3879-00F4-E645-50A5E92AE38D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3FDA3F-3879-00F4-E645-50A5E92AE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EBA2AB-B04A-B757-CA2F-7B3F3481AE30}"/>
              </a:ext>
            </a:extLst>
          </p:cNvPr>
          <p:cNvSpPr/>
          <p:nvPr/>
        </p:nvSpPr>
        <p:spPr>
          <a:xfrm>
            <a:off x="2344402" y="2069644"/>
            <a:ext cx="5793752" cy="167137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74F1B-24E2-4742-70CB-63320ECB913F}"/>
                  </a:ext>
                </a:extLst>
              </p:cNvPr>
              <p:cNvSpPr txBox="1"/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74F1B-24E2-4742-70CB-63320ECB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6DB8C3DB-F52F-1A5E-3D4E-1187E206B359}"/>
              </a:ext>
            </a:extLst>
          </p:cNvPr>
          <p:cNvSpPr/>
          <p:nvPr/>
        </p:nvSpPr>
        <p:spPr>
          <a:xfrm>
            <a:off x="3960759" y="257765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240D0-497A-C71A-590D-41DE8E567B96}"/>
                  </a:ext>
                </a:extLst>
              </p:cNvPr>
              <p:cNvSpPr txBox="1"/>
              <p:nvPr/>
            </p:nvSpPr>
            <p:spPr>
              <a:xfrm>
                <a:off x="1271890" y="2436687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240D0-497A-C71A-590D-41DE8E56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90" y="2436687"/>
                <a:ext cx="807396" cy="469809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36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91630-5EA7-F0EB-2110-7F33D6CD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67F84-87DA-FA37-A7E4-21FBC16E92F3}"/>
              </a:ext>
            </a:extLst>
          </p:cNvPr>
          <p:cNvCxnSpPr>
            <a:cxnSpLocks/>
          </p:cNvCxnSpPr>
          <p:nvPr/>
        </p:nvCxnSpPr>
        <p:spPr>
          <a:xfrm flipH="1" flipV="1">
            <a:off x="2099725" y="3728253"/>
            <a:ext cx="6996605" cy="12767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12961-125E-9286-753D-5BC302BFE9D7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12961-125E-9286-753D-5BC302BF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8ADB2-0C72-29FB-8B3B-A045F11F144E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8ADB2-0C72-29FB-8B3B-A045F11F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CCBD1F-3F49-9931-E2FF-05D32C2BF454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28E38-29D7-7C5B-F9F5-1235FB5E450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28E38-29D7-7C5B-F9F5-1235FB5E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1BDC26-6B95-981A-71D6-601FED2EB78C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057792-DC10-DFA3-DE9F-BE759811AB00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EBC96-A369-13D7-2D45-A7B349FDCC9C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EBC96-A369-13D7-2D45-A7B349FD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C9EBE-B608-AD36-643C-6C3EBEFBD7F6}"/>
              </a:ext>
            </a:extLst>
          </p:cNvPr>
          <p:cNvCxnSpPr>
            <a:cxnSpLocks/>
          </p:cNvCxnSpPr>
          <p:nvPr/>
        </p:nvCxnSpPr>
        <p:spPr>
          <a:xfrm>
            <a:off x="5353533" y="3832933"/>
            <a:ext cx="0" cy="21903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3D843-7105-8DB7-7D74-DD306DC5453C}"/>
              </a:ext>
            </a:extLst>
          </p:cNvPr>
          <p:cNvSpPr/>
          <p:nvPr/>
        </p:nvSpPr>
        <p:spPr>
          <a:xfrm>
            <a:off x="2344402" y="2069644"/>
            <a:ext cx="5793752" cy="167137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EA674-430B-9A43-9CD0-661D1CB66ED7}"/>
                  </a:ext>
                </a:extLst>
              </p:cNvPr>
              <p:cNvSpPr txBox="1"/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EA674-430B-9A43-9CD0-661D1CB6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15E3239-115A-4057-01C0-5C12D8360492}"/>
              </a:ext>
            </a:extLst>
          </p:cNvPr>
          <p:cNvSpPr/>
          <p:nvPr/>
        </p:nvSpPr>
        <p:spPr>
          <a:xfrm>
            <a:off x="5235047" y="360524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3CE573C-62D9-031C-5FC9-CC00C32A4766}"/>
              </a:ext>
            </a:extLst>
          </p:cNvPr>
          <p:cNvSpPr/>
          <p:nvPr/>
        </p:nvSpPr>
        <p:spPr>
          <a:xfrm>
            <a:off x="2248819" y="3510101"/>
            <a:ext cx="4675764" cy="131539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DFB4D5-E33A-6A5A-8970-4BC924A8881B}"/>
                  </a:ext>
                </a:extLst>
              </p:cNvPr>
              <p:cNvSpPr txBox="1"/>
              <p:nvPr/>
            </p:nvSpPr>
            <p:spPr>
              <a:xfrm>
                <a:off x="6979422" y="3308267"/>
                <a:ext cx="6515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DFB4D5-E33A-6A5A-8970-4BC924A8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22" y="3308267"/>
                <a:ext cx="651597" cy="461665"/>
              </a:xfrm>
              <a:prstGeom prst="rect">
                <a:avLst/>
              </a:prstGeom>
              <a:blipFill>
                <a:blip r:embed="rId7"/>
                <a:stretch>
                  <a:fillRect l="-2804" r="-19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6D4B4-B6C5-76A5-80BF-074AA2B3F9AB}"/>
                  </a:ext>
                </a:extLst>
              </p:cNvPr>
              <p:cNvSpPr txBox="1"/>
              <p:nvPr/>
            </p:nvSpPr>
            <p:spPr>
              <a:xfrm>
                <a:off x="9055504" y="35101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6D4B4-B6C5-76A5-80BF-074AA2B3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504" y="3510187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A602E8-6CCC-F330-33FE-3657B05AADB9}"/>
                  </a:ext>
                </a:extLst>
              </p:cNvPr>
              <p:cNvSpPr txBox="1"/>
              <p:nvPr/>
            </p:nvSpPr>
            <p:spPr>
              <a:xfrm>
                <a:off x="1313151" y="34974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A602E8-6CCC-F330-33FE-3657B05A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51" y="3497420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D1F29A-D446-AC8D-2415-C3B7A9D89FF3}"/>
                  </a:ext>
                </a:extLst>
              </p:cNvPr>
              <p:cNvSpPr txBox="1"/>
              <p:nvPr/>
            </p:nvSpPr>
            <p:spPr>
              <a:xfrm>
                <a:off x="4949835" y="602270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D1F29A-D446-AC8D-2415-C3B7A9D8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35" y="602270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8647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F1A114-B0E4-0BF7-B7BE-7F10B462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6125"/>
              </p:ext>
            </p:extLst>
          </p:nvPr>
        </p:nvGraphicFramePr>
        <p:xfrm>
          <a:off x="2572327" y="1551710"/>
          <a:ext cx="8705274" cy="4509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37">
                  <a:extLst>
                    <a:ext uri="{9D8B030D-6E8A-4147-A177-3AD203B41FA5}">
                      <a16:colId xmlns:a16="http://schemas.microsoft.com/office/drawing/2014/main" val="2421461835"/>
                    </a:ext>
                  </a:extLst>
                </a:gridCol>
                <a:gridCol w="4352637">
                  <a:extLst>
                    <a:ext uri="{9D8B030D-6E8A-4147-A177-3AD203B41FA5}">
                      <a16:colId xmlns:a16="http://schemas.microsoft.com/office/drawing/2014/main" val="430894005"/>
                    </a:ext>
                  </a:extLst>
                </a:gridCol>
              </a:tblGrid>
              <a:tr h="225482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10,10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20,0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99260"/>
                  </a:ext>
                </a:extLst>
              </a:tr>
              <a:tr h="225482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0,20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15,15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472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4D6A13-0571-870C-8AFE-77458189A09C}"/>
              </a:ext>
            </a:extLst>
          </p:cNvPr>
          <p:cNvSpPr txBox="1"/>
          <p:nvPr/>
        </p:nvSpPr>
        <p:spPr>
          <a:xfrm>
            <a:off x="4287983" y="838201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85F9D-228F-3A4D-891F-C63CF9A22556}"/>
              </a:ext>
            </a:extLst>
          </p:cNvPr>
          <p:cNvSpPr txBox="1"/>
          <p:nvPr/>
        </p:nvSpPr>
        <p:spPr>
          <a:xfrm>
            <a:off x="1454728" y="2549237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A6F73-4819-A0A9-6BA1-7BD20F6C92B6}"/>
              </a:ext>
            </a:extLst>
          </p:cNvPr>
          <p:cNvSpPr txBox="1"/>
          <p:nvPr/>
        </p:nvSpPr>
        <p:spPr>
          <a:xfrm>
            <a:off x="8575964" y="933346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F4BD6-C5AF-04E0-681C-6F73974F0ECD}"/>
              </a:ext>
            </a:extLst>
          </p:cNvPr>
          <p:cNvSpPr txBox="1"/>
          <p:nvPr/>
        </p:nvSpPr>
        <p:spPr>
          <a:xfrm>
            <a:off x="1454727" y="4819546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54B42-C647-F95B-D859-DD798FA52DD1}"/>
              </a:ext>
            </a:extLst>
          </p:cNvPr>
          <p:cNvSpPr txBox="1"/>
          <p:nvPr/>
        </p:nvSpPr>
        <p:spPr>
          <a:xfrm>
            <a:off x="5794664" y="314981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competitor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3E726-616E-BFE0-F3B4-BED21FB24EC2}"/>
              </a:ext>
            </a:extLst>
          </p:cNvPr>
          <p:cNvSpPr txBox="1"/>
          <p:nvPr/>
        </p:nvSpPr>
        <p:spPr>
          <a:xfrm>
            <a:off x="-142009" y="3544927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81637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3694C3-53B5-78F9-15D5-9E20B0A4056B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3694C3-53B5-78F9-15D5-9E20B0A4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27B6F1-17A4-F4C1-465A-99786B1DC1B5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27B6F1-17A4-F4C1-465A-99786B1D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175692-8F6C-E5E4-3A85-3BD4774B57FF}"/>
              </a:ext>
            </a:extLst>
          </p:cNvPr>
          <p:cNvCxnSpPr>
            <a:cxnSpLocks/>
          </p:cNvCxnSpPr>
          <p:nvPr/>
        </p:nvCxnSpPr>
        <p:spPr>
          <a:xfrm>
            <a:off x="2110023" y="4883727"/>
            <a:ext cx="5745504" cy="119149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BF49496-AE4A-C3DB-DDE2-91AFA40FCA41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63C552-04EB-30D9-D3AA-1D15B40CE6FD}"/>
                  </a:ext>
                </a:extLst>
              </p:cNvPr>
              <p:cNvSpPr txBox="1"/>
              <p:nvPr/>
            </p:nvSpPr>
            <p:spPr>
              <a:xfrm>
                <a:off x="1412184" y="46528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63C552-04EB-30D9-D3AA-1D15B40C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84" y="4652894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96167-6BC9-4297-3670-A26E1E795C4C}"/>
                  </a:ext>
                </a:extLst>
              </p:cNvPr>
              <p:cNvSpPr txBox="1"/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96167-6BC9-4297-3670-A26E1E79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54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C633-5172-33C9-1D26-7EC7770F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A316A0-0566-4569-2442-2FEC59992676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A316A0-0566-4569-2442-2FEC5999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230D6-45BB-52E7-81A0-137CE6B0AC30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230D6-45BB-52E7-81A0-137CE6B0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DFA8FB-0539-27FE-1198-D328C9845A63}"/>
              </a:ext>
            </a:extLst>
          </p:cNvPr>
          <p:cNvCxnSpPr>
            <a:cxnSpLocks/>
          </p:cNvCxnSpPr>
          <p:nvPr/>
        </p:nvCxnSpPr>
        <p:spPr>
          <a:xfrm>
            <a:off x="2110023" y="1551707"/>
            <a:ext cx="1727686" cy="459402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93602BE-5828-B00F-9624-B0EFDD28B59B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6D62A9-0FD5-1F39-D2CB-3C1CF145B935}"/>
                  </a:ext>
                </a:extLst>
              </p:cNvPr>
              <p:cNvSpPr txBox="1"/>
              <p:nvPr/>
            </p:nvSpPr>
            <p:spPr>
              <a:xfrm>
                <a:off x="1302627" y="13208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6D62A9-0FD5-1F39-D2CB-3C1CF145B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1320875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FE241B-1FE9-986D-7F0B-064C37DE69EC}"/>
                  </a:ext>
                </a:extLst>
              </p:cNvPr>
              <p:cNvSpPr txBox="1"/>
              <p:nvPr/>
            </p:nvSpPr>
            <p:spPr>
              <a:xfrm>
                <a:off x="3434011" y="619422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FE241B-1FE9-986D-7F0B-064C37DE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11" y="619422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760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B8B3-E4BE-D4BB-B7A6-5DC64C7A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65867-37DE-D9E5-C310-C6DC51B50835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65867-37DE-D9E5-C310-C6DC51B50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DFB01-5BF5-0F12-221D-99D8ADCB7ED5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DFB01-5BF5-0F12-221D-99D8ADCB7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7FB707-8A12-E544-1B82-E37E4E59A23E}"/>
              </a:ext>
            </a:extLst>
          </p:cNvPr>
          <p:cNvCxnSpPr>
            <a:cxnSpLocks/>
          </p:cNvCxnSpPr>
          <p:nvPr/>
        </p:nvCxnSpPr>
        <p:spPr>
          <a:xfrm>
            <a:off x="2110023" y="1551707"/>
            <a:ext cx="1727686" cy="459402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D73E80-1A6F-7FC6-7BB5-F5A094071F2E}"/>
                  </a:ext>
                </a:extLst>
              </p:cNvPr>
              <p:cNvSpPr txBox="1"/>
              <p:nvPr/>
            </p:nvSpPr>
            <p:spPr>
              <a:xfrm>
                <a:off x="2834280" y="275605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D73E80-1A6F-7FC6-7BB5-F5A094071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80" y="2756052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l="-151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2FAE3C-8829-B1D1-9192-9890CBE17E37}"/>
              </a:ext>
            </a:extLst>
          </p:cNvPr>
          <p:cNvCxnSpPr>
            <a:cxnSpLocks/>
          </p:cNvCxnSpPr>
          <p:nvPr/>
        </p:nvCxnSpPr>
        <p:spPr>
          <a:xfrm>
            <a:off x="2110023" y="4883727"/>
            <a:ext cx="5745504" cy="119149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182EDD-D1C7-76F9-6B3D-D7E0CF8A5566}"/>
                  </a:ext>
                </a:extLst>
              </p:cNvPr>
              <p:cNvSpPr txBox="1"/>
              <p:nvPr/>
            </p:nvSpPr>
            <p:spPr>
              <a:xfrm>
                <a:off x="533400" y="4931403"/>
                <a:ext cx="1576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182EDD-D1C7-76F9-6B3D-D7E0CF8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31403"/>
                <a:ext cx="1576460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18F345-D93F-B94D-9D27-73C94DC8B670}"/>
                  </a:ext>
                </a:extLst>
              </p:cNvPr>
              <p:cNvSpPr txBox="1"/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18F345-D93F-B94D-9D27-73C94DC8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D8060-6825-FE6C-9618-A4E183006766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718523-5208-7C88-2C03-39A4CA50F7C7}"/>
              </a:ext>
            </a:extLst>
          </p:cNvPr>
          <p:cNvCxnSpPr>
            <a:cxnSpLocks/>
          </p:cNvCxnSpPr>
          <p:nvPr/>
        </p:nvCxnSpPr>
        <p:spPr>
          <a:xfrm>
            <a:off x="3447865" y="5059430"/>
            <a:ext cx="0" cy="10863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1017D2-2FE3-BF4B-B76B-953FE76C3172}"/>
              </a:ext>
            </a:extLst>
          </p:cNvPr>
          <p:cNvCxnSpPr>
            <a:cxnSpLocks/>
          </p:cNvCxnSpPr>
          <p:nvPr/>
        </p:nvCxnSpPr>
        <p:spPr>
          <a:xfrm flipH="1">
            <a:off x="2161309" y="5164468"/>
            <a:ext cx="12351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728A8E-226E-7124-7924-D750CC288F6F}"/>
              </a:ext>
            </a:extLst>
          </p:cNvPr>
          <p:cNvSpPr/>
          <p:nvPr/>
        </p:nvSpPr>
        <p:spPr>
          <a:xfrm>
            <a:off x="3329379" y="5037409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BAA8FB-B3A3-C0BB-38DE-09AF34C730DE}"/>
                  </a:ext>
                </a:extLst>
              </p:cNvPr>
              <p:cNvSpPr txBox="1"/>
              <p:nvPr/>
            </p:nvSpPr>
            <p:spPr>
              <a:xfrm>
                <a:off x="2659635" y="6202277"/>
                <a:ext cx="1576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BAA8FB-B3A3-C0BB-38DE-09AF34C7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35" y="6202277"/>
                <a:ext cx="1576460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7365B-6CC3-5B74-8DC1-2F237819E4DA}"/>
                  </a:ext>
                </a:extLst>
              </p:cNvPr>
              <p:cNvSpPr txBox="1"/>
              <p:nvPr/>
            </p:nvSpPr>
            <p:spPr>
              <a:xfrm>
                <a:off x="6512662" y="537174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7365B-6CC3-5B74-8DC1-2F237819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662" y="5371747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EA4BAB-A034-7BF7-9755-2A3CF444EC5F}"/>
              </a:ext>
            </a:extLst>
          </p:cNvPr>
          <p:cNvSpPr/>
          <p:nvPr/>
        </p:nvSpPr>
        <p:spPr>
          <a:xfrm>
            <a:off x="3609109" y="3615190"/>
            <a:ext cx="1780309" cy="1372446"/>
          </a:xfrm>
          <a:custGeom>
            <a:avLst/>
            <a:gdLst>
              <a:gd name="connsiteX0" fmla="*/ 0 w 1780309"/>
              <a:gd name="connsiteY0" fmla="*/ 1372446 h 1372446"/>
              <a:gd name="connsiteX1" fmla="*/ 713509 w 1780309"/>
              <a:gd name="connsiteY1" fmla="*/ 222519 h 1372446"/>
              <a:gd name="connsiteX2" fmla="*/ 1780309 w 1780309"/>
              <a:gd name="connsiteY2" fmla="*/ 846 h 13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0309" h="1372446">
                <a:moveTo>
                  <a:pt x="0" y="1372446"/>
                </a:moveTo>
                <a:cubicBezTo>
                  <a:pt x="208395" y="911782"/>
                  <a:pt x="416791" y="451119"/>
                  <a:pt x="713509" y="222519"/>
                </a:cubicBezTo>
                <a:cubicBezTo>
                  <a:pt x="1010227" y="-6081"/>
                  <a:pt x="1395268" y="-2618"/>
                  <a:pt x="1780309" y="846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B7DDA-5533-62C6-5D9F-515294C8EAAF}"/>
              </a:ext>
            </a:extLst>
          </p:cNvPr>
          <p:cNvSpPr txBox="1"/>
          <p:nvPr/>
        </p:nvSpPr>
        <p:spPr>
          <a:xfrm>
            <a:off x="5028220" y="3327069"/>
            <a:ext cx="237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ucherie Block" panose="02000506000000020004" pitchFamily="2" charset="0"/>
              </a:rPr>
              <a:t>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1789506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1F8294-2E18-590C-B1A6-8028BF355ED1}"/>
                  </a:ext>
                </a:extLst>
              </p:cNvPr>
              <p:cNvSpPr txBox="1"/>
              <p:nvPr/>
            </p:nvSpPr>
            <p:spPr>
              <a:xfrm>
                <a:off x="9895685" y="557571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1F8294-2E18-590C-B1A6-8028BF355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685" y="557571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E75F76-DD13-223E-DD66-04288D264CA5}"/>
                  </a:ext>
                </a:extLst>
              </p:cNvPr>
              <p:cNvSpPr txBox="1"/>
              <p:nvPr/>
            </p:nvSpPr>
            <p:spPr>
              <a:xfrm>
                <a:off x="1533887" y="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E75F76-DD13-223E-DD66-04288D264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87" y="0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C3AA24-DC5D-B2F6-2175-A564DBA9F413}"/>
              </a:ext>
            </a:extLst>
          </p:cNvPr>
          <p:cNvSpPr/>
          <p:nvPr/>
        </p:nvSpPr>
        <p:spPr>
          <a:xfrm>
            <a:off x="2341283" y="230833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FE923F-43E1-E546-D84E-D4B14FADD4AC}"/>
              </a:ext>
            </a:extLst>
          </p:cNvPr>
          <p:cNvCxnSpPr>
            <a:cxnSpLocks/>
          </p:cNvCxnSpPr>
          <p:nvPr/>
        </p:nvCxnSpPr>
        <p:spPr>
          <a:xfrm>
            <a:off x="2878129" y="777497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1BC22-8372-9F6F-D52C-3CCF66E43B85}"/>
                  </a:ext>
                </a:extLst>
              </p:cNvPr>
              <p:cNvSpPr txBox="1"/>
              <p:nvPr/>
            </p:nvSpPr>
            <p:spPr>
              <a:xfrm>
                <a:off x="9187719" y="6937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1BC22-8372-9F6F-D52C-3CCF66E4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719" y="693795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837B2F-6F8D-1EBC-3EA2-95AF8213C479}"/>
              </a:ext>
            </a:extLst>
          </p:cNvPr>
          <p:cNvCxnSpPr>
            <a:cxnSpLocks/>
          </p:cNvCxnSpPr>
          <p:nvPr/>
        </p:nvCxnSpPr>
        <p:spPr>
          <a:xfrm flipV="1">
            <a:off x="2910373" y="946946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E63129-C800-6562-EA75-944BF8019944}"/>
                  </a:ext>
                </a:extLst>
              </p:cNvPr>
              <p:cNvSpPr txBox="1"/>
              <p:nvPr/>
            </p:nvSpPr>
            <p:spPr>
              <a:xfrm>
                <a:off x="9505841" y="48539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E63129-C800-6562-EA75-944BF801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41" y="4853942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AD176-2030-CEC8-DC96-93879EF9FC72}"/>
              </a:ext>
            </a:extLst>
          </p:cNvPr>
          <p:cNvCxnSpPr>
            <a:cxnSpLocks/>
          </p:cNvCxnSpPr>
          <p:nvPr/>
        </p:nvCxnSpPr>
        <p:spPr>
          <a:xfrm flipH="1">
            <a:off x="2341283" y="2936079"/>
            <a:ext cx="37024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FCAAD9-DE80-5E0E-AD8E-A32871740058}"/>
              </a:ext>
            </a:extLst>
          </p:cNvPr>
          <p:cNvCxnSpPr>
            <a:cxnSpLocks/>
          </p:cNvCxnSpPr>
          <p:nvPr/>
        </p:nvCxnSpPr>
        <p:spPr>
          <a:xfrm>
            <a:off x="6120157" y="3059088"/>
            <a:ext cx="0" cy="280906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4E1BCFE-EC91-9A1B-05A0-6AF934A0BD96}"/>
              </a:ext>
            </a:extLst>
          </p:cNvPr>
          <p:cNvSpPr/>
          <p:nvPr/>
        </p:nvSpPr>
        <p:spPr>
          <a:xfrm>
            <a:off x="6001671" y="281307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46916A-18D7-976D-9697-E3FD4626AD4E}"/>
              </a:ext>
            </a:extLst>
          </p:cNvPr>
          <p:cNvCxnSpPr>
            <a:cxnSpLocks/>
          </p:cNvCxnSpPr>
          <p:nvPr/>
        </p:nvCxnSpPr>
        <p:spPr>
          <a:xfrm flipH="1">
            <a:off x="2355945" y="2176821"/>
            <a:ext cx="259734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AC1A4-2D4D-C861-9E5D-D15EB62A75D6}"/>
              </a:ext>
            </a:extLst>
          </p:cNvPr>
          <p:cNvCxnSpPr>
            <a:cxnSpLocks/>
          </p:cNvCxnSpPr>
          <p:nvPr/>
        </p:nvCxnSpPr>
        <p:spPr>
          <a:xfrm>
            <a:off x="5029683" y="2299830"/>
            <a:ext cx="0" cy="35299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69646F1-3A30-53B6-084F-1EC138BB5441}"/>
              </a:ext>
            </a:extLst>
          </p:cNvPr>
          <p:cNvSpPr/>
          <p:nvPr/>
        </p:nvSpPr>
        <p:spPr>
          <a:xfrm>
            <a:off x="4911197" y="205381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731AC-7EAD-6B09-C32F-92CAC3BAC8D7}"/>
              </a:ext>
            </a:extLst>
          </p:cNvPr>
          <p:cNvCxnSpPr>
            <a:cxnSpLocks/>
          </p:cNvCxnSpPr>
          <p:nvPr/>
        </p:nvCxnSpPr>
        <p:spPr>
          <a:xfrm flipH="1">
            <a:off x="2355945" y="1448824"/>
            <a:ext cx="1435847" cy="116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653E1E-EDB9-56E4-7837-E82C1C8B5260}"/>
              </a:ext>
            </a:extLst>
          </p:cNvPr>
          <p:cNvCxnSpPr>
            <a:cxnSpLocks/>
          </p:cNvCxnSpPr>
          <p:nvPr/>
        </p:nvCxnSpPr>
        <p:spPr>
          <a:xfrm>
            <a:off x="3868188" y="1571833"/>
            <a:ext cx="0" cy="42579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5FC634B-3B74-0315-FD4A-2C79864E1C48}"/>
              </a:ext>
            </a:extLst>
          </p:cNvPr>
          <p:cNvSpPr/>
          <p:nvPr/>
        </p:nvSpPr>
        <p:spPr>
          <a:xfrm>
            <a:off x="3749702" y="132581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380138-612C-11B0-CE29-96FE773CF00E}"/>
                  </a:ext>
                </a:extLst>
              </p:cNvPr>
              <p:cNvSpPr txBox="1"/>
              <p:nvPr/>
            </p:nvSpPr>
            <p:spPr>
              <a:xfrm rot="19155124">
                <a:off x="1722426" y="6857102"/>
                <a:ext cx="2177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𝑴𝒐𝒏𝒐𝒑𝒐𝒍𝒚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𝑪𝒂𝒓𝒕𝒆𝒍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380138-612C-11B0-CE29-96FE773C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5124">
                <a:off x="1722426" y="6857102"/>
                <a:ext cx="2177909" cy="461665"/>
              </a:xfrm>
              <a:prstGeom prst="rect">
                <a:avLst/>
              </a:prstGeom>
              <a:blipFill>
                <a:blip r:embed="rId6"/>
                <a:stretch>
                  <a:fillRect l="-623" t="-20205" r="-23053" b="-5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64B7ED-BAAF-F010-6C18-6B435E18BA68}"/>
                  </a:ext>
                </a:extLst>
              </p:cNvPr>
              <p:cNvSpPr txBox="1"/>
              <p:nvPr/>
            </p:nvSpPr>
            <p:spPr>
              <a:xfrm rot="19155124">
                <a:off x="3981894" y="6242309"/>
                <a:ext cx="1155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𝑪𝒐𝒖𝒓𝒏𝒐𝒕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64B7ED-BAAF-F010-6C18-6B435E18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5124">
                <a:off x="3981894" y="6242309"/>
                <a:ext cx="1155678" cy="461665"/>
              </a:xfrm>
              <a:prstGeom prst="rect">
                <a:avLst/>
              </a:prstGeom>
              <a:blipFill>
                <a:blip r:embed="rId7"/>
                <a:stretch>
                  <a:fillRect t="-10440" r="-1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6BB5AA-DA3E-DBBD-3493-7AD070606C3F}"/>
                  </a:ext>
                </a:extLst>
              </p:cNvPr>
              <p:cNvSpPr txBox="1"/>
              <p:nvPr/>
            </p:nvSpPr>
            <p:spPr>
              <a:xfrm rot="19155124">
                <a:off x="3407862" y="6990205"/>
                <a:ext cx="2524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𝑷𝒆𝒓𝒇𝒆𝒄𝒕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𝑪𝒐𝒎𝒑𝒆𝒕𝒊𝒕𝒊𝒐𝒏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6BB5AA-DA3E-DBBD-3493-7AD07060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5124">
                <a:off x="3407862" y="6990205"/>
                <a:ext cx="2524713" cy="461665"/>
              </a:xfrm>
              <a:prstGeom prst="rect">
                <a:avLst/>
              </a:prstGeom>
              <a:blipFill>
                <a:blip r:embed="rId8"/>
                <a:stretch>
                  <a:fillRect l="-275" t="-23404" r="-29121" b="-4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5DC46D-FC12-1BA5-B532-94E45AFBC999}"/>
                  </a:ext>
                </a:extLst>
              </p:cNvPr>
              <p:cNvSpPr txBox="1"/>
              <p:nvPr/>
            </p:nvSpPr>
            <p:spPr>
              <a:xfrm>
                <a:off x="-447977" y="1229615"/>
                <a:ext cx="2177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𝑴𝒐𝒏𝒐𝒑𝒐𝒍𝒚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𝑪𝒂𝒓𝒕𝒆𝒍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5DC46D-FC12-1BA5-B532-94E45AFBC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7977" y="1229615"/>
                <a:ext cx="2177909" cy="461665"/>
              </a:xfrm>
              <a:prstGeom prst="rect">
                <a:avLst/>
              </a:prstGeom>
              <a:blipFill>
                <a:blip r:embed="rId9"/>
                <a:stretch>
                  <a:fillRect l="-2521" r="-2829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5B106C-5F63-DE29-F4B1-06B4463AB51C}"/>
                  </a:ext>
                </a:extLst>
              </p:cNvPr>
              <p:cNvSpPr txBox="1"/>
              <p:nvPr/>
            </p:nvSpPr>
            <p:spPr>
              <a:xfrm>
                <a:off x="883520" y="1945988"/>
                <a:ext cx="1155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𝑪𝒐𝒖𝒓𝒏𝒐𝒕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5B106C-5F63-DE29-F4B1-06B4463A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0" y="1945988"/>
                <a:ext cx="1155678" cy="461665"/>
              </a:xfrm>
              <a:prstGeom prst="rect">
                <a:avLst/>
              </a:prstGeom>
              <a:blipFill>
                <a:blip r:embed="rId10"/>
                <a:stretch>
                  <a:fillRect l="-1579" r="-2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386B5D-3406-9998-023D-714C674D7CB9}"/>
                  </a:ext>
                </a:extLst>
              </p:cNvPr>
              <p:cNvSpPr txBox="1"/>
              <p:nvPr/>
            </p:nvSpPr>
            <p:spPr>
              <a:xfrm>
                <a:off x="-935939" y="2662361"/>
                <a:ext cx="2524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𝑷𝒆𝒓𝒇𝒆𝒄𝒕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𝑪𝒐𝒎𝒑𝒆𝒕𝒊𝒕𝒊𝒐𝒏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386B5D-3406-9998-023D-714C674D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5939" y="2662361"/>
                <a:ext cx="2524713" cy="461665"/>
              </a:xfrm>
              <a:prstGeom prst="rect">
                <a:avLst/>
              </a:prstGeom>
              <a:blipFill>
                <a:blip r:embed="rId11"/>
                <a:stretch>
                  <a:fillRect l="-1928" r="-3108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5327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3396-6BB5-69B5-2252-2906A3A34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E264FB-3572-3A20-4AE5-0F78F5F49947}"/>
              </a:ext>
            </a:extLst>
          </p:cNvPr>
          <p:cNvSpPr/>
          <p:nvPr/>
        </p:nvSpPr>
        <p:spPr>
          <a:xfrm>
            <a:off x="5279253" y="852256"/>
            <a:ext cx="1633491" cy="7901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Leader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383C3E-1CFD-06E4-2087-9AC41D1536D6}"/>
              </a:ext>
            </a:extLst>
          </p:cNvPr>
          <p:cNvSpPr/>
          <p:nvPr/>
        </p:nvSpPr>
        <p:spPr>
          <a:xfrm>
            <a:off x="5279254" y="3033943"/>
            <a:ext cx="1633491" cy="79011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Follower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BDB365A-C0AF-2400-699E-61FDF60E4A0C}"/>
              </a:ext>
            </a:extLst>
          </p:cNvPr>
          <p:cNvSpPr/>
          <p:nvPr/>
        </p:nvSpPr>
        <p:spPr>
          <a:xfrm>
            <a:off x="5811914" y="1801057"/>
            <a:ext cx="568171" cy="10741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93FC-BAC8-6562-56C0-D608CAD3E80A}"/>
              </a:ext>
            </a:extLst>
          </p:cNvPr>
          <p:cNvSpPr txBox="1"/>
          <p:nvPr/>
        </p:nvSpPr>
        <p:spPr>
          <a:xfrm>
            <a:off x="4057096" y="1876491"/>
            <a:ext cx="1633491" cy="923330"/>
          </a:xfrm>
          <a:prstGeom prst="rect">
            <a:avLst/>
          </a:prstGeom>
          <a:solidFill>
            <a:srgbClr val="C00000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Makes a choice on how much to produce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A8B71-BB3F-8080-5E9F-87E6FF65D5B4}"/>
              </a:ext>
            </a:extLst>
          </p:cNvPr>
          <p:cNvSpPr txBox="1"/>
          <p:nvPr/>
        </p:nvSpPr>
        <p:spPr>
          <a:xfrm>
            <a:off x="6501412" y="1876490"/>
            <a:ext cx="1799209" cy="923330"/>
          </a:xfrm>
          <a:prstGeom prst="rect">
            <a:avLst/>
          </a:prstGeom>
          <a:solidFill>
            <a:schemeClr val="accent5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Observes how much the leader produces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E65316E-1024-E79A-7EA9-4EF534855EC6}"/>
              </a:ext>
            </a:extLst>
          </p:cNvPr>
          <p:cNvSpPr/>
          <p:nvPr/>
        </p:nvSpPr>
        <p:spPr>
          <a:xfrm>
            <a:off x="5811912" y="3982744"/>
            <a:ext cx="568171" cy="10741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F94F8-6727-CE23-8CA8-6B2A8E6EC8A3}"/>
              </a:ext>
            </a:extLst>
          </p:cNvPr>
          <p:cNvSpPr txBox="1"/>
          <p:nvPr/>
        </p:nvSpPr>
        <p:spPr>
          <a:xfrm>
            <a:off x="6501412" y="4058179"/>
            <a:ext cx="1799209" cy="923330"/>
          </a:xfrm>
          <a:prstGeom prst="rect">
            <a:avLst/>
          </a:prstGeom>
          <a:solidFill>
            <a:schemeClr val="accent5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Makes a choice on how much to produce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B2FF36-6E5A-7D95-1610-D6236CA220A3}"/>
              </a:ext>
            </a:extLst>
          </p:cNvPr>
          <p:cNvSpPr/>
          <p:nvPr/>
        </p:nvSpPr>
        <p:spPr>
          <a:xfrm>
            <a:off x="4057096" y="5318976"/>
            <a:ext cx="4243525" cy="7901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We get an equilibrium quantity, which determines price</a:t>
            </a:r>
          </a:p>
        </p:txBody>
      </p:sp>
    </p:spTree>
    <p:extLst>
      <p:ext uri="{BB962C8B-B14F-4D97-AF65-F5344CB8AC3E}">
        <p14:creationId xmlns:p14="http://schemas.microsoft.com/office/powerpoint/2010/main" val="5451957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B7BD6C-8A3B-FDA0-85FC-6BFE313A2993}"/>
              </a:ext>
            </a:extLst>
          </p:cNvPr>
          <p:cNvSpPr/>
          <p:nvPr/>
        </p:nvSpPr>
        <p:spPr>
          <a:xfrm>
            <a:off x="3897021" y="795549"/>
            <a:ext cx="1633491" cy="790113"/>
          </a:xfrm>
          <a:prstGeom prst="round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Leader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DDDD0D-D5A9-8EB7-4C4C-2B795747BD28}"/>
              </a:ext>
            </a:extLst>
          </p:cNvPr>
          <p:cNvSpPr/>
          <p:nvPr/>
        </p:nvSpPr>
        <p:spPr>
          <a:xfrm>
            <a:off x="3897022" y="2977236"/>
            <a:ext cx="1633491" cy="790113"/>
          </a:xfrm>
          <a:prstGeom prst="roundRect">
            <a:avLst/>
          </a:prstGeom>
          <a:solidFill>
            <a:schemeClr val="accent5">
              <a:lumMod val="7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Follower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84DE3ED-2348-E44E-F6C3-127A40AA92B3}"/>
              </a:ext>
            </a:extLst>
          </p:cNvPr>
          <p:cNvSpPr/>
          <p:nvPr/>
        </p:nvSpPr>
        <p:spPr>
          <a:xfrm>
            <a:off x="4429682" y="1744350"/>
            <a:ext cx="568171" cy="1074198"/>
          </a:xfrm>
          <a:prstGeom prst="down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097D9-8128-2491-BEEB-D97A7695FD1D}"/>
              </a:ext>
            </a:extLst>
          </p:cNvPr>
          <p:cNvSpPr txBox="1"/>
          <p:nvPr/>
        </p:nvSpPr>
        <p:spPr>
          <a:xfrm>
            <a:off x="2674864" y="1819784"/>
            <a:ext cx="1633491" cy="923330"/>
          </a:xfrm>
          <a:prstGeom prst="rect">
            <a:avLst/>
          </a:prstGeom>
          <a:solidFill>
            <a:srgbClr val="C00000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Makes a choice on how much to produce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8B096-D42D-0683-167E-D3A270AD6A4F}"/>
              </a:ext>
            </a:extLst>
          </p:cNvPr>
          <p:cNvSpPr txBox="1"/>
          <p:nvPr/>
        </p:nvSpPr>
        <p:spPr>
          <a:xfrm>
            <a:off x="5119180" y="1819783"/>
            <a:ext cx="1799209" cy="923330"/>
          </a:xfrm>
          <a:prstGeom prst="rect">
            <a:avLst/>
          </a:prstGeom>
          <a:solidFill>
            <a:schemeClr val="accent5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Observes how much the leader produces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D54BB2E-51C2-ED39-FBC6-AE1AB47E13E6}"/>
              </a:ext>
            </a:extLst>
          </p:cNvPr>
          <p:cNvSpPr/>
          <p:nvPr/>
        </p:nvSpPr>
        <p:spPr>
          <a:xfrm>
            <a:off x="4429680" y="3926037"/>
            <a:ext cx="568171" cy="1074198"/>
          </a:xfrm>
          <a:prstGeom prst="down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68647-DD0D-FCED-955D-DDC55EA193EC}"/>
              </a:ext>
            </a:extLst>
          </p:cNvPr>
          <p:cNvSpPr txBox="1"/>
          <p:nvPr/>
        </p:nvSpPr>
        <p:spPr>
          <a:xfrm>
            <a:off x="5119180" y="4001472"/>
            <a:ext cx="1799209" cy="923330"/>
          </a:xfrm>
          <a:prstGeom prst="rect">
            <a:avLst/>
          </a:prstGeom>
          <a:solidFill>
            <a:schemeClr val="accent5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Makes a choice on how much to produce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7EA078-270D-624F-49A1-2C3F135D8DC2}"/>
              </a:ext>
            </a:extLst>
          </p:cNvPr>
          <p:cNvSpPr/>
          <p:nvPr/>
        </p:nvSpPr>
        <p:spPr>
          <a:xfrm>
            <a:off x="2674864" y="5262269"/>
            <a:ext cx="4243525" cy="790113"/>
          </a:xfrm>
          <a:prstGeom prst="roundRect">
            <a:avLst/>
          </a:prstGeom>
          <a:solidFill>
            <a:schemeClr val="accent6">
              <a:lumMod val="75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We get an equilibrium quantity, which determines price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6493478-8589-1145-C7E2-31938A2CFF54}"/>
              </a:ext>
            </a:extLst>
          </p:cNvPr>
          <p:cNvSpPr/>
          <p:nvPr/>
        </p:nvSpPr>
        <p:spPr>
          <a:xfrm>
            <a:off x="7355368" y="1585662"/>
            <a:ext cx="568171" cy="36766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AF7C62-DD47-55D4-207D-F05B5D5A0667}"/>
              </a:ext>
            </a:extLst>
          </p:cNvPr>
          <p:cNvSpPr/>
          <p:nvPr/>
        </p:nvSpPr>
        <p:spPr>
          <a:xfrm>
            <a:off x="8048767" y="4867212"/>
            <a:ext cx="1633491" cy="7901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oucherie Block" panose="02000506000000020004" pitchFamily="2" charset="0"/>
              </a:rPr>
              <a:t>Solve follower problem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F10860-5E7D-07D0-C223-545492567E99}"/>
              </a:ext>
            </a:extLst>
          </p:cNvPr>
          <p:cNvSpPr/>
          <p:nvPr/>
        </p:nvSpPr>
        <p:spPr>
          <a:xfrm>
            <a:off x="8048766" y="1585662"/>
            <a:ext cx="1633491" cy="7901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oucherie Block" panose="02000506000000020004" pitchFamily="2" charset="0"/>
              </a:rPr>
              <a:t>Use follower solution to solve leader problem</a:t>
            </a:r>
          </a:p>
        </p:txBody>
      </p:sp>
    </p:spTree>
    <p:extLst>
      <p:ext uri="{BB962C8B-B14F-4D97-AF65-F5344CB8AC3E}">
        <p14:creationId xmlns:p14="http://schemas.microsoft.com/office/powerpoint/2010/main" val="277737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10400</TotalTime>
  <Words>912</Words>
  <Application>Microsoft Office PowerPoint</Application>
  <PresentationFormat>Widescreen</PresentationFormat>
  <Paragraphs>581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54</cp:revision>
  <dcterms:created xsi:type="dcterms:W3CDTF">2024-01-02T18:10:18Z</dcterms:created>
  <dcterms:modified xsi:type="dcterms:W3CDTF">2024-03-06T07:36:04Z</dcterms:modified>
</cp:coreProperties>
</file>