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6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7" autoAdjust="0"/>
  </p:normalViewPr>
  <p:slideViewPr>
    <p:cSldViewPr snapToGrid="0">
      <p:cViewPr>
        <p:scale>
          <a:sx n="62" d="100"/>
          <a:sy n="62" d="100"/>
        </p:scale>
        <p:origin x="137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AF58-AAD4-DFD0-3C2B-2919BD08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44326-DBC9-D6C8-D569-F9947623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1DFF-2134-6586-BE34-C407739F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CD7A-7C71-EADB-95A2-B2F43510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6778-6C57-38C1-3B0F-2CD953E6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D077-7707-CFA5-AA32-5B2B305B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A8B30-DD13-F76A-0DBD-5230FA6F1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399A-4780-46A0-56AA-4A4DE9F3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2408-20C9-B961-6179-302EBF3C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7C5D-5D51-CFC7-CAF5-2DC8C33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A6D38-4CE0-F233-208E-9B8EFEBB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27401-A8EC-121D-8B9A-CD4F8A72C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8B2D-703D-8440-1037-0CE1C146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0096-BED3-3C15-CB62-6ED3261B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ABB1-D341-12A1-8410-842CA4E3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1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BF76-98F3-64A6-433F-8C101C5D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B3CA-19C0-E98F-5B4F-71E7E249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7551-1BC2-E9CA-D77E-20DFCE57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78C7-767C-FCB5-9132-EFA9DB0E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B4C3-135D-C2E5-E014-F43F1F54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8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93D5-2309-310F-5881-222120C2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ED6F4-CFD0-932D-FB60-6609B066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CBC8-7F18-13CB-90AF-647E2A35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74AED-C291-7AF8-81CE-801DA50C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3B9F-01D1-2E5A-5CE5-13AAD609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8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B2DF-F5E7-E4BC-8E34-449DCB40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B97A-C8D6-ABBD-8605-B041D1C93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965FC-B260-DA79-E799-D7273884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C1313-E43C-A48C-C120-93D00743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F6593-45EF-6C27-DD89-8EDDDBF8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417D8-7AD9-1BE4-043B-B0EE2EC0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021D-EE4D-776F-4A6D-A7382EB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838C-D668-1204-C237-B537A08E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96A4B-942F-A8D2-3B9D-DFB86BD1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12124-D201-5D7B-B8BA-3443EF95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3A4BD-A9BA-920A-BA75-B41D2A78E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A99D9-B42C-7203-9ED8-3E3B2130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A485B-17F2-1B6D-B980-A8B7A8B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2D82-5891-0CAA-5B5B-8A8C07FA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7253-FDBC-BDB5-3F27-7D9217D4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E72FE-97B1-C3B5-C57F-578B2F25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35D3-DF37-CF5B-6E74-D4D879D6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0FDCD-422B-DC40-1C37-DD24EAF4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9F0A7-ECBC-3AE1-9C7B-5CAC14D3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A84A8-18C4-F259-8D47-C169C313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0A1A6-D447-EDC0-964F-58EFCE85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1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831-0516-D23F-6655-B9D644EC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8571-4414-A10F-1F02-27C6E26B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7DA3C-CB91-E442-5291-BDC2B1029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F47FC-F726-F60C-4B96-3A251040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503C6-130E-AEAA-A40C-2D1F91B4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C7CDF-BA4A-1679-F9C0-D4071F3E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B430-0853-D67A-45A0-D846D6BA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716DC-97AF-133C-F0E4-64B3E9CA7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955D0-FC6D-7603-353C-84C1B1090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F2735-5F1F-61C8-0EF4-D8C3A9B4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02DDE-0889-2912-D4EB-FACE53C0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38C8-1F62-6B15-5BC3-30D88080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A77F-ABD7-4F31-2AB4-22515508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FFEB-60E4-4D9A-D4F2-9C22F1EB6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3104-F99D-9A17-5120-D63C50545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BABF-8EDA-4B51-8A1B-0A9A6121571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EDD3-0412-0111-7825-0FC99D5BB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FB85-2E1F-294F-F22F-F44F42FDA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81.png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92.png"/><Relationship Id="rId4" Type="http://schemas.openxmlformats.org/officeDocument/2006/relationships/image" Target="../media/image9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12" Type="http://schemas.openxmlformats.org/officeDocument/2006/relationships/image" Target="../media/image9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7.png"/><Relationship Id="rId5" Type="http://schemas.openxmlformats.org/officeDocument/2006/relationships/image" Target="../media/image92.png"/><Relationship Id="rId10" Type="http://schemas.openxmlformats.org/officeDocument/2006/relationships/image" Target="../media/image96.png"/><Relationship Id="rId4" Type="http://schemas.openxmlformats.org/officeDocument/2006/relationships/image" Target="../media/image93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101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102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19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5.png"/><Relationship Id="rId4" Type="http://schemas.openxmlformats.org/officeDocument/2006/relationships/image" Target="../media/image11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10" Type="http://schemas.openxmlformats.org/officeDocument/2006/relationships/image" Target="../media/image137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12" Type="http://schemas.openxmlformats.org/officeDocument/2006/relationships/image" Target="../media/image14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11" Type="http://schemas.openxmlformats.org/officeDocument/2006/relationships/image" Target="../media/image148.png"/><Relationship Id="rId5" Type="http://schemas.openxmlformats.org/officeDocument/2006/relationships/image" Target="../media/image146.png"/><Relationship Id="rId10" Type="http://schemas.openxmlformats.org/officeDocument/2006/relationships/image" Target="../media/image147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51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12" Type="http://schemas.openxmlformats.org/officeDocument/2006/relationships/image" Target="../media/image14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2.png"/><Relationship Id="rId11" Type="http://schemas.openxmlformats.org/officeDocument/2006/relationships/image" Target="../media/image148.png"/><Relationship Id="rId5" Type="http://schemas.openxmlformats.org/officeDocument/2006/relationships/image" Target="../media/image146.png"/><Relationship Id="rId10" Type="http://schemas.openxmlformats.org/officeDocument/2006/relationships/image" Target="../media/image147.png"/><Relationship Id="rId4" Type="http://schemas.openxmlformats.org/officeDocument/2006/relationships/image" Target="../media/image150.png"/><Relationship Id="rId9" Type="http://schemas.openxmlformats.org/officeDocument/2006/relationships/image" Target="../media/image145.png"/><Relationship Id="rId14" Type="http://schemas.openxmlformats.org/officeDocument/2006/relationships/image" Target="../media/image15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39.png"/><Relationship Id="rId7" Type="http://schemas.openxmlformats.org/officeDocument/2006/relationships/image" Target="../media/image144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11" Type="http://schemas.openxmlformats.org/officeDocument/2006/relationships/image" Target="../media/image153.png"/><Relationship Id="rId5" Type="http://schemas.openxmlformats.org/officeDocument/2006/relationships/image" Target="../media/image142.png"/><Relationship Id="rId10" Type="http://schemas.openxmlformats.org/officeDocument/2006/relationships/image" Target="../media/image152.png"/><Relationship Id="rId4" Type="http://schemas.openxmlformats.org/officeDocument/2006/relationships/image" Target="../media/image146.png"/><Relationship Id="rId9" Type="http://schemas.openxmlformats.org/officeDocument/2006/relationships/image" Target="../media/image1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16.png"/><Relationship Id="rId7" Type="http://schemas.openxmlformats.org/officeDocument/2006/relationships/image" Target="../media/image2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0.png"/><Relationship Id="rId4" Type="http://schemas.openxmlformats.org/officeDocument/2006/relationships/image" Target="../media/image240.png"/><Relationship Id="rId9" Type="http://schemas.openxmlformats.org/officeDocument/2006/relationships/image" Target="../media/image28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39E85-5366-D5F6-4CF5-AD216AA49E83}"/>
              </a:ext>
            </a:extLst>
          </p:cNvPr>
          <p:cNvCxnSpPr>
            <a:cxnSpLocks/>
          </p:cNvCxnSpPr>
          <p:nvPr/>
        </p:nvCxnSpPr>
        <p:spPr>
          <a:xfrm>
            <a:off x="2295852" y="2048906"/>
            <a:ext cx="4394265" cy="392517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D1573B-E0E0-4744-8344-740479817C1F}"/>
              </a:ext>
            </a:extLst>
          </p:cNvPr>
          <p:cNvCxnSpPr>
            <a:cxnSpLocks/>
          </p:cNvCxnSpPr>
          <p:nvPr/>
        </p:nvCxnSpPr>
        <p:spPr>
          <a:xfrm>
            <a:off x="2304387" y="3429000"/>
            <a:ext cx="2823206" cy="2603627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/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/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/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/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/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D48A20-96E4-4265-8419-997D50434E84}"/>
              </a:ext>
            </a:extLst>
          </p:cNvPr>
          <p:cNvCxnSpPr>
            <a:cxnSpLocks/>
          </p:cNvCxnSpPr>
          <p:nvPr/>
        </p:nvCxnSpPr>
        <p:spPr>
          <a:xfrm>
            <a:off x="2304387" y="3434345"/>
            <a:ext cx="1496088" cy="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/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1E98429-9ACA-43D2-41F7-9ABE5DF69485}"/>
              </a:ext>
            </a:extLst>
          </p:cNvPr>
          <p:cNvSpPr/>
          <p:nvPr/>
        </p:nvSpPr>
        <p:spPr>
          <a:xfrm>
            <a:off x="2298700" y="2057400"/>
            <a:ext cx="5816600" cy="3924300"/>
          </a:xfrm>
          <a:custGeom>
            <a:avLst/>
            <a:gdLst>
              <a:gd name="connsiteX0" fmla="*/ 0 w 5816600"/>
              <a:gd name="connsiteY0" fmla="*/ 0 h 3924300"/>
              <a:gd name="connsiteX1" fmla="*/ 1543050 w 5816600"/>
              <a:gd name="connsiteY1" fmla="*/ 1377950 h 3924300"/>
              <a:gd name="connsiteX2" fmla="*/ 5816600 w 5816600"/>
              <a:gd name="connsiteY2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600" h="3924300">
                <a:moveTo>
                  <a:pt x="0" y="0"/>
                </a:moveTo>
                <a:lnTo>
                  <a:pt x="1543050" y="1377950"/>
                </a:lnTo>
                <a:lnTo>
                  <a:pt x="5816600" y="392430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528BCF-8A38-DE43-CA34-08FAFD0FD3E0}"/>
              </a:ext>
            </a:extLst>
          </p:cNvPr>
          <p:cNvCxnSpPr>
            <a:cxnSpLocks/>
          </p:cNvCxnSpPr>
          <p:nvPr/>
        </p:nvCxnSpPr>
        <p:spPr>
          <a:xfrm flipV="1">
            <a:off x="3923501" y="3023225"/>
            <a:ext cx="370585" cy="35509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/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/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Jose is not in market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blipFill>
                <a:blip r:embed="rId11"/>
                <a:stretch>
                  <a:fillRect l="-1790" t="-4717" r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/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99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68EDA48-D74D-45EB-44D7-69F41E2846F4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307EFDA-60D6-DA65-C642-2EC9B9650D66}"/>
              </a:ext>
            </a:extLst>
          </p:cNvPr>
          <p:cNvSpPr/>
          <p:nvPr/>
        </p:nvSpPr>
        <p:spPr>
          <a:xfrm rot="20865587">
            <a:off x="3027367" y="132018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ABC5D48-6001-2E19-50C0-0C0D75D1F06D}"/>
              </a:ext>
            </a:extLst>
          </p:cNvPr>
          <p:cNvSpPr/>
          <p:nvPr/>
        </p:nvSpPr>
        <p:spPr>
          <a:xfrm rot="563085">
            <a:off x="3534367" y="162042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A7851D-22A8-51B5-F97F-CFF8B814B351}"/>
              </a:ext>
            </a:extLst>
          </p:cNvPr>
          <p:cNvSpPr/>
          <p:nvPr/>
        </p:nvSpPr>
        <p:spPr>
          <a:xfrm>
            <a:off x="3799644" y="1695635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BE53CE-48E6-EA8E-A8EE-C13DDD64332C}"/>
              </a:ext>
            </a:extLst>
          </p:cNvPr>
          <p:cNvSpPr/>
          <p:nvPr/>
        </p:nvSpPr>
        <p:spPr>
          <a:xfrm>
            <a:off x="3206009" y="270065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8511C9-2EEC-AF61-0A6E-5EFBC7B49780}"/>
              </a:ext>
            </a:extLst>
          </p:cNvPr>
          <p:cNvSpPr/>
          <p:nvPr/>
        </p:nvSpPr>
        <p:spPr>
          <a:xfrm>
            <a:off x="8195570" y="3854388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1D24B5-CA0D-F517-200D-2002127E228F}"/>
              </a:ext>
            </a:extLst>
          </p:cNvPr>
          <p:cNvSpPr/>
          <p:nvPr/>
        </p:nvSpPr>
        <p:spPr>
          <a:xfrm>
            <a:off x="7565256" y="483511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D1283-CA27-D912-86AA-E2F59D2519DE}"/>
              </a:ext>
            </a:extLst>
          </p:cNvPr>
          <p:cNvSpPr txBox="1"/>
          <p:nvPr/>
        </p:nvSpPr>
        <p:spPr>
          <a:xfrm>
            <a:off x="8243154" y="333116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C2E80-25F0-A131-6518-E24ABB48165E}"/>
              </a:ext>
            </a:extLst>
          </p:cNvPr>
          <p:cNvSpPr txBox="1"/>
          <p:nvPr/>
        </p:nvSpPr>
        <p:spPr>
          <a:xfrm>
            <a:off x="7658963" y="502975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CAC74-4248-763A-E1C8-C7729058D8FF}"/>
              </a:ext>
            </a:extLst>
          </p:cNvPr>
          <p:cNvSpPr txBox="1"/>
          <p:nvPr/>
        </p:nvSpPr>
        <p:spPr>
          <a:xfrm>
            <a:off x="3937614" y="1346971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71DE3-D71C-02CC-D2D9-B3480243C680}"/>
              </a:ext>
            </a:extLst>
          </p:cNvPr>
          <p:cNvSpPr txBox="1"/>
          <p:nvPr/>
        </p:nvSpPr>
        <p:spPr>
          <a:xfrm>
            <a:off x="2852603" y="2698310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/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/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297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/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/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15ACE95-673B-3454-D2DF-B7B2FF224A25}"/>
              </a:ext>
            </a:extLst>
          </p:cNvPr>
          <p:cNvSpPr txBox="1"/>
          <p:nvPr/>
        </p:nvSpPr>
        <p:spPr>
          <a:xfrm>
            <a:off x="5321371" y="850765"/>
            <a:ext cx="458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THIS GRAPH SAYS THE FOLLOWING ABOUT THESE BUNDLES:</a:t>
            </a:r>
          </a:p>
        </p:txBody>
      </p:sp>
    </p:spTree>
    <p:extLst>
      <p:ext uri="{BB962C8B-B14F-4D97-AF65-F5344CB8AC3E}">
        <p14:creationId xmlns:p14="http://schemas.microsoft.com/office/powerpoint/2010/main" val="159204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808E5D0-048F-870F-BF6A-4E9C76857F67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7AC625-6D6F-F2DD-4655-4A67354FB31A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F267A6-A52E-4071-24EC-2887ACF3C227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F176CE-039F-CA94-6317-EE90686C4B3C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7A1D05-EFF5-58F8-5B76-EFCC7C38F043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13C7E6-B80E-70C3-F1D1-A09C09E40EE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3807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1023604-1A59-7D71-766A-5C4DE5808057}"/>
              </a:ext>
            </a:extLst>
          </p:cNvPr>
          <p:cNvSpPr/>
          <p:nvPr/>
        </p:nvSpPr>
        <p:spPr>
          <a:xfrm>
            <a:off x="3639845" y="559294"/>
            <a:ext cx="5184559" cy="4785064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C924B4E-D0E0-5256-D5F8-DABDE9A6AEB4}"/>
              </a:ext>
            </a:extLst>
          </p:cNvPr>
          <p:cNvSpPr/>
          <p:nvPr/>
        </p:nvSpPr>
        <p:spPr>
          <a:xfrm rot="526040">
            <a:off x="3552546" y="160453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450E930-838C-A33E-B157-1FEE1071644E}"/>
              </a:ext>
            </a:extLst>
          </p:cNvPr>
          <p:cNvSpPr/>
          <p:nvPr/>
        </p:nvSpPr>
        <p:spPr>
          <a:xfrm rot="526040">
            <a:off x="3731581" y="1370559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2FA2FC-5A5B-9316-3BC3-2A132A34F96F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21AD2-6D2F-450F-57EE-8F0AA6DED7C1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BA94EE-BA86-E0C5-8F6B-1DEBC036C254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2B0BD-8128-20C8-754C-E2E0A7AC91D5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52FB88-7863-0C1F-9DEB-1ED62CA11BF8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82037B-E53A-AC5B-2CD0-244CF52C841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8573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49B0CF-F5F1-AC87-559E-AB38618E5C00}"/>
              </a:ext>
            </a:extLst>
          </p:cNvPr>
          <p:cNvSpPr txBox="1"/>
          <p:nvPr/>
        </p:nvSpPr>
        <p:spPr>
          <a:xfrm>
            <a:off x="4616521" y="2019860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BUDGET CONSTRAINT</a:t>
            </a:r>
          </a:p>
        </p:txBody>
      </p:sp>
    </p:spTree>
    <p:extLst>
      <p:ext uri="{BB962C8B-B14F-4D97-AF65-F5344CB8AC3E}">
        <p14:creationId xmlns:p14="http://schemas.microsoft.com/office/powerpoint/2010/main" val="410748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/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/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72AF9AB-0111-3590-DBBF-066A6E46AC74}"/>
              </a:ext>
            </a:extLst>
          </p:cNvPr>
          <p:cNvSpPr txBox="1"/>
          <p:nvPr/>
        </p:nvSpPr>
        <p:spPr>
          <a:xfrm>
            <a:off x="4816546" y="2105585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INDIFFERENCE CURVE</a:t>
            </a:r>
          </a:p>
        </p:txBody>
      </p:sp>
    </p:spTree>
    <p:extLst>
      <p:ext uri="{BB962C8B-B14F-4D97-AF65-F5344CB8AC3E}">
        <p14:creationId xmlns:p14="http://schemas.microsoft.com/office/powerpoint/2010/main" val="379456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892936E-40EF-D066-A784-FAE831DD99D5}"/>
              </a:ext>
            </a:extLst>
          </p:cNvPr>
          <p:cNvSpPr/>
          <p:nvPr/>
        </p:nvSpPr>
        <p:spPr>
          <a:xfrm>
            <a:off x="2889357" y="19811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43C85-148C-E24C-B4E6-D16B0184F2C7}"/>
              </a:ext>
            </a:extLst>
          </p:cNvPr>
          <p:cNvSpPr txBox="1"/>
          <p:nvPr/>
        </p:nvSpPr>
        <p:spPr>
          <a:xfrm>
            <a:off x="2535952" y="19788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9BE89B-8621-6A72-DBD3-4F83C8109C22}"/>
              </a:ext>
            </a:extLst>
          </p:cNvPr>
          <p:cNvSpPr/>
          <p:nvPr/>
        </p:nvSpPr>
        <p:spPr>
          <a:xfrm>
            <a:off x="4232651" y="4044140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42AAFE-696C-F80F-C2C4-91B305FDF314}"/>
              </a:ext>
            </a:extLst>
          </p:cNvPr>
          <p:cNvSpPr txBox="1"/>
          <p:nvPr/>
        </p:nvSpPr>
        <p:spPr>
          <a:xfrm>
            <a:off x="3879246" y="4041794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8E2A7E-B0EF-E895-FC06-4F147ADBC49B}"/>
              </a:ext>
            </a:extLst>
          </p:cNvPr>
          <p:cNvSpPr/>
          <p:nvPr/>
        </p:nvSpPr>
        <p:spPr>
          <a:xfrm>
            <a:off x="5220846" y="3746091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9739B-E3CC-13EE-221F-92D0F9BFFF8B}"/>
              </a:ext>
            </a:extLst>
          </p:cNvPr>
          <p:cNvSpPr txBox="1"/>
          <p:nvPr/>
        </p:nvSpPr>
        <p:spPr>
          <a:xfrm>
            <a:off x="4867441" y="3743745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800F03-F305-FFC7-BB30-B19E6FDC5423}"/>
              </a:ext>
            </a:extLst>
          </p:cNvPr>
          <p:cNvSpPr/>
          <p:nvPr/>
        </p:nvSpPr>
        <p:spPr>
          <a:xfrm>
            <a:off x="6096000" y="30860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D217CC-4F51-9DAF-00E9-9FB7829A21D6}"/>
              </a:ext>
            </a:extLst>
          </p:cNvPr>
          <p:cNvSpPr txBox="1"/>
          <p:nvPr/>
        </p:nvSpPr>
        <p:spPr>
          <a:xfrm>
            <a:off x="5742595" y="30837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951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68F10-70A6-405E-20D2-8A156387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817" y="420822"/>
            <a:ext cx="6024366" cy="601635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89EFD8-6085-149C-9976-18168166B103}"/>
              </a:ext>
            </a:extLst>
          </p:cNvPr>
          <p:cNvCxnSpPr>
            <a:cxnSpLocks/>
          </p:cNvCxnSpPr>
          <p:nvPr/>
        </p:nvCxnSpPr>
        <p:spPr>
          <a:xfrm>
            <a:off x="3552825" y="4210050"/>
            <a:ext cx="3571875" cy="1800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/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/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9A3FE6-BB4B-6015-9CAE-EEAD919AE76A}"/>
              </a:ext>
            </a:extLst>
          </p:cNvPr>
          <p:cNvCxnSpPr>
            <a:cxnSpLocks/>
          </p:cNvCxnSpPr>
          <p:nvPr/>
        </p:nvCxnSpPr>
        <p:spPr>
          <a:xfrm>
            <a:off x="3552825" y="1762125"/>
            <a:ext cx="3593208" cy="42481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/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010CA0-31F3-4BBE-015B-C2CE59560B41}"/>
              </a:ext>
            </a:extLst>
          </p:cNvPr>
          <p:cNvCxnSpPr>
            <a:cxnSpLocks/>
          </p:cNvCxnSpPr>
          <p:nvPr/>
        </p:nvCxnSpPr>
        <p:spPr>
          <a:xfrm>
            <a:off x="3552825" y="3055292"/>
            <a:ext cx="2229755" cy="2954983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/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𝑩𝑪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/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836AEB86-4638-6B0B-05D7-C97A02684B9C}"/>
              </a:ext>
            </a:extLst>
          </p:cNvPr>
          <p:cNvSpPr txBox="1"/>
          <p:nvPr/>
        </p:nvSpPr>
        <p:spPr>
          <a:xfrm>
            <a:off x="4849487" y="30193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EF8286-CDD2-F615-0200-BCAB3D23FB10}"/>
              </a:ext>
            </a:extLst>
          </p:cNvPr>
          <p:cNvSpPr txBox="1"/>
          <p:nvPr/>
        </p:nvSpPr>
        <p:spPr>
          <a:xfrm>
            <a:off x="4413132" y="3913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5C5E2A-A540-2381-584E-957F11FD2177}"/>
              </a:ext>
            </a:extLst>
          </p:cNvPr>
          <p:cNvSpPr txBox="1"/>
          <p:nvPr/>
        </p:nvSpPr>
        <p:spPr>
          <a:xfrm>
            <a:off x="5333096" y="474483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EB17328-D88D-CD83-16B1-EAB210DE0244}"/>
              </a:ext>
            </a:extLst>
          </p:cNvPr>
          <p:cNvSpPr/>
          <p:nvPr/>
        </p:nvSpPr>
        <p:spPr>
          <a:xfrm rot="21273352">
            <a:off x="4131609" y="2914784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51AE43-3D40-F2EC-CBD4-212C9A03C201}"/>
              </a:ext>
            </a:extLst>
          </p:cNvPr>
          <p:cNvSpPr/>
          <p:nvPr/>
        </p:nvSpPr>
        <p:spPr>
          <a:xfrm>
            <a:off x="5271184" y="5009732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790D94-2843-8941-273D-B5F26199375A}"/>
              </a:ext>
            </a:extLst>
          </p:cNvPr>
          <p:cNvSpPr/>
          <p:nvPr/>
        </p:nvSpPr>
        <p:spPr>
          <a:xfrm>
            <a:off x="4360167" y="4143375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DDBD831-337B-6084-6D42-D4DCEE8EF727}"/>
              </a:ext>
            </a:extLst>
          </p:cNvPr>
          <p:cNvSpPr/>
          <p:nvPr/>
        </p:nvSpPr>
        <p:spPr>
          <a:xfrm rot="21236934">
            <a:off x="4294688" y="1648478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F9812BE-A418-F4A3-C2EC-909BA7C1253C}"/>
              </a:ext>
            </a:extLst>
          </p:cNvPr>
          <p:cNvSpPr/>
          <p:nvPr/>
        </p:nvSpPr>
        <p:spPr>
          <a:xfrm>
            <a:off x="4800600" y="3257550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0619C6-CE48-7DB9-E446-A44013F77FF6}"/>
              </a:ext>
            </a:extLst>
          </p:cNvPr>
          <p:cNvSpPr txBox="1"/>
          <p:nvPr/>
        </p:nvSpPr>
        <p:spPr>
          <a:xfrm>
            <a:off x="9076207" y="5825608"/>
            <a:ext cx="57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193CAD-7A7A-D0C3-6D29-516619741AA9}"/>
              </a:ext>
            </a:extLst>
          </p:cNvPr>
          <p:cNvSpPr txBox="1"/>
          <p:nvPr/>
        </p:nvSpPr>
        <p:spPr>
          <a:xfrm>
            <a:off x="3222791" y="131891"/>
            <a:ext cx="66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Rice</a:t>
            </a:r>
          </a:p>
        </p:txBody>
      </p:sp>
    </p:spTree>
    <p:extLst>
      <p:ext uri="{BB962C8B-B14F-4D97-AF65-F5344CB8AC3E}">
        <p14:creationId xmlns:p14="http://schemas.microsoft.com/office/powerpoint/2010/main" val="355072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EF815E-EECD-95E3-917E-0B986BFE4302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3428171" y="5418251"/>
            <a:ext cx="1" cy="7778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D7C0F8-DABC-D139-ACD6-B0CFE5A8932A}"/>
              </a:ext>
            </a:extLst>
          </p:cNvPr>
          <p:cNvCxnSpPr>
            <a:cxnSpLocks/>
          </p:cNvCxnSpPr>
          <p:nvPr/>
        </p:nvCxnSpPr>
        <p:spPr>
          <a:xfrm flipV="1">
            <a:off x="4834407" y="4265324"/>
            <a:ext cx="0" cy="19307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0797A6-7EBD-7410-EE02-D14B3EDEB5D1}"/>
              </a:ext>
            </a:extLst>
          </p:cNvPr>
          <p:cNvCxnSpPr>
            <a:cxnSpLocks/>
          </p:cNvCxnSpPr>
          <p:nvPr/>
        </p:nvCxnSpPr>
        <p:spPr>
          <a:xfrm flipV="1">
            <a:off x="6095998" y="3056790"/>
            <a:ext cx="0" cy="3190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FB1559-938F-CEB1-DBCC-C14FC3EF9C50}"/>
              </a:ext>
            </a:extLst>
          </p:cNvPr>
          <p:cNvCxnSpPr>
            <a:cxnSpLocks/>
          </p:cNvCxnSpPr>
          <p:nvPr/>
        </p:nvCxnSpPr>
        <p:spPr>
          <a:xfrm>
            <a:off x="2321821" y="3059529"/>
            <a:ext cx="3774177" cy="42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53482C-CBAE-7313-A62D-6C67A0D207F0}"/>
              </a:ext>
            </a:extLst>
          </p:cNvPr>
          <p:cNvCxnSpPr>
            <a:cxnSpLocks/>
          </p:cNvCxnSpPr>
          <p:nvPr/>
        </p:nvCxnSpPr>
        <p:spPr>
          <a:xfrm>
            <a:off x="2295193" y="4180985"/>
            <a:ext cx="253921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24E2CC-A8DD-A0BA-76A4-F09A63C4A750}"/>
              </a:ext>
            </a:extLst>
          </p:cNvPr>
          <p:cNvCxnSpPr>
            <a:cxnSpLocks/>
          </p:cNvCxnSpPr>
          <p:nvPr/>
        </p:nvCxnSpPr>
        <p:spPr>
          <a:xfrm flipV="1">
            <a:off x="2321821" y="5344194"/>
            <a:ext cx="1106350" cy="75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BAE51C-D8DE-5CCD-C6A4-E6AE5C84D977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BAE51C-D8DE-5CCD-C6A4-E6AE5C84D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8F55FA-32B9-63BF-C8F5-C1BC0B240C43}"/>
                  </a:ext>
                </a:extLst>
              </p:cNvPr>
              <p:cNvSpPr txBox="1"/>
              <p:nvPr/>
            </p:nvSpPr>
            <p:spPr>
              <a:xfrm>
                <a:off x="1654302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8F55FA-32B9-63BF-C8F5-C1BC0B240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302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DCA9688-1176-B727-63D7-5BF93EE96E1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3FCE07-0A1C-045E-C3B4-295E3A688B02}"/>
              </a:ext>
            </a:extLst>
          </p:cNvPr>
          <p:cNvSpPr/>
          <p:nvPr/>
        </p:nvSpPr>
        <p:spPr>
          <a:xfrm>
            <a:off x="3428172" y="2553817"/>
            <a:ext cx="4600538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03D9BA7-34BD-D492-8EB7-6C44ACB2417F}"/>
              </a:ext>
            </a:extLst>
          </p:cNvPr>
          <p:cNvSpPr/>
          <p:nvPr/>
        </p:nvSpPr>
        <p:spPr>
          <a:xfrm>
            <a:off x="4834408" y="1383108"/>
            <a:ext cx="4600538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358151-4151-5ABC-023B-5157D79CA2F2}"/>
              </a:ext>
            </a:extLst>
          </p:cNvPr>
          <p:cNvSpPr/>
          <p:nvPr/>
        </p:nvSpPr>
        <p:spPr>
          <a:xfrm>
            <a:off x="6095999" y="258913"/>
            <a:ext cx="3702206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3D3BFE-9C40-6976-829B-3716066588B3}"/>
              </a:ext>
            </a:extLst>
          </p:cNvPr>
          <p:cNvSpPr/>
          <p:nvPr/>
        </p:nvSpPr>
        <p:spPr>
          <a:xfrm>
            <a:off x="3339395" y="5249574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3E9552-4081-6499-AFE0-BACCFA32613A}"/>
              </a:ext>
            </a:extLst>
          </p:cNvPr>
          <p:cNvSpPr/>
          <p:nvPr/>
        </p:nvSpPr>
        <p:spPr>
          <a:xfrm>
            <a:off x="4745631" y="4096647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95B82C-33F8-2EEA-34C7-D8BC611B2179}"/>
              </a:ext>
            </a:extLst>
          </p:cNvPr>
          <p:cNvSpPr/>
          <p:nvPr/>
        </p:nvSpPr>
        <p:spPr>
          <a:xfrm>
            <a:off x="6007222" y="2972452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0D4FE8-0CCC-3024-598A-D2FC6AAB135C}"/>
                  </a:ext>
                </a:extLst>
              </p:cNvPr>
              <p:cNvSpPr txBox="1"/>
              <p:nvPr/>
            </p:nvSpPr>
            <p:spPr>
              <a:xfrm>
                <a:off x="3024473" y="62930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0D4FE8-0CCC-3024-598A-D2FC6AAB1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73" y="6293032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A731A-D606-EF1F-5C9E-47CF8E144EEA}"/>
                  </a:ext>
                </a:extLst>
              </p:cNvPr>
              <p:cNvSpPr txBox="1"/>
              <p:nvPr/>
            </p:nvSpPr>
            <p:spPr>
              <a:xfrm>
                <a:off x="4440136" y="62930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A731A-D606-EF1F-5C9E-47CF8E144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6" y="6293032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C9DAF-23F0-0A0A-DD7E-C42674E294CC}"/>
                  </a:ext>
                </a:extLst>
              </p:cNvPr>
              <p:cNvSpPr txBox="1"/>
              <p:nvPr/>
            </p:nvSpPr>
            <p:spPr>
              <a:xfrm>
                <a:off x="5728441" y="630053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C9DAF-23F0-0A0A-DD7E-C42674E29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441" y="6300533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32D6-13BF-DCB3-CF81-C1FFDCDAED69}"/>
                  </a:ext>
                </a:extLst>
              </p:cNvPr>
              <p:cNvSpPr txBox="1"/>
              <p:nvPr/>
            </p:nvSpPr>
            <p:spPr>
              <a:xfrm>
                <a:off x="1598900" y="515952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32D6-13BF-DCB3-CF81-C1FFDCDAE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900" y="5159528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B42DD-CD3F-55FB-6870-E2FB00C4E33B}"/>
                  </a:ext>
                </a:extLst>
              </p:cNvPr>
              <p:cNvSpPr txBox="1"/>
              <p:nvPr/>
            </p:nvSpPr>
            <p:spPr>
              <a:xfrm>
                <a:off x="1595061" y="399631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B42DD-CD3F-55FB-6870-E2FB00C4E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61" y="399631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39B518-A913-3027-4412-A7728B80F914}"/>
                  </a:ext>
                </a:extLst>
              </p:cNvPr>
              <p:cNvSpPr txBox="1"/>
              <p:nvPr/>
            </p:nvSpPr>
            <p:spPr>
              <a:xfrm>
                <a:off x="1595061" y="288372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39B518-A913-3027-4412-A7728B80F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61" y="288372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F93467-8F03-3000-0921-754B46D08375}"/>
                  </a:ext>
                </a:extLst>
              </p:cNvPr>
              <p:cNvSpPr txBox="1"/>
              <p:nvPr/>
            </p:nvSpPr>
            <p:spPr>
              <a:xfrm>
                <a:off x="8111517" y="5137226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F93467-8F03-3000-0921-754B46D08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17" y="5137226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26E330-F730-3B82-F760-5B8269798B80}"/>
                  </a:ext>
                </a:extLst>
              </p:cNvPr>
              <p:cNvSpPr txBox="1"/>
              <p:nvPr/>
            </p:nvSpPr>
            <p:spPr>
              <a:xfrm>
                <a:off x="9489276" y="396429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26E330-F730-3B82-F760-5B8269798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276" y="3964293"/>
                <a:ext cx="807396" cy="369332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4D0A60-A799-88DB-1232-9F6790DADA12}"/>
                  </a:ext>
                </a:extLst>
              </p:cNvPr>
              <p:cNvSpPr txBox="1"/>
              <p:nvPr/>
            </p:nvSpPr>
            <p:spPr>
              <a:xfrm>
                <a:off x="9848169" y="284238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4D0A60-A799-88DB-1232-9F6790DAD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169" y="2842388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D1ED92-F65E-7EA7-9348-DD26C4042585}"/>
                  </a:ext>
                </a:extLst>
              </p:cNvPr>
              <p:cNvSpPr txBox="1"/>
              <p:nvPr/>
            </p:nvSpPr>
            <p:spPr>
              <a:xfrm>
                <a:off x="6808688" y="876002"/>
                <a:ext cx="4349149" cy="1328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num>
                            <m:den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D1ED92-F65E-7EA7-9348-DD26C4042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688" y="876002"/>
                <a:ext cx="4349149" cy="13281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951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D3408-A7A0-8758-6C39-56CF1D310398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D3408-A7A0-8758-6C39-56CF1D310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99D01B-9A4E-D99A-6E68-9EF07D7FAD75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99D01B-9A4E-D99A-6E68-9EF07D7FA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4465AA2-B7B2-D4A6-6EFF-59377BA3048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7D77E9-742E-2A52-8661-BC30CE3C0C0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D9311-F85B-CF86-B9B6-8DBC2F97FE3E}"/>
                  </a:ext>
                </a:extLst>
              </p:cNvPr>
              <p:cNvSpPr txBox="1"/>
              <p:nvPr/>
            </p:nvSpPr>
            <p:spPr>
              <a:xfrm>
                <a:off x="6004397" y="3558262"/>
                <a:ext cx="3804621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)&gt;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D9311-F85B-CF86-B9B6-8DBC2F97F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97" y="3558262"/>
                <a:ext cx="3804621" cy="9928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24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A4B04AC-E754-4F7B-7852-103763505502}"/>
              </a:ext>
            </a:extLst>
          </p:cNvPr>
          <p:cNvSpPr/>
          <p:nvPr/>
        </p:nvSpPr>
        <p:spPr>
          <a:xfrm>
            <a:off x="2304388" y="2920041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626136B-013A-1543-30FE-E9EA3DF77758}"/>
              </a:ext>
            </a:extLst>
          </p:cNvPr>
          <p:cNvSpPr/>
          <p:nvPr/>
        </p:nvSpPr>
        <p:spPr>
          <a:xfrm>
            <a:off x="2304387" y="1970354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AF784C0-B834-E11D-B3BA-593DC247132F}"/>
              </a:ext>
            </a:extLst>
          </p:cNvPr>
          <p:cNvSpPr/>
          <p:nvPr/>
        </p:nvSpPr>
        <p:spPr>
          <a:xfrm>
            <a:off x="2322773" y="1265046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/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/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/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7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A6D86-ECD9-933B-6B34-353F68B5A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3AE489-676C-A43F-DFB2-A51EFFD2234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3AE489-676C-A43F-DFB2-A51EFFD22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F6EC2F-84BA-4EBF-933D-28FB0F496B5E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F6EC2F-84BA-4EBF-933D-28FB0F496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720DFE2-66F9-9D38-D1B0-8E887B45734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5F6F77-580A-17E5-31F0-0053289A4D4F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47D96-5900-B9DE-A676-BD7D598F33AD}"/>
                  </a:ext>
                </a:extLst>
              </p:cNvPr>
              <p:cNvSpPr txBox="1"/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47D96-5900-B9DE-A676-BD7D598F3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84FE33-11D6-F702-C2FB-67BC49304B29}"/>
              </a:ext>
            </a:extLst>
          </p:cNvPr>
          <p:cNvSpPr/>
          <p:nvPr/>
        </p:nvSpPr>
        <p:spPr>
          <a:xfrm>
            <a:off x="2321588" y="1038351"/>
            <a:ext cx="5327072" cy="52093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617E92-EB26-94EB-67FE-10831D6ACC12}"/>
                  </a:ext>
                </a:extLst>
              </p:cNvPr>
              <p:cNvSpPr txBox="1"/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𝑴𝑪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617E92-EB26-94EB-67FE-10831D6AC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870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B72E6-0FF3-D9BB-6F22-1E243D57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89DEB2-BBC9-7721-3F3A-E34E7809D5E3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89DEB2-BBC9-7721-3F3A-E34E7809D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FBB3E5-7A38-0BA9-5FAE-D1BE200B1C06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FBB3E5-7A38-0BA9-5FAE-D1BE200B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2BDED76-AABF-37E2-CF32-18ADFE38C4E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6950A9-BCDC-8D70-8106-8812BDAA517D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7C88D-4D9A-2F77-9882-D80C695CD624}"/>
                  </a:ext>
                </a:extLst>
              </p:cNvPr>
              <p:cNvSpPr txBox="1"/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7C88D-4D9A-2F77-9882-D80C695CD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C4C4B84-46CD-AC56-8B68-32063BDAFD04}"/>
              </a:ext>
            </a:extLst>
          </p:cNvPr>
          <p:cNvSpPr/>
          <p:nvPr/>
        </p:nvSpPr>
        <p:spPr>
          <a:xfrm>
            <a:off x="2321588" y="1038351"/>
            <a:ext cx="5327072" cy="52093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1CD0B-CAE0-CE78-FF84-871D57F53E2C}"/>
                  </a:ext>
                </a:extLst>
              </p:cNvPr>
              <p:cNvSpPr txBox="1"/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𝑴𝑪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1CD0B-CAE0-CE78-FF84-871D57F53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D9112AF-1121-8AC3-A6B8-8FE756AC0B81}"/>
              </a:ext>
            </a:extLst>
          </p:cNvPr>
          <p:cNvSpPr/>
          <p:nvPr/>
        </p:nvSpPr>
        <p:spPr>
          <a:xfrm>
            <a:off x="2339919" y="709675"/>
            <a:ext cx="3552739" cy="30757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62102CF-A33A-2312-576C-7D62350E3F92}"/>
              </a:ext>
            </a:extLst>
          </p:cNvPr>
          <p:cNvSpPr/>
          <p:nvPr/>
        </p:nvSpPr>
        <p:spPr>
          <a:xfrm>
            <a:off x="1988127" y="3785384"/>
            <a:ext cx="279102" cy="2462276"/>
          </a:xfrm>
          <a:prstGeom prst="leftBrace">
            <a:avLst>
              <a:gd name="adj1" fmla="val 8333"/>
              <a:gd name="adj2" fmla="val 5140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C9858-D561-CBC5-A208-A3628B27E64D}"/>
              </a:ext>
            </a:extLst>
          </p:cNvPr>
          <p:cNvSpPr txBox="1"/>
          <p:nvPr/>
        </p:nvSpPr>
        <p:spPr>
          <a:xfrm>
            <a:off x="926405" y="4539468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Fixed Costs</a:t>
            </a:r>
          </a:p>
        </p:txBody>
      </p:sp>
    </p:spTree>
    <p:extLst>
      <p:ext uri="{BB962C8B-B14F-4D97-AF65-F5344CB8AC3E}">
        <p14:creationId xmlns:p14="http://schemas.microsoft.com/office/powerpoint/2010/main" val="2880111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0D803-1B7D-829C-0EB4-680EDCCE3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580DFB-CB4A-F123-9294-86C7CCFB2A9D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580DFB-CB4A-F123-9294-86C7CCFB2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26E693-6D0C-9EFF-8370-A20C72D68308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26E693-6D0C-9EFF-8370-A20C72D68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226FC5-1B7D-B507-44E7-8EF0839BE71C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047012-A180-880E-1DA8-6D4100BAC950}"/>
                  </a:ext>
                </a:extLst>
              </p:cNvPr>
              <p:cNvSpPr txBox="1"/>
              <p:nvPr/>
            </p:nvSpPr>
            <p:spPr>
              <a:xfrm>
                <a:off x="8356161" y="97144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047012-A180-880E-1DA8-6D4100BAC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161" y="971445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091E9CE-D707-3AC9-C494-35FC5C713545}"/>
              </a:ext>
            </a:extLst>
          </p:cNvPr>
          <p:cNvSpPr/>
          <p:nvPr/>
        </p:nvSpPr>
        <p:spPr>
          <a:xfrm>
            <a:off x="2334491" y="1219200"/>
            <a:ext cx="5964382" cy="4465951"/>
          </a:xfrm>
          <a:custGeom>
            <a:avLst/>
            <a:gdLst>
              <a:gd name="connsiteX0" fmla="*/ 0 w 5964382"/>
              <a:gd name="connsiteY0" fmla="*/ 3110345 h 4465951"/>
              <a:gd name="connsiteX1" fmla="*/ 2923309 w 5964382"/>
              <a:gd name="connsiteY1" fmla="*/ 4308764 h 4465951"/>
              <a:gd name="connsiteX2" fmla="*/ 5964382 w 5964382"/>
              <a:gd name="connsiteY2" fmla="*/ 0 h 446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4382" h="4465951">
                <a:moveTo>
                  <a:pt x="0" y="3110345"/>
                </a:moveTo>
                <a:cubicBezTo>
                  <a:pt x="964622" y="3968750"/>
                  <a:pt x="1929245" y="4827155"/>
                  <a:pt x="2923309" y="4308764"/>
                </a:cubicBezTo>
                <a:cubicBezTo>
                  <a:pt x="3917373" y="3790373"/>
                  <a:pt x="4940877" y="1895186"/>
                  <a:pt x="5964382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393AB0D-B1E5-F818-76FC-5F6A982EDC1A}"/>
              </a:ext>
            </a:extLst>
          </p:cNvPr>
          <p:cNvSpPr/>
          <p:nvPr/>
        </p:nvSpPr>
        <p:spPr>
          <a:xfrm>
            <a:off x="2022763" y="4343400"/>
            <a:ext cx="244465" cy="1904260"/>
          </a:xfrm>
          <a:prstGeom prst="leftBrace">
            <a:avLst>
              <a:gd name="adj1" fmla="val 8333"/>
              <a:gd name="adj2" fmla="val 5140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5DFCA-A086-0387-4CDE-0BDBE5689559}"/>
              </a:ext>
            </a:extLst>
          </p:cNvPr>
          <p:cNvSpPr txBox="1"/>
          <p:nvPr/>
        </p:nvSpPr>
        <p:spPr>
          <a:xfrm>
            <a:off x="926405" y="4539468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Fixed Costs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55E2C6-14EB-4132-1712-88EFF1C64469}"/>
              </a:ext>
            </a:extLst>
          </p:cNvPr>
          <p:cNvCxnSpPr>
            <a:cxnSpLocks/>
          </p:cNvCxnSpPr>
          <p:nvPr/>
        </p:nvCxnSpPr>
        <p:spPr>
          <a:xfrm>
            <a:off x="2646218" y="4253345"/>
            <a:ext cx="1482437" cy="111529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346F38-6B12-783B-F0D3-E628EABE1C6E}"/>
              </a:ext>
            </a:extLst>
          </p:cNvPr>
          <p:cNvCxnSpPr>
            <a:cxnSpLocks/>
          </p:cNvCxnSpPr>
          <p:nvPr/>
        </p:nvCxnSpPr>
        <p:spPr>
          <a:xfrm flipV="1">
            <a:off x="5119255" y="2317543"/>
            <a:ext cx="2189018" cy="297798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357F9C-7A13-7A87-8990-42BA53AE69FC}"/>
              </a:ext>
            </a:extLst>
          </p:cNvPr>
          <p:cNvSpPr txBox="1"/>
          <p:nvPr/>
        </p:nvSpPr>
        <p:spPr>
          <a:xfrm>
            <a:off x="2646218" y="3237682"/>
            <a:ext cx="1787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Positive but Decreasing Marginal Costs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62D15D-907B-64EF-5617-E19DA7D88B33}"/>
              </a:ext>
            </a:extLst>
          </p:cNvPr>
          <p:cNvSpPr txBox="1"/>
          <p:nvPr/>
        </p:nvSpPr>
        <p:spPr>
          <a:xfrm>
            <a:off x="6909955" y="3802993"/>
            <a:ext cx="1787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Positive AND Increasing Marginal Costs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FA06C0-4A61-BB12-146A-395F3698DA39}"/>
              </a:ext>
            </a:extLst>
          </p:cNvPr>
          <p:cNvCxnSpPr>
            <a:cxnSpLocks/>
          </p:cNvCxnSpPr>
          <p:nvPr/>
        </p:nvCxnSpPr>
        <p:spPr>
          <a:xfrm flipV="1">
            <a:off x="4613564" y="706582"/>
            <a:ext cx="0" cy="548952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3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DEEC8-A596-F4F0-E5D4-D771A73E7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FE27A9-9146-93B6-8F67-7D295D77512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FE27A9-9146-93B6-8F67-7D295D775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D67D2C-DC0F-8234-1B05-1774AD119A58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D67D2C-DC0F-8234-1B05-1774AD119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5AEF18-547D-B143-B599-0093F3AFC81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7147E9-8F86-D6E7-C955-2887E6FAE91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510145"/>
            <a:ext cx="5302891" cy="4737515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28F5B-AA1C-B481-CC81-43F7085A0802}"/>
                  </a:ext>
                </a:extLst>
              </p:cNvPr>
              <p:cNvSpPr txBox="1"/>
              <p:nvPr/>
            </p:nvSpPr>
            <p:spPr>
              <a:xfrm>
                <a:off x="6129300" y="1208598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28F5B-AA1C-B481-CC81-43F7085A0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00" y="1208598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ADA9328-CF23-5452-7DD6-2A0AD3A0961B}"/>
              </a:ext>
            </a:extLst>
          </p:cNvPr>
          <p:cNvSpPr/>
          <p:nvPr/>
        </p:nvSpPr>
        <p:spPr>
          <a:xfrm>
            <a:off x="2320636" y="1731818"/>
            <a:ext cx="6060412" cy="3010353"/>
          </a:xfrm>
          <a:custGeom>
            <a:avLst/>
            <a:gdLst>
              <a:gd name="connsiteX0" fmla="*/ 0 w 6012873"/>
              <a:gd name="connsiteY0" fmla="*/ 2632364 h 2885662"/>
              <a:gd name="connsiteX1" fmla="*/ 2937164 w 6012873"/>
              <a:gd name="connsiteY1" fmla="*/ 2632364 h 2885662"/>
              <a:gd name="connsiteX2" fmla="*/ 6012873 w 6012873"/>
              <a:gd name="connsiteY2" fmla="*/ 0 h 288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2873" h="2885662">
                <a:moveTo>
                  <a:pt x="0" y="2632364"/>
                </a:moveTo>
                <a:cubicBezTo>
                  <a:pt x="967509" y="2851727"/>
                  <a:pt x="1935019" y="3071091"/>
                  <a:pt x="2937164" y="2632364"/>
                </a:cubicBezTo>
                <a:cubicBezTo>
                  <a:pt x="3939310" y="2193637"/>
                  <a:pt x="4976091" y="1096818"/>
                  <a:pt x="6012873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5668FD-FE59-68CA-6CA8-9353DDB32AA6}"/>
                  </a:ext>
                </a:extLst>
              </p:cNvPr>
              <p:cNvSpPr txBox="1"/>
              <p:nvPr/>
            </p:nvSpPr>
            <p:spPr>
              <a:xfrm>
                <a:off x="8280556" y="151014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5668FD-FE59-68CA-6CA8-9353DDB3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556" y="1510145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854D20-F125-E41D-6A1A-BC31CE0174E5}"/>
                  </a:ext>
                </a:extLst>
              </p:cNvPr>
              <p:cNvSpPr txBox="1"/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854D20-F125-E41D-6A1A-BC31CE017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786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FDB3D-ACE8-42D5-9AFF-2E172FD9C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C9124-0B1E-B02C-ED71-1628206848BE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C9124-0B1E-B02C-ED71-162820684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68114F-CD7E-68DD-5C1D-69F832B1A263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68114F-CD7E-68DD-5C1D-69F832B1A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6BF0B4D-8D74-7176-B24A-DB00B399D10A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B56AA-7EC7-C56E-2BCD-B0C2720534A5}"/>
                  </a:ext>
                </a:extLst>
              </p:cNvPr>
              <p:cNvSpPr txBox="1"/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B56AA-7EC7-C56E-2BCD-B0C272053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5EE028A-6EF6-B542-59A0-42655CBD8DC2}"/>
              </a:ext>
            </a:extLst>
          </p:cNvPr>
          <p:cNvSpPr/>
          <p:nvPr/>
        </p:nvSpPr>
        <p:spPr>
          <a:xfrm>
            <a:off x="2334491" y="1579418"/>
            <a:ext cx="6421582" cy="2916382"/>
          </a:xfrm>
          <a:custGeom>
            <a:avLst/>
            <a:gdLst>
              <a:gd name="connsiteX0" fmla="*/ 0 w 6421582"/>
              <a:gd name="connsiteY0" fmla="*/ 2916382 h 2916382"/>
              <a:gd name="connsiteX1" fmla="*/ 2382982 w 6421582"/>
              <a:gd name="connsiteY1" fmla="*/ 2029691 h 2916382"/>
              <a:gd name="connsiteX2" fmla="*/ 4585854 w 6421582"/>
              <a:gd name="connsiteY2" fmla="*/ 2209800 h 2916382"/>
              <a:gd name="connsiteX3" fmla="*/ 6421582 w 6421582"/>
              <a:gd name="connsiteY3" fmla="*/ 0 h 291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1582" h="2916382">
                <a:moveTo>
                  <a:pt x="0" y="2916382"/>
                </a:moveTo>
                <a:cubicBezTo>
                  <a:pt x="809336" y="2531918"/>
                  <a:pt x="1618673" y="2147455"/>
                  <a:pt x="2382982" y="2029691"/>
                </a:cubicBezTo>
                <a:cubicBezTo>
                  <a:pt x="3147291" y="1911927"/>
                  <a:pt x="3912754" y="2548082"/>
                  <a:pt x="4585854" y="2209800"/>
                </a:cubicBezTo>
                <a:cubicBezTo>
                  <a:pt x="5258954" y="1871518"/>
                  <a:pt x="5840268" y="935759"/>
                  <a:pt x="6421582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8CA647-1D47-76D7-C43D-E31020535C19}"/>
                  </a:ext>
                </a:extLst>
              </p:cNvPr>
              <p:cNvSpPr txBox="1"/>
              <p:nvPr/>
            </p:nvSpPr>
            <p:spPr>
              <a:xfrm>
                <a:off x="8653367" y="1317808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8CA647-1D47-76D7-C43D-E31020535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367" y="1317808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8C42425-A42A-A4CB-A92F-DDF57D8D0826}"/>
              </a:ext>
            </a:extLst>
          </p:cNvPr>
          <p:cNvSpPr/>
          <p:nvPr/>
        </p:nvSpPr>
        <p:spPr>
          <a:xfrm>
            <a:off x="2341418" y="2957945"/>
            <a:ext cx="6359237" cy="3113576"/>
          </a:xfrm>
          <a:custGeom>
            <a:avLst/>
            <a:gdLst>
              <a:gd name="connsiteX0" fmla="*/ 0 w 6359237"/>
              <a:gd name="connsiteY0" fmla="*/ 2729346 h 3113576"/>
              <a:gd name="connsiteX1" fmla="*/ 3927764 w 6359237"/>
              <a:gd name="connsiteY1" fmla="*/ 2881746 h 3113576"/>
              <a:gd name="connsiteX2" fmla="*/ 6359237 w 6359237"/>
              <a:gd name="connsiteY2" fmla="*/ 0 h 31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9237" h="3113576">
                <a:moveTo>
                  <a:pt x="0" y="2729346"/>
                </a:moveTo>
                <a:cubicBezTo>
                  <a:pt x="1433945" y="3032991"/>
                  <a:pt x="2867891" y="3336637"/>
                  <a:pt x="3927764" y="2881746"/>
                </a:cubicBezTo>
                <a:cubicBezTo>
                  <a:pt x="4987637" y="2426855"/>
                  <a:pt x="5673437" y="1213427"/>
                  <a:pt x="6359237" y="0"/>
                </a:cubicBezTo>
              </a:path>
            </a:pathLst>
          </a:cu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091ACE-DC98-4555-7A6C-49917FFDCCB6}"/>
                  </a:ext>
                </a:extLst>
              </p:cNvPr>
              <p:cNvSpPr txBox="1"/>
              <p:nvPr/>
            </p:nvSpPr>
            <p:spPr>
              <a:xfrm>
                <a:off x="8700655" y="269633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091ACE-DC98-4555-7A6C-49917FFDC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655" y="2696335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5FEB1D-25B6-8ECB-A45B-39C053ABB151}"/>
              </a:ext>
            </a:extLst>
          </p:cNvPr>
          <p:cNvCxnSpPr>
            <a:cxnSpLocks/>
          </p:cNvCxnSpPr>
          <p:nvPr/>
        </p:nvCxnSpPr>
        <p:spPr>
          <a:xfrm flipV="1">
            <a:off x="5015345" y="3616036"/>
            <a:ext cx="0" cy="258007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CED2AE-0978-96D7-ED28-5F9AA32CE80B}"/>
                  </a:ext>
                </a:extLst>
              </p:cNvPr>
              <p:cNvSpPr txBox="1"/>
              <p:nvPr/>
            </p:nvSpPr>
            <p:spPr>
              <a:xfrm>
                <a:off x="1602170" y="548258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CED2AE-0978-96D7-ED28-5F9AA32CE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170" y="5482587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88212-63A8-7AA1-C4E6-90284685EAD0}"/>
                  </a:ext>
                </a:extLst>
              </p:cNvPr>
              <p:cNvSpPr txBox="1"/>
              <p:nvPr/>
            </p:nvSpPr>
            <p:spPr>
              <a:xfrm>
                <a:off x="4611647" y="628229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88212-63A8-7AA1-C4E6-90284685E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647" y="6282295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577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4097D-B75B-C685-5C59-CADC20348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3DD49C-432D-A318-98B6-FA456CD9629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3DD49C-432D-A318-98B6-FA456CD96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FCFBA2-9B2C-6AA5-5843-CF503D86C432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FCFBA2-9B2C-6AA5-5843-CF503D86C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B29111-DF8C-9034-D165-28DE588C8CC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19A6528-C56D-22C7-61F7-4443CDD2996A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861D6-5C11-18B0-72CA-DCD80D76F962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861D6-5C11-18B0-72CA-DCD80D76F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342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5A054-91BB-A3D4-90E7-609DB054F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CD27A7-8964-2E0D-044E-5ED1558CE829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CD27A7-8964-2E0D-044E-5ED1558CE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45FF1B-9104-94F1-8DAB-7D43714A1EF0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45FF1B-9104-94F1-8DAB-7D43714A1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8DF7F03-FFFE-9CD9-4570-8A7E7A92A5F9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533238B-D9F4-74CD-2805-C6ACE8E243B8}"/>
              </a:ext>
            </a:extLst>
          </p:cNvPr>
          <p:cNvSpPr/>
          <p:nvPr/>
        </p:nvSpPr>
        <p:spPr>
          <a:xfrm>
            <a:off x="2632364" y="1059873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8B3DD-F382-B48C-E732-C8E1E06D01AA}"/>
                  </a:ext>
                </a:extLst>
              </p:cNvPr>
              <p:cNvSpPr txBox="1"/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8B3DD-F382-B48C-E732-C8E1E06D0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14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48371-0604-4CC4-97E3-C06516A48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E895CE-8473-EE5D-0DF0-DD2B73118FAF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E895CE-8473-EE5D-0DF0-DD2B73118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7DA897-998A-7161-0BD7-7D04270243C4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7DA897-998A-7161-0BD7-7D0427024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A7E7729-52B5-462C-F182-822250C3F50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800928-42B1-7E81-FE14-027E51860A78}"/>
              </a:ext>
            </a:extLst>
          </p:cNvPr>
          <p:cNvSpPr/>
          <p:nvPr/>
        </p:nvSpPr>
        <p:spPr>
          <a:xfrm>
            <a:off x="3061854" y="2255007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B61B06-5B75-3B86-F9BD-3729BFC8A2D4}"/>
                  </a:ext>
                </a:extLst>
              </p:cNvPr>
              <p:cNvSpPr txBox="1"/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B61B06-5B75-3B86-F9BD-3729BFC8A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402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BC657-F9C4-6FCB-FF55-554DC86C7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D3BB4A-9972-5764-70E3-77F49528B33F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D3BB4A-9972-5764-70E3-77F49528B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E5FC7-4C15-2D86-FF2E-78D2A24F0145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E5FC7-4C15-2D86-FF2E-78D2A24F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52A3E0-3866-B993-C697-343CD9EEC2B4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DDEDC-BEDF-5FEA-15D3-3AEC2DFA5A12}"/>
                  </a:ext>
                </a:extLst>
              </p:cNvPr>
              <p:cNvSpPr txBox="1"/>
              <p:nvPr/>
            </p:nvSpPr>
            <p:spPr>
              <a:xfrm>
                <a:off x="8984988" y="14665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DDEDC-BEDF-5FEA-15D3-3AEC2DFA5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988" y="146657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21783D-0477-5929-BB82-1F7CC8F71CAF}"/>
              </a:ext>
            </a:extLst>
          </p:cNvPr>
          <p:cNvSpPr/>
          <p:nvPr/>
        </p:nvSpPr>
        <p:spPr>
          <a:xfrm>
            <a:off x="3331910" y="17281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5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57823-E5C8-E8A7-125D-91467CE8D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BEF1D0-422A-BEEA-4D2F-7213046ECCB5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BEF1D0-422A-BEEA-4D2F-7213046EC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20E0-2547-1BE1-4C80-63FD382B8DBD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20E0-2547-1BE1-4C80-63FD382B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10D795-108C-9877-6212-AE26C4B7D79C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29BE43-563D-C541-5CA2-688CD032732F}"/>
                  </a:ext>
                </a:extLst>
              </p:cNvPr>
              <p:cNvSpPr txBox="1"/>
              <p:nvPr/>
            </p:nvSpPr>
            <p:spPr>
              <a:xfrm>
                <a:off x="9629225" y="14665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29BE43-563D-C541-5CA2-688CD032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225" y="146657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F432609-3E20-C081-D5D3-34353B4F8CE2}"/>
              </a:ext>
            </a:extLst>
          </p:cNvPr>
          <p:cNvSpPr/>
          <p:nvPr/>
        </p:nvSpPr>
        <p:spPr>
          <a:xfrm>
            <a:off x="3976147" y="17281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052DA3-0FED-4B6D-F2E3-23B665BDEC5A}"/>
              </a:ext>
            </a:extLst>
          </p:cNvPr>
          <p:cNvSpPr/>
          <p:nvPr/>
        </p:nvSpPr>
        <p:spPr>
          <a:xfrm>
            <a:off x="3061854" y="2255007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D4AD3F-A74A-D45E-E15D-D64203557684}"/>
                  </a:ext>
                </a:extLst>
              </p:cNvPr>
              <p:cNvSpPr txBox="1"/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D4AD3F-A74A-D45E-E15D-D64203557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DB2580-ABD4-0942-A3E2-42D52988BF89}"/>
              </a:ext>
            </a:extLst>
          </p:cNvPr>
          <p:cNvSpPr/>
          <p:nvPr/>
        </p:nvSpPr>
        <p:spPr>
          <a:xfrm>
            <a:off x="2632364" y="1059873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B2EA7-66DB-B9D4-DE76-BBB7F1C9676F}"/>
                  </a:ext>
                </a:extLst>
              </p:cNvPr>
              <p:cNvSpPr txBox="1"/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B2EA7-66DB-B9D4-DE76-BBB7F1C96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205C2C-BD0B-DFC5-E6AB-ADD2B0A7A42C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D1C028-B2E4-F200-F8B3-6E8F484EE8AF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D1C028-B2E4-F200-F8B3-6E8F484EE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54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4860EB7-06C0-20B7-720F-A37B0040C65B}"/>
              </a:ext>
            </a:extLst>
          </p:cNvPr>
          <p:cNvSpPr/>
          <p:nvPr/>
        </p:nvSpPr>
        <p:spPr>
          <a:xfrm>
            <a:off x="2230040" y="1489103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511A1E-CACA-0C9B-9CC9-09A5F1B05BE1}"/>
              </a:ext>
            </a:extLst>
          </p:cNvPr>
          <p:cNvSpPr/>
          <p:nvPr/>
        </p:nvSpPr>
        <p:spPr>
          <a:xfrm>
            <a:off x="8046640" y="5911899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848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18BFF-9EA8-DC99-792C-3721C675A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B094-9D3E-D1F9-3430-3FC271197F66}"/>
                  </a:ext>
                </a:extLst>
              </p:cNvPr>
              <p:cNvSpPr txBox="1"/>
              <p:nvPr/>
            </p:nvSpPr>
            <p:spPr>
              <a:xfrm>
                <a:off x="9428334" y="19999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B094-9D3E-D1F9-3430-3FC271197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34" y="1999974"/>
                <a:ext cx="12276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3C4CE89-4F3A-CEF7-6B80-5E97D3644B50}"/>
              </a:ext>
            </a:extLst>
          </p:cNvPr>
          <p:cNvSpPr/>
          <p:nvPr/>
        </p:nvSpPr>
        <p:spPr>
          <a:xfrm>
            <a:off x="3775256" y="22615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D52DF5-E904-8614-C258-848BF35E4754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F2E199-F6BA-D6FC-94BB-4FE3C558AE09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F2E199-F6BA-D6FC-94BB-4FE3C558A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24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0B136C-B830-B40F-811E-286E98E71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86469"/>
              </p:ext>
            </p:extLst>
          </p:nvPr>
        </p:nvGraphicFramePr>
        <p:xfrm>
          <a:off x="981967" y="586500"/>
          <a:ext cx="10228065" cy="5539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613">
                  <a:extLst>
                    <a:ext uri="{9D8B030D-6E8A-4147-A177-3AD203B41FA5}">
                      <a16:colId xmlns:a16="http://schemas.microsoft.com/office/drawing/2014/main" val="404781238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154817855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2127687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891291576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357571672"/>
                    </a:ext>
                  </a:extLst>
                </a:gridCol>
              </a:tblGrid>
              <a:tr h="92528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Boucherie Block" panose="02000506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Perfect competition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Monopolistic competition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Oligopoly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monopoly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692546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Number of Firms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few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64532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Type of products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Identical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Differentiated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Identical or differentiated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Unique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610449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Barriers to 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Some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25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341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75EBFA-939E-E94A-5998-314FB21F82C1}"/>
              </a:ext>
            </a:extLst>
          </p:cNvPr>
          <p:cNvSpPr/>
          <p:nvPr/>
        </p:nvSpPr>
        <p:spPr>
          <a:xfrm>
            <a:off x="1722268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PERFECT COMPETITION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9B4B1-F2C0-A79D-FF6F-56358612B0DA}"/>
              </a:ext>
            </a:extLst>
          </p:cNvPr>
          <p:cNvSpPr/>
          <p:nvPr/>
        </p:nvSpPr>
        <p:spPr>
          <a:xfrm>
            <a:off x="3974237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MONOPOLISTIC COMPETITION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280843-F91E-92A5-A757-77B2F89F50A8}"/>
              </a:ext>
            </a:extLst>
          </p:cNvPr>
          <p:cNvSpPr/>
          <p:nvPr/>
        </p:nvSpPr>
        <p:spPr>
          <a:xfrm>
            <a:off x="6226206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OLIGOPOLY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CD433A-71EF-34F7-B896-327849E93269}"/>
              </a:ext>
            </a:extLst>
          </p:cNvPr>
          <p:cNvSpPr/>
          <p:nvPr/>
        </p:nvSpPr>
        <p:spPr>
          <a:xfrm>
            <a:off x="8478175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MONOPOLY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16CD286-6934-0AE9-3045-3B83891575A4}"/>
              </a:ext>
            </a:extLst>
          </p:cNvPr>
          <p:cNvSpPr/>
          <p:nvPr/>
        </p:nvSpPr>
        <p:spPr>
          <a:xfrm>
            <a:off x="1485530" y="2228193"/>
            <a:ext cx="8966446" cy="289634"/>
          </a:xfrm>
          <a:prstGeom prst="leftArrow">
            <a:avLst>
              <a:gd name="adj1" fmla="val 50000"/>
              <a:gd name="adj2" fmla="val 123077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5715F9C-5756-BF6B-F282-B044CD3635D9}"/>
              </a:ext>
            </a:extLst>
          </p:cNvPr>
          <p:cNvSpPr/>
          <p:nvPr/>
        </p:nvSpPr>
        <p:spPr>
          <a:xfrm rot="10800000">
            <a:off x="1540279" y="3514447"/>
            <a:ext cx="8966446" cy="289634"/>
          </a:xfrm>
          <a:prstGeom prst="leftArrow">
            <a:avLst>
              <a:gd name="adj1" fmla="val 50000"/>
              <a:gd name="adj2" fmla="val 1230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E40BF7-8379-6D47-D4A8-2CCC2B79C3C4}"/>
              </a:ext>
            </a:extLst>
          </p:cNvPr>
          <p:cNvSpPr txBox="1"/>
          <p:nvPr/>
        </p:nvSpPr>
        <p:spPr>
          <a:xfrm>
            <a:off x="1685277" y="1918232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MORE COMPETITION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2455D9-1F64-7D53-AED0-D9A1104E9AC6}"/>
              </a:ext>
            </a:extLst>
          </p:cNvPr>
          <p:cNvSpPr txBox="1"/>
          <p:nvPr/>
        </p:nvSpPr>
        <p:spPr>
          <a:xfrm>
            <a:off x="8225163" y="1918232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LESS COMPETITION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E4D91-ECC4-1473-D288-455162EE1269}"/>
              </a:ext>
            </a:extLst>
          </p:cNvPr>
          <p:cNvSpPr txBox="1"/>
          <p:nvPr/>
        </p:nvSpPr>
        <p:spPr>
          <a:xfrm>
            <a:off x="1645324" y="3862896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LESS CONCENTRATION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B5AE86-9811-91A4-9702-EC6D42A745E1}"/>
              </a:ext>
            </a:extLst>
          </p:cNvPr>
          <p:cNvSpPr txBox="1"/>
          <p:nvPr/>
        </p:nvSpPr>
        <p:spPr>
          <a:xfrm>
            <a:off x="8185210" y="3862896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MORE CONCENTRATION</a:t>
            </a:r>
          </a:p>
        </p:txBody>
      </p:sp>
    </p:spTree>
    <p:extLst>
      <p:ext uri="{BB962C8B-B14F-4D97-AF65-F5344CB8AC3E}">
        <p14:creationId xmlns:p14="http://schemas.microsoft.com/office/powerpoint/2010/main" val="841582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354D596-2819-493E-F92B-A669C24BAE35}"/>
              </a:ext>
            </a:extLst>
          </p:cNvPr>
          <p:cNvSpPr/>
          <p:nvPr/>
        </p:nvSpPr>
        <p:spPr>
          <a:xfrm>
            <a:off x="3160451" y="1242874"/>
            <a:ext cx="4287914" cy="3759683"/>
          </a:xfrm>
          <a:custGeom>
            <a:avLst/>
            <a:gdLst>
              <a:gd name="connsiteX0" fmla="*/ 0 w 4287914"/>
              <a:gd name="connsiteY0" fmla="*/ 2219417 h 3759683"/>
              <a:gd name="connsiteX1" fmla="*/ 2139518 w 4287914"/>
              <a:gd name="connsiteY1" fmla="*/ 3675355 h 3759683"/>
              <a:gd name="connsiteX2" fmla="*/ 4287914 w 4287914"/>
              <a:gd name="connsiteY2" fmla="*/ 0 h 375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7914" h="3759683">
                <a:moveTo>
                  <a:pt x="0" y="2219417"/>
                </a:moveTo>
                <a:cubicBezTo>
                  <a:pt x="712433" y="3132337"/>
                  <a:pt x="1424866" y="4045258"/>
                  <a:pt x="2139518" y="3675355"/>
                </a:cubicBezTo>
                <a:cubicBezTo>
                  <a:pt x="2854170" y="3305452"/>
                  <a:pt x="3571042" y="1652726"/>
                  <a:pt x="4287914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8BF27D-6AB7-6EB9-10AE-D7DE0A0A6C95}"/>
                  </a:ext>
                </a:extLst>
              </p:cNvPr>
              <p:cNvSpPr txBox="1"/>
              <p:nvPr/>
            </p:nvSpPr>
            <p:spPr>
              <a:xfrm>
                <a:off x="7104491" y="372446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8BF27D-6AB7-6EB9-10AE-D7DE0A0A6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491" y="3724464"/>
                <a:ext cx="12276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4F5012-2FF6-1915-EE2F-A0D9CD34EB72}"/>
              </a:ext>
            </a:extLst>
          </p:cNvPr>
          <p:cNvCxnSpPr>
            <a:cxnSpLocks/>
          </p:cNvCxnSpPr>
          <p:nvPr/>
        </p:nvCxnSpPr>
        <p:spPr>
          <a:xfrm>
            <a:off x="2654423" y="3986074"/>
            <a:ext cx="4793942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0AF495-82B8-87D8-2E85-532EE4D48ED9}"/>
                  </a:ext>
                </a:extLst>
              </p:cNvPr>
              <p:cNvSpPr txBox="1"/>
              <p:nvPr/>
            </p:nvSpPr>
            <p:spPr>
              <a:xfrm>
                <a:off x="7276428" y="98126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0AF495-82B8-87D8-2E85-532EE4D48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428" y="981264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539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ECD76-7EF5-A8DD-6BE4-0FA0B1A67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18A440-83A3-EC35-B52D-A434B21CD743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18A440-83A3-EC35-B52D-A434B21CD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854706-3C0A-927E-F0AB-5163810C8B8C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833B97-5D9D-193E-8D40-486EEF4CB735}"/>
                  </a:ext>
                </a:extLst>
              </p:cNvPr>
              <p:cNvSpPr txBox="1"/>
              <p:nvPr/>
            </p:nvSpPr>
            <p:spPr>
              <a:xfrm>
                <a:off x="8867169" y="149616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833B97-5D9D-193E-8D40-486EEF4CB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169" y="1496169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338288-150A-E95A-B30A-F484A9FCFAA5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338288-150A-E95A-B30A-F484A9FCF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1103031-92F8-40C5-9006-F2FC84E23167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2CF92E-F543-6287-459B-9010AA8091F0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2CF92E-F543-6287-459B-9010AA809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984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4AFCC-1B25-522C-529B-D52B26912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5E0DF-94EC-C86F-E213-2ED781F782D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5E0DF-94EC-C86F-E213-2ED781F78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AA2617-1712-3216-678A-C682B6348958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AA2617-1712-3216-678A-C682B6348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DDB09FF-512C-B4E7-8D2F-751CFADF8A94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23419FE-FFEB-3135-4780-88F6CBFBEC17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E30777-5528-BABB-34F7-0A83909E2B56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E30777-5528-BABB-34F7-0A83909E2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311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1D2F4-9B95-6511-E046-A574D0DD2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FF2208-2DFD-4F75-F216-3C7C4194D37D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FF2208-2DFD-4F75-F216-3C7C4194D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521D0C-3479-FAF2-C7EB-2CB7FDB2CB6A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A7591F-374F-72D0-4907-BEE26A7B3D79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A7591F-374F-72D0-4907-BEE26A7B3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0F9DBD-181A-FA93-0FB7-4C27B45142C5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0F9DBD-181A-FA93-0FB7-4C27B451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1DA3EBA-9CE4-298D-F06F-1CB08B971BF9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66F7E9-9F48-5C44-66E3-4B6753944CCB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66F7E9-9F48-5C44-66E3-4B6753944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721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83158-9CD3-1FB9-EA26-6B69ABCCA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9FBC74-13FD-043E-1305-A1FEBFADAEF7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9FBC74-13FD-043E-1305-A1FEBFADA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6E70B77-B227-D22E-609E-A5D7D75C186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5DBD26-14F4-4FF2-60C7-7F3B6EDDD42F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5DBD26-14F4-4FF2-60C7-7F3B6EDDD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44A084-CB45-975F-9CB9-0C5E5C34C198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807FBC-A5FC-9C61-599E-493F287446E9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807FBC-A5FC-9C61-599E-493F28744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230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F6D6A-8BDB-E4E3-FAE2-100E0E046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C54949-A33A-6954-9E34-65D67272D5F6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C54949-A33A-6954-9E34-65D67272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5C7A38-86D1-EE54-D63E-0B7EB2413063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5C7A38-86D1-EE54-D63E-0B7EB2413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0BE60D-A6BD-90FC-459C-B5954E269C10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0BE60D-A6BD-90FC-459C-B5954E269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C5B06B2-ECF4-086B-7729-D4ECC6DC082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CF5A87-C058-5238-5C6B-9634A1AC5815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BA47A6-D96A-FE31-94D3-87580A60D90E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DECAF7-D2A6-A90D-7619-FC0E17123383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DECAF7-D2A6-A90D-7619-FC0E17123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F2B6F4-82DC-15EF-8CEA-12F896C3287E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F2B6F4-82DC-15EF-8CEA-12F896C32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E4387-086E-6A84-8E4F-8FEAF1D31D75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E4387-086E-6A84-8E4F-8FEAF1D31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5F517FA-B0D7-BE3D-23EC-B9F6FC398170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A018CB-28C7-45A4-715A-B03EE0F94080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6570EC-8414-6BE6-1ECD-7E0FFA2CC6BC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6570EC-8414-6BE6-1ECD-7E0FFA2C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973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CEAC7-AB2F-498B-5CC7-B19874E34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F16FA9-6711-A31A-6DAF-E44FA58DD402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F16FA9-6711-A31A-6DAF-E44FA58DD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F2F0C4-367D-B8C5-1332-201D7D4C8592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F2F0C4-367D-B8C5-1332-201D7D4C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D723E1-3F05-5C45-7A66-DE3E64E031A6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D723E1-3F05-5C45-7A66-DE3E64E03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584BE0F-1F04-8E51-8FD2-6347278FBD9F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2FBE3C5-468F-EA18-E62A-C8C48848FFBC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C865D1-57D8-9956-8411-13C58C4799E1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4E565-6A1C-0E81-B363-CE54EEE94735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4E565-6A1C-0E81-B363-CE54EEE94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5F4BD0-FFD5-4F45-F32E-8A2F243B18FD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5F4BD0-FFD5-4F45-F32E-8A2F243B1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F54875-07EF-2C16-7476-FD04AD04DF09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F54875-07EF-2C16-7476-FD04AD04D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13860E-53A1-E504-AB3B-3FAA9EE08A06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DBB8A0-FEAA-D58B-E71C-7BA7C655CA34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4CA16D-EA37-3196-4A6E-56E9FD07F248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4CA16D-EA37-3196-4A6E-56E9FD07F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BC9656-96EF-F084-D1DA-4E73CC15D9F2}"/>
              </a:ext>
            </a:extLst>
          </p:cNvPr>
          <p:cNvCxnSpPr>
            <a:cxnSpLocks/>
          </p:cNvCxnSpPr>
          <p:nvPr/>
        </p:nvCxnSpPr>
        <p:spPr>
          <a:xfrm>
            <a:off x="2295193" y="3735427"/>
            <a:ext cx="217915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0E4830-63C4-4A95-AF4B-5C5BA307D01D}"/>
              </a:ext>
            </a:extLst>
          </p:cNvPr>
          <p:cNvCxnSpPr>
            <a:cxnSpLocks/>
          </p:cNvCxnSpPr>
          <p:nvPr/>
        </p:nvCxnSpPr>
        <p:spPr>
          <a:xfrm>
            <a:off x="4474346" y="3735427"/>
            <a:ext cx="0" cy="25122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65849E-C89F-C614-39FD-EF8C3B8E5503}"/>
              </a:ext>
            </a:extLst>
          </p:cNvPr>
          <p:cNvCxnSpPr>
            <a:cxnSpLocks/>
          </p:cNvCxnSpPr>
          <p:nvPr/>
        </p:nvCxnSpPr>
        <p:spPr>
          <a:xfrm>
            <a:off x="2295193" y="3049908"/>
            <a:ext cx="380080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C8A4E6-1E4B-3C23-748B-4B9BE03E30AE}"/>
              </a:ext>
            </a:extLst>
          </p:cNvPr>
          <p:cNvCxnSpPr>
            <a:cxnSpLocks/>
          </p:cNvCxnSpPr>
          <p:nvPr/>
        </p:nvCxnSpPr>
        <p:spPr>
          <a:xfrm>
            <a:off x="6096000" y="3049908"/>
            <a:ext cx="0" cy="3197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6BAF56-922D-41FF-6DB0-CFAAB5F6FE95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CBB95D-34BC-AA78-EE6B-9CCE1E16D615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7C8AE2-55B9-D1F8-B60C-1E0A81E869C0}"/>
                  </a:ext>
                </a:extLst>
              </p:cNvPr>
              <p:cNvSpPr txBox="1"/>
              <p:nvPr/>
            </p:nvSpPr>
            <p:spPr>
              <a:xfrm>
                <a:off x="1617410" y="355303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7C8AE2-55B9-D1F8-B60C-1E0A81E86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3553035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E154B0-71F6-B36B-8695-2416B731670A}"/>
                  </a:ext>
                </a:extLst>
              </p:cNvPr>
              <p:cNvSpPr txBox="1"/>
              <p:nvPr/>
            </p:nvSpPr>
            <p:spPr>
              <a:xfrm>
                <a:off x="1607330" y="28682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E154B0-71F6-B36B-8695-2416B7316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330" y="2868232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228C8C-4C2F-4E87-08D5-EF74F865957C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228C8C-4C2F-4E87-08D5-EF74F865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5C0718-DBAA-F5D6-941B-74EE01C3FB1F}"/>
                  </a:ext>
                </a:extLst>
              </p:cNvPr>
              <p:cNvSpPr txBox="1"/>
              <p:nvPr/>
            </p:nvSpPr>
            <p:spPr>
              <a:xfrm>
                <a:off x="4074079" y="6231631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5C0718-DBAA-F5D6-941B-74EE01C3F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079" y="6231631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4E72D2-03F7-76B4-E2A5-3CB7BA3B079F}"/>
                  </a:ext>
                </a:extLst>
              </p:cNvPr>
              <p:cNvSpPr txBox="1"/>
              <p:nvPr/>
            </p:nvSpPr>
            <p:spPr>
              <a:xfrm>
                <a:off x="5692301" y="622229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4E72D2-03F7-76B4-E2A5-3CB7BA3B0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301" y="6222298"/>
                <a:ext cx="80739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69E8C0D-A8DC-94FF-C4A9-BBC7195B04DC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69E8C0D-A8DC-94FF-C4A9-BBC7195B0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85A8F817-0F06-8242-005C-6448FB392FC7}"/>
              </a:ext>
            </a:extLst>
          </p:cNvPr>
          <p:cNvSpPr/>
          <p:nvPr/>
        </p:nvSpPr>
        <p:spPr>
          <a:xfrm>
            <a:off x="4394446" y="3669980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831E9F0-0C80-3D4A-8E4D-4854F313F68B}"/>
              </a:ext>
            </a:extLst>
          </p:cNvPr>
          <p:cNvSpPr/>
          <p:nvPr/>
        </p:nvSpPr>
        <p:spPr>
          <a:xfrm>
            <a:off x="6031069" y="2990238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F05C12-92DA-C1C3-2D87-2CC67F751C68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0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4167210" cy="4430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2083605" cy="44306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773302" y="6361403"/>
            <a:ext cx="127620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6856907" y="6361403"/>
            <a:ext cx="84199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6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B0BF0-3F58-E9C3-F643-4803FF06B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7F6636-D75A-0300-FF6D-BC63B9EA8C2C}"/>
              </a:ext>
            </a:extLst>
          </p:cNvPr>
          <p:cNvSpPr/>
          <p:nvPr/>
        </p:nvSpPr>
        <p:spPr>
          <a:xfrm>
            <a:off x="2290363" y="2283353"/>
            <a:ext cx="5573772" cy="392937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6CB452-0B5B-5D1B-C996-88383FC307E1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6CB452-0B5B-5D1B-C996-88383FC30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15148B-E61F-A192-87F4-F0606ED06F18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15148B-E61F-A192-87F4-F0606ED06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FC97A9-DAC7-3C51-264B-1489D114FCDD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FC97A9-DAC7-3C51-264B-1489D114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472485C-8564-8E8F-96BF-D930B605FF6F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55DE0D-D736-3D42-CF53-7CF7BACF6582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8FD0B4-F991-6DDB-7836-6BB54299454C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48A274-E307-8284-5A2C-5310A766ADDF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48A274-E307-8284-5A2C-5310A766A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1F647-7DAC-0D11-F31B-D40CF2BA3844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1F647-7DAC-0D11-F31B-D40CF2BA3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D563B-41C5-6787-96A8-16DA0B2A0120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D563B-41C5-6787-96A8-16DA0B2A0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7DB6DF8-B90F-21A9-1E0B-F1DCDD533BCB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D62A77-89DA-3D67-50D4-78E6A64037A3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0C4D31-F65C-67F3-9416-1969256E62D6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0C4D31-F65C-67F3-9416-1969256E6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37351E-8A07-5002-A0A8-D3FC75431E67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F76F27-2BE7-0F2E-4A65-6F448A66CE7E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A3F712-9DA6-1796-4315-688131613741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A3F712-9DA6-1796-4315-688131613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0CAEA91-0416-549C-DCDA-3755A6C3E1A9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0CAEA91-0416-549C-DCDA-3755A6C3E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9FD7228D-581D-9FAC-10E3-1D9700358815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A94588-E9BB-204A-C782-EF11C6999A48}"/>
              </a:ext>
            </a:extLst>
          </p:cNvPr>
          <p:cNvSpPr txBox="1"/>
          <p:nvPr/>
        </p:nvSpPr>
        <p:spPr>
          <a:xfrm>
            <a:off x="2906262" y="5344720"/>
            <a:ext cx="186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REVENUE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F09FD7-A20E-A44A-7514-C793713B8258}"/>
                  </a:ext>
                </a:extLst>
              </p:cNvPr>
              <p:cNvSpPr txBox="1"/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Boucherie Block" panose="02000506000000020004" pitchFamily="2" charset="0"/>
                  </a:rPr>
                  <a:t>revenue = price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600" b="1" dirty="0">
                    <a:latin typeface="Boucherie Block" panose="02000506000000020004" pitchFamily="2" charset="0"/>
                  </a:rPr>
                  <a:t> quantity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F09FD7-A20E-A44A-7514-C793713B8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blipFill>
                <a:blip r:embed="rId11"/>
                <a:stretch>
                  <a:fillRect l="-3273" t="-1415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202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4DCF5-98BB-76D5-A8CE-7643334F1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CEC97F-41D7-A81C-8AEA-F2F403B5F032}"/>
              </a:ext>
            </a:extLst>
          </p:cNvPr>
          <p:cNvSpPr/>
          <p:nvPr/>
        </p:nvSpPr>
        <p:spPr>
          <a:xfrm>
            <a:off x="2290363" y="2672333"/>
            <a:ext cx="5568937" cy="3540396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DCBFCD-01C9-4BE8-F028-3DD5D23C1A8C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DCBFCD-01C9-4BE8-F028-3DD5D23C1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BBDAF6-07AD-6896-3A6E-4DF743C61303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BBDAF6-07AD-6896-3A6E-4DF743C61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C6FB69-5B3D-5258-7B32-E2DB4D716B92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C6FB69-5B3D-5258-7B32-E2DB4D716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364CFD0-38D4-EFF4-8330-54478650A4A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B4BC533-5E53-DC4A-3132-75B654826B13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D44E74-29BD-F64F-50F3-BA5093859C90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5B29E1-3E80-1859-C00B-9594BC03CAED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5B29E1-3E80-1859-C00B-9594BC03C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29CDDA-1E4C-E48D-F939-7B441DF3CDFA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29CDDA-1E4C-E48D-F939-7B441DF3C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8B19AD-073B-4527-89FE-F395144B0C25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8B19AD-073B-4527-89FE-F395144B0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E23F4C1-29A6-A5D4-88DA-F62E5E7671F3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CAA5B5-72FF-DE76-C4B6-CD5FECBABE96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606E33-CF91-0712-3E91-E7455A31D8D7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606E33-CF91-0712-3E91-E7455A31D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942BE3-1D0E-2415-1FF1-2BFD443B744A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963AB1-66F0-328E-C4B1-D95A09A764D9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A3409C-421B-464B-F427-6E2B9A98935B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A3409C-421B-464B-F427-6E2B9A989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B2886D-72A8-2539-1C4C-BEBDDBB54B5B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B2886D-72A8-2539-1C4C-BEBDDBB54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1246C511-1676-4DB8-1149-D35B57BCFCF1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16EFF0-B870-CE84-202F-E1AFEC7A41EE}"/>
              </a:ext>
            </a:extLst>
          </p:cNvPr>
          <p:cNvSpPr txBox="1"/>
          <p:nvPr/>
        </p:nvSpPr>
        <p:spPr>
          <a:xfrm>
            <a:off x="2906262" y="5344720"/>
            <a:ext cx="186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947977-B297-AF67-6ADB-CBAB7609D53B}"/>
                  </a:ext>
                </a:extLst>
              </p:cNvPr>
              <p:cNvSpPr txBox="1"/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Boucherie Block" panose="02000506000000020004" pitchFamily="2" charset="0"/>
                  </a:rPr>
                  <a:t>costs = quantity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600" b="1" dirty="0">
                    <a:latin typeface="Boucherie Block" panose="02000506000000020004" pitchFamily="2" charset="0"/>
                  </a:rPr>
                  <a:t> atc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947977-B297-AF67-6ADB-CBAB7609D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blipFill>
                <a:blip r:embed="rId11"/>
                <a:stretch>
                  <a:fillRect l="-3273" t="-1415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381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B8C2F-ED3D-4752-D225-C3D1C43A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085EF6-8581-A7C8-98F5-80C97C196C8F}"/>
              </a:ext>
            </a:extLst>
          </p:cNvPr>
          <p:cNvSpPr/>
          <p:nvPr/>
        </p:nvSpPr>
        <p:spPr>
          <a:xfrm>
            <a:off x="2290363" y="2283353"/>
            <a:ext cx="5573772" cy="392937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B722D-1962-0189-C37D-68D30DD37D20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B722D-1962-0189-C37D-68D30DD37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483D6E-6048-13A5-B12D-0D35FCEAAB0D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483D6E-6048-13A5-B12D-0D35FCEAA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203600-2B5A-5990-D631-CD032693B88C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203600-2B5A-5990-D631-CD032693B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874E0A9-0C93-70AB-A8F9-63F52FEBEF95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7AC25D7-DFD4-BE35-E500-42A9D5FCAC9B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465CD5-625D-30F5-D801-91D002875E0E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BBB672-ACDF-E4B3-FDA1-799460C757BD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BBB672-ACDF-E4B3-FDA1-799460C75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5BC0E2-ECFE-094F-EC4B-59C3EDD1EC22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5BC0E2-ECFE-094F-EC4B-59C3EDD1E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EED05-5869-E2C5-8BEA-B4508F898C8B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EED05-5869-E2C5-8BEA-B4508F898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AE9357-267D-7D46-F7F5-AB07BA079FEA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A311B0-5834-B9E6-224D-4BCEDB08E704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B7087F-5DA9-8EDB-6303-94B160D4814A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B7087F-5DA9-8EDB-6303-94B160D48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CD5244-1B4D-5F6C-D466-D712D32F889F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C60A0D-2F84-5CAD-834F-D958D7902293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8634A7-F200-7CE0-B291-73026A19BBE7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8634A7-F200-7CE0-B291-73026A19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5FD211-0FD4-AFF8-B1B8-2ED64A8D340C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5FD211-0FD4-AFF8-B1B8-2ED64A8D3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67E7F641-6D0B-7E0E-39F3-96201CD7EF37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AD0604-17CB-EA9A-5399-FDE2DEA6C385}"/>
              </a:ext>
            </a:extLst>
          </p:cNvPr>
          <p:cNvSpPr/>
          <p:nvPr/>
        </p:nvSpPr>
        <p:spPr>
          <a:xfrm>
            <a:off x="2295192" y="2672333"/>
            <a:ext cx="5564108" cy="3540396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F45E8A-3EB4-C130-60C1-39D1D5A9ACBF}"/>
              </a:ext>
            </a:extLst>
          </p:cNvPr>
          <p:cNvSpPr txBox="1"/>
          <p:nvPr/>
        </p:nvSpPr>
        <p:spPr>
          <a:xfrm>
            <a:off x="3300024" y="1229378"/>
            <a:ext cx="554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PROFIT = REVENUE - COST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57225B-8936-49B6-E71F-A6EB21C26D05}"/>
              </a:ext>
            </a:extLst>
          </p:cNvPr>
          <p:cNvSpPr/>
          <p:nvPr/>
        </p:nvSpPr>
        <p:spPr>
          <a:xfrm flipH="1">
            <a:off x="4230841" y="1846262"/>
            <a:ext cx="678510" cy="648486"/>
          </a:xfrm>
          <a:custGeom>
            <a:avLst/>
            <a:gdLst>
              <a:gd name="connsiteX0" fmla="*/ 0 w 426128"/>
              <a:gd name="connsiteY0" fmla="*/ 701336 h 710546"/>
              <a:gd name="connsiteX1" fmla="*/ 195308 w 426128"/>
              <a:gd name="connsiteY1" fmla="*/ 612560 h 710546"/>
              <a:gd name="connsiteX2" fmla="*/ 426128 w 426128"/>
              <a:gd name="connsiteY2" fmla="*/ 0 h 71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128" h="710546">
                <a:moveTo>
                  <a:pt x="0" y="701336"/>
                </a:moveTo>
                <a:cubicBezTo>
                  <a:pt x="62143" y="715392"/>
                  <a:pt x="124287" y="729449"/>
                  <a:pt x="195308" y="612560"/>
                </a:cubicBezTo>
                <a:cubicBezTo>
                  <a:pt x="266329" y="495671"/>
                  <a:pt x="346228" y="247835"/>
                  <a:pt x="426128" y="0"/>
                </a:cubicBezTo>
              </a:path>
            </a:pathLst>
          </a:cu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25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88CE8-E046-81C6-F898-1FEBC56B3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972788-0A23-50DE-F46A-385EE49CD51E}"/>
                  </a:ext>
                </a:extLst>
              </p:cNvPr>
              <p:cNvSpPr txBox="1"/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972788-0A23-50DE-F46A-385EE49C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FF05C5-A54B-9AFB-31CA-F22A284D5406}"/>
                  </a:ext>
                </a:extLst>
              </p:cNvPr>
              <p:cNvSpPr txBox="1"/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FF05C5-A54B-9AFB-31CA-F22A284D5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1494971-745E-6217-A284-B8CEA648FA66}"/>
              </a:ext>
            </a:extLst>
          </p:cNvPr>
          <p:cNvSpPr/>
          <p:nvPr/>
        </p:nvSpPr>
        <p:spPr>
          <a:xfrm>
            <a:off x="3581068" y="59927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D6DE82-3034-9A5D-CC6F-D6B708FC703E}"/>
                  </a:ext>
                </a:extLst>
              </p:cNvPr>
              <p:cNvSpPr txBox="1"/>
              <p:nvPr/>
            </p:nvSpPr>
            <p:spPr>
              <a:xfrm>
                <a:off x="10899117" y="133868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D6DE82-3034-9A5D-CC6F-D6B708FC7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117" y="133868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77202E-E058-24F1-B756-B733C998D889}"/>
              </a:ext>
            </a:extLst>
          </p:cNvPr>
          <p:cNvSpPr/>
          <p:nvPr/>
        </p:nvSpPr>
        <p:spPr>
          <a:xfrm>
            <a:off x="5364906" y="1641857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729C443-FFB7-6A3D-226E-C949A0C0D636}"/>
              </a:ext>
            </a:extLst>
          </p:cNvPr>
          <p:cNvSpPr/>
          <p:nvPr/>
        </p:nvSpPr>
        <p:spPr>
          <a:xfrm>
            <a:off x="4347729" y="2243944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1B7382-CB1A-4B6C-7B49-F82C74007475}"/>
                  </a:ext>
                </a:extLst>
              </p:cNvPr>
              <p:cNvSpPr txBox="1"/>
              <p:nvPr/>
            </p:nvSpPr>
            <p:spPr>
              <a:xfrm>
                <a:off x="10678439" y="194314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1B7382-CB1A-4B6C-7B49-F82C74007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439" y="1943144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9E173E-45D4-AB55-7941-B393B6CFEBA5}"/>
              </a:ext>
            </a:extLst>
          </p:cNvPr>
          <p:cNvSpPr/>
          <p:nvPr/>
        </p:nvSpPr>
        <p:spPr>
          <a:xfrm>
            <a:off x="3918239" y="1048810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A9968-29BE-370B-E476-5345EEDD5D8F}"/>
                  </a:ext>
                </a:extLst>
              </p:cNvPr>
              <p:cNvSpPr txBox="1"/>
              <p:nvPr/>
            </p:nvSpPr>
            <p:spPr>
              <a:xfrm>
                <a:off x="10292176" y="519313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A9968-29BE-370B-E476-5345EEDD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176" y="5193139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8432A1A-4BD0-184C-3530-C942441EBD18}"/>
              </a:ext>
            </a:extLst>
          </p:cNvPr>
          <p:cNvSpPr/>
          <p:nvPr/>
        </p:nvSpPr>
        <p:spPr>
          <a:xfrm>
            <a:off x="3634220" y="1131937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04F2D4-4693-7257-E7D6-DEE440BAB08B}"/>
                  </a:ext>
                </a:extLst>
              </p:cNvPr>
              <p:cNvSpPr txBox="1"/>
              <p:nvPr/>
            </p:nvSpPr>
            <p:spPr>
              <a:xfrm>
                <a:off x="8718839" y="864490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04F2D4-4693-7257-E7D6-DEE440BA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839" y="864490"/>
                <a:ext cx="122767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F4B653-084B-4CE8-2F48-1A9604A4616F}"/>
              </a:ext>
            </a:extLst>
          </p:cNvPr>
          <p:cNvCxnSpPr>
            <a:cxnSpLocks/>
          </p:cNvCxnSpPr>
          <p:nvPr/>
        </p:nvCxnSpPr>
        <p:spPr>
          <a:xfrm flipH="1">
            <a:off x="3613017" y="3043418"/>
            <a:ext cx="44381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B6BE8C-88D4-F7B7-DA4C-C503F6355B9B}"/>
              </a:ext>
            </a:extLst>
          </p:cNvPr>
          <p:cNvCxnSpPr>
            <a:cxnSpLocks/>
          </p:cNvCxnSpPr>
          <p:nvPr/>
        </p:nvCxnSpPr>
        <p:spPr>
          <a:xfrm>
            <a:off x="8051133" y="3043418"/>
            <a:ext cx="0" cy="312627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7E846E-16A6-13B3-C3D5-EF076658A70A}"/>
              </a:ext>
            </a:extLst>
          </p:cNvPr>
          <p:cNvCxnSpPr>
            <a:cxnSpLocks/>
          </p:cNvCxnSpPr>
          <p:nvPr/>
        </p:nvCxnSpPr>
        <p:spPr>
          <a:xfrm>
            <a:off x="7180759" y="4621904"/>
            <a:ext cx="0" cy="15631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9C4F73-87E3-F32B-9E36-DF1C1DB30143}"/>
                  </a:ext>
                </a:extLst>
              </p:cNvPr>
              <p:cNvSpPr txBox="1"/>
              <p:nvPr/>
            </p:nvSpPr>
            <p:spPr>
              <a:xfrm>
                <a:off x="1893476" y="2863938"/>
                <a:ext cx="17264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9C4F73-87E3-F32B-9E36-DF1C1DB30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476" y="2863938"/>
                <a:ext cx="1726455" cy="646331"/>
              </a:xfrm>
              <a:prstGeom prst="rect">
                <a:avLst/>
              </a:prstGeom>
              <a:blipFill>
                <a:blip r:embed="rId8"/>
                <a:stretch>
                  <a:fillRect r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8DFA39-215A-3ECD-EBD9-D946CD7F43CA}"/>
                  </a:ext>
                </a:extLst>
              </p:cNvPr>
              <p:cNvSpPr txBox="1"/>
              <p:nvPr/>
            </p:nvSpPr>
            <p:spPr>
              <a:xfrm>
                <a:off x="663263" y="4385896"/>
                <a:ext cx="17264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8DFA39-215A-3ECD-EBD9-D946CD7F4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3" y="4385896"/>
                <a:ext cx="1726455" cy="646331"/>
              </a:xfrm>
              <a:prstGeom prst="rect">
                <a:avLst/>
              </a:prstGeom>
              <a:blipFill>
                <a:blip r:embed="rId9"/>
                <a:stretch>
                  <a:fillRect r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286A68-F916-1753-BA11-AE8D8462142A}"/>
              </a:ext>
            </a:extLst>
          </p:cNvPr>
          <p:cNvCxnSpPr>
            <a:cxnSpLocks/>
          </p:cNvCxnSpPr>
          <p:nvPr/>
        </p:nvCxnSpPr>
        <p:spPr>
          <a:xfrm flipV="1">
            <a:off x="2735000" y="791790"/>
            <a:ext cx="17159" cy="19206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B7F6F1-F60E-9D11-B459-130AC91059FC}"/>
              </a:ext>
            </a:extLst>
          </p:cNvPr>
          <p:cNvCxnSpPr>
            <a:cxnSpLocks/>
          </p:cNvCxnSpPr>
          <p:nvPr/>
        </p:nvCxnSpPr>
        <p:spPr>
          <a:xfrm>
            <a:off x="2743579" y="3336131"/>
            <a:ext cx="8580" cy="283356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96B11B-20D4-64EB-A07D-1D554BA57F01}"/>
              </a:ext>
            </a:extLst>
          </p:cNvPr>
          <p:cNvCxnSpPr>
            <a:cxnSpLocks/>
          </p:cNvCxnSpPr>
          <p:nvPr/>
        </p:nvCxnSpPr>
        <p:spPr>
          <a:xfrm flipH="1" flipV="1">
            <a:off x="1428612" y="783942"/>
            <a:ext cx="4545" cy="349296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A932A6-7778-5129-C11D-EC8D58DE2D5C}"/>
              </a:ext>
            </a:extLst>
          </p:cNvPr>
          <p:cNvCxnSpPr>
            <a:cxnSpLocks/>
          </p:cNvCxnSpPr>
          <p:nvPr/>
        </p:nvCxnSpPr>
        <p:spPr>
          <a:xfrm>
            <a:off x="1428612" y="4888647"/>
            <a:ext cx="0" cy="129639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7BD93A-1A27-40D8-AABB-65C1FCB98761}"/>
                  </a:ext>
                </a:extLst>
              </p:cNvPr>
              <p:cNvSpPr txBox="1"/>
              <p:nvPr/>
            </p:nvSpPr>
            <p:spPr>
              <a:xfrm>
                <a:off x="244834" y="2343122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7BD93A-1A27-40D8-AABB-65C1FCB98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4" y="2343122"/>
                <a:ext cx="1102893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27B17D-A54D-AFEA-2236-BC5CC33CAF36}"/>
                  </a:ext>
                </a:extLst>
              </p:cNvPr>
              <p:cNvSpPr txBox="1"/>
              <p:nvPr/>
            </p:nvSpPr>
            <p:spPr>
              <a:xfrm>
                <a:off x="220584" y="5270083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27B17D-A54D-AFEA-2236-BC5CC33CA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84" y="5270083"/>
                <a:ext cx="1102893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AAF120C-FFF0-9A9A-E40E-876124966E02}"/>
                  </a:ext>
                </a:extLst>
              </p:cNvPr>
              <p:cNvSpPr txBox="1"/>
              <p:nvPr/>
            </p:nvSpPr>
            <p:spPr>
              <a:xfrm>
                <a:off x="1665827" y="1677238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AAF120C-FFF0-9A9A-E40E-876124966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27" y="1677238"/>
                <a:ext cx="110289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7CB405-D16A-46C1-9A55-CFDCD1CC422B}"/>
                  </a:ext>
                </a:extLst>
              </p:cNvPr>
              <p:cNvSpPr txBox="1"/>
              <p:nvPr/>
            </p:nvSpPr>
            <p:spPr>
              <a:xfrm>
                <a:off x="1665826" y="3839943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7CB405-D16A-46C1-9A55-CFDCD1CC4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26" y="3839943"/>
                <a:ext cx="110289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D36406-4CDA-394F-3599-81E613C7FD8E}"/>
              </a:ext>
            </a:extLst>
          </p:cNvPr>
          <p:cNvCxnSpPr>
            <a:cxnSpLocks/>
          </p:cNvCxnSpPr>
          <p:nvPr/>
        </p:nvCxnSpPr>
        <p:spPr>
          <a:xfrm flipH="1" flipV="1">
            <a:off x="2389718" y="4606557"/>
            <a:ext cx="4791041" cy="1534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2D3B088-F651-C401-E3DF-57E0FF12E311}"/>
                  </a:ext>
                </a:extLst>
              </p:cNvPr>
              <p:cNvSpPr txBox="1"/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2D3B088-F651-C401-E3DF-57E0FF12E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3882549-D720-1E7E-57FD-B217B5CB7069}"/>
                  </a:ext>
                </a:extLst>
              </p:cNvPr>
              <p:cNvSpPr txBox="1"/>
              <p:nvPr/>
            </p:nvSpPr>
            <p:spPr>
              <a:xfrm>
                <a:off x="7647435" y="622187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3882549-D720-1E7E-57FD-B217B5CB7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435" y="6221879"/>
                <a:ext cx="807396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507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F483E-DC02-A22F-5E46-9C97EA27D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0106E9-426C-875A-ECAC-DDE2528BA490}"/>
                  </a:ext>
                </a:extLst>
              </p:cNvPr>
              <p:cNvSpPr txBox="1"/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0106E9-426C-875A-ECAC-DDE2528BA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0965AE-3061-756D-BED9-59912E4ADE4A}"/>
                  </a:ext>
                </a:extLst>
              </p:cNvPr>
              <p:cNvSpPr txBox="1"/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0965AE-3061-756D-BED9-59912E4AD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9410208-3E97-EDD1-00AD-E7816A78C22C}"/>
              </a:ext>
            </a:extLst>
          </p:cNvPr>
          <p:cNvSpPr/>
          <p:nvPr/>
        </p:nvSpPr>
        <p:spPr>
          <a:xfrm>
            <a:off x="3581068" y="59927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B85869D-6F70-32C6-CBEB-1C560F1425E1}"/>
              </a:ext>
            </a:extLst>
          </p:cNvPr>
          <p:cNvSpPr/>
          <p:nvPr/>
        </p:nvSpPr>
        <p:spPr>
          <a:xfrm>
            <a:off x="5364906" y="1641857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B234675-F138-8F0B-3AEC-1C3C9DBC4758}"/>
              </a:ext>
            </a:extLst>
          </p:cNvPr>
          <p:cNvSpPr/>
          <p:nvPr/>
        </p:nvSpPr>
        <p:spPr>
          <a:xfrm>
            <a:off x="4347729" y="2243944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B2A80CC-0E01-B916-FBA2-C370B19B22B9}"/>
              </a:ext>
            </a:extLst>
          </p:cNvPr>
          <p:cNvSpPr/>
          <p:nvPr/>
        </p:nvSpPr>
        <p:spPr>
          <a:xfrm>
            <a:off x="3634220" y="1131937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BAE58E-9774-DEB3-5A02-CFFB6AAA40F8}"/>
              </a:ext>
            </a:extLst>
          </p:cNvPr>
          <p:cNvSpPr txBox="1"/>
          <p:nvPr/>
        </p:nvSpPr>
        <p:spPr>
          <a:xfrm>
            <a:off x="9152715" y="629802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Boucherie Block" panose="02000506000000020004" pitchFamily="2" charset="0"/>
              </a:rPr>
              <a:t>Supply Curve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880803-EBEC-3A1E-892A-6426F8B40B3B}"/>
              </a:ext>
            </a:extLst>
          </p:cNvPr>
          <p:cNvCxnSpPr>
            <a:cxnSpLocks/>
          </p:cNvCxnSpPr>
          <p:nvPr/>
        </p:nvCxnSpPr>
        <p:spPr>
          <a:xfrm>
            <a:off x="7180759" y="4621904"/>
            <a:ext cx="0" cy="15631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1F67F4-50AA-477B-9A94-07387D248271}"/>
                  </a:ext>
                </a:extLst>
              </p:cNvPr>
              <p:cNvSpPr txBox="1"/>
              <p:nvPr/>
            </p:nvSpPr>
            <p:spPr>
              <a:xfrm>
                <a:off x="1835574" y="4421891"/>
                <a:ext cx="1726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1F67F4-50AA-477B-9A94-07387D248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574" y="4421891"/>
                <a:ext cx="1726455" cy="369332"/>
              </a:xfrm>
              <a:prstGeom prst="rect">
                <a:avLst/>
              </a:prstGeom>
              <a:blipFill>
                <a:blip r:embed="rId4"/>
                <a:stretch>
                  <a:fillRect r="-106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A319A7C-E234-6ED7-C721-10CC9946250F}"/>
                  </a:ext>
                </a:extLst>
              </p:cNvPr>
              <p:cNvSpPr txBox="1"/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A319A7C-E234-6ED7-C721-10CC99462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A0A6B0-9CD1-6688-45EF-A003C3915DC8}"/>
              </a:ext>
            </a:extLst>
          </p:cNvPr>
          <p:cNvCxnSpPr>
            <a:cxnSpLocks/>
            <a:stCxn id="15" idx="1"/>
          </p:cNvCxnSpPr>
          <p:nvPr/>
        </p:nvCxnSpPr>
        <p:spPr>
          <a:xfrm flipV="1">
            <a:off x="3607463" y="4621904"/>
            <a:ext cx="0" cy="1614693"/>
          </a:xfrm>
          <a:prstGeom prst="line">
            <a:avLst/>
          </a:prstGeom>
          <a:ln w="190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21AE00-9314-D87F-1D6B-4865CCA9695F}"/>
              </a:ext>
            </a:extLst>
          </p:cNvPr>
          <p:cNvSpPr/>
          <p:nvPr/>
        </p:nvSpPr>
        <p:spPr>
          <a:xfrm>
            <a:off x="7163851" y="1160342"/>
            <a:ext cx="1784657" cy="3474720"/>
          </a:xfrm>
          <a:custGeom>
            <a:avLst/>
            <a:gdLst>
              <a:gd name="connsiteX0" fmla="*/ 0 w 1784657"/>
              <a:gd name="connsiteY0" fmla="*/ 3474720 h 3474720"/>
              <a:gd name="connsiteX1" fmla="*/ 945931 w 1784657"/>
              <a:gd name="connsiteY1" fmla="*/ 1835106 h 3474720"/>
              <a:gd name="connsiteX2" fmla="*/ 1784657 w 1784657"/>
              <a:gd name="connsiteY2" fmla="*/ 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4657" h="3474720">
                <a:moveTo>
                  <a:pt x="0" y="3474720"/>
                </a:moveTo>
                <a:cubicBezTo>
                  <a:pt x="324244" y="2944473"/>
                  <a:pt x="648488" y="2414226"/>
                  <a:pt x="945931" y="1835106"/>
                </a:cubicBezTo>
                <a:cubicBezTo>
                  <a:pt x="1243374" y="1255986"/>
                  <a:pt x="1514015" y="627993"/>
                  <a:pt x="1784657" y="0"/>
                </a:cubicBezTo>
              </a:path>
            </a:pathLst>
          </a:custGeom>
          <a:noFill/>
          <a:ln w="1905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69A498-1659-FC2B-B3BA-2DBA8950052C}"/>
              </a:ext>
            </a:extLst>
          </p:cNvPr>
          <p:cNvCxnSpPr>
            <a:cxnSpLocks/>
          </p:cNvCxnSpPr>
          <p:nvPr/>
        </p:nvCxnSpPr>
        <p:spPr>
          <a:xfrm>
            <a:off x="3607463" y="4606557"/>
            <a:ext cx="3551283" cy="2284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BE7760-346E-8151-542F-E4512CD01AEB}"/>
              </a:ext>
            </a:extLst>
          </p:cNvPr>
          <p:cNvCxnSpPr>
            <a:cxnSpLocks/>
          </p:cNvCxnSpPr>
          <p:nvPr/>
        </p:nvCxnSpPr>
        <p:spPr>
          <a:xfrm flipH="1" flipV="1">
            <a:off x="2987799" y="835496"/>
            <a:ext cx="4545" cy="349296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1CB30C-646B-782D-04CC-E91F449B33C2}"/>
              </a:ext>
            </a:extLst>
          </p:cNvPr>
          <p:cNvCxnSpPr>
            <a:cxnSpLocks/>
          </p:cNvCxnSpPr>
          <p:nvPr/>
        </p:nvCxnSpPr>
        <p:spPr>
          <a:xfrm>
            <a:off x="2987799" y="4940201"/>
            <a:ext cx="0" cy="129639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5E14EE-6458-7706-55FF-4050B4801441}"/>
                  </a:ext>
                </a:extLst>
              </p:cNvPr>
              <p:cNvSpPr txBox="1"/>
              <p:nvPr/>
            </p:nvSpPr>
            <p:spPr>
              <a:xfrm>
                <a:off x="1804021" y="2394676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5E14EE-6458-7706-55FF-4050B4801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021" y="2394676"/>
                <a:ext cx="1102893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9191EE-3967-DD32-3477-57D80CA1C943}"/>
                  </a:ext>
                </a:extLst>
              </p:cNvPr>
              <p:cNvSpPr txBox="1"/>
              <p:nvPr/>
            </p:nvSpPr>
            <p:spPr>
              <a:xfrm>
                <a:off x="1779771" y="5321637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9191EE-3967-DD32-3477-57D80CA1C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771" y="5321637"/>
                <a:ext cx="1102893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808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B974D7FE-DF95-F3C0-0746-C746F3CAE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4"/>
          <a:stretch/>
        </p:blipFill>
        <p:spPr>
          <a:xfrm>
            <a:off x="1712458" y="665018"/>
            <a:ext cx="7831939" cy="60073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B049F9-37DE-19C4-9D5D-925A30955E52}"/>
              </a:ext>
            </a:extLst>
          </p:cNvPr>
          <p:cNvSpPr txBox="1"/>
          <p:nvPr/>
        </p:nvSpPr>
        <p:spPr>
          <a:xfrm>
            <a:off x="2647603" y="279497"/>
            <a:ext cx="214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D and below 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B03D6-A63A-5C81-3F77-7EFA2ABAB085}"/>
              </a:ext>
            </a:extLst>
          </p:cNvPr>
          <p:cNvSpPr txBox="1"/>
          <p:nvPr/>
        </p:nvSpPr>
        <p:spPr>
          <a:xfrm>
            <a:off x="4793720" y="295686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C range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412CF-A5BD-0D77-3051-9CE6CA47229A}"/>
              </a:ext>
            </a:extLst>
          </p:cNvPr>
          <p:cNvSpPr txBox="1"/>
          <p:nvPr/>
        </p:nvSpPr>
        <p:spPr>
          <a:xfrm>
            <a:off x="6600500" y="279497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B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6AE05-276A-D88C-0BA2-BF4DF9231F53}"/>
              </a:ext>
            </a:extLst>
          </p:cNvPr>
          <p:cNvSpPr txBox="1"/>
          <p:nvPr/>
        </p:nvSpPr>
        <p:spPr>
          <a:xfrm>
            <a:off x="8301751" y="295686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a range</a:t>
            </a:r>
          </a:p>
        </p:txBody>
      </p:sp>
    </p:spTree>
    <p:extLst>
      <p:ext uri="{BB962C8B-B14F-4D97-AF65-F5344CB8AC3E}">
        <p14:creationId xmlns:p14="http://schemas.microsoft.com/office/powerpoint/2010/main" val="2150116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2E48C944-497B-E5B5-8404-B33C27D8E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6"/>
          <a:stretch/>
        </p:blipFill>
        <p:spPr>
          <a:xfrm>
            <a:off x="1747093" y="914252"/>
            <a:ext cx="7667070" cy="58445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496662-8C1D-4038-E457-17E8670FC9C0}"/>
              </a:ext>
            </a:extLst>
          </p:cNvPr>
          <p:cNvSpPr txBox="1"/>
          <p:nvPr/>
        </p:nvSpPr>
        <p:spPr>
          <a:xfrm>
            <a:off x="2656432" y="528731"/>
            <a:ext cx="214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D and below 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44350-2CB5-3BED-D841-E73875799A56}"/>
              </a:ext>
            </a:extLst>
          </p:cNvPr>
          <p:cNvSpPr txBox="1"/>
          <p:nvPr/>
        </p:nvSpPr>
        <p:spPr>
          <a:xfrm>
            <a:off x="5044119" y="544920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C range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7772F-F79A-DE4D-62A0-D33143D6B4BF}"/>
              </a:ext>
            </a:extLst>
          </p:cNvPr>
          <p:cNvSpPr txBox="1"/>
          <p:nvPr/>
        </p:nvSpPr>
        <p:spPr>
          <a:xfrm>
            <a:off x="6609329" y="544920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B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8645D-1007-F6BA-D5E2-E9E52FEB5127}"/>
              </a:ext>
            </a:extLst>
          </p:cNvPr>
          <p:cNvSpPr txBox="1"/>
          <p:nvPr/>
        </p:nvSpPr>
        <p:spPr>
          <a:xfrm>
            <a:off x="8223382" y="544920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a range</a:t>
            </a:r>
          </a:p>
        </p:txBody>
      </p:sp>
    </p:spTree>
    <p:extLst>
      <p:ext uri="{BB962C8B-B14F-4D97-AF65-F5344CB8AC3E}">
        <p14:creationId xmlns:p14="http://schemas.microsoft.com/office/powerpoint/2010/main" val="1886886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98744B-EDEF-26CA-EDD4-882925F67D2C}"/>
              </a:ext>
            </a:extLst>
          </p:cNvPr>
          <p:cNvCxnSpPr>
            <a:cxnSpLocks/>
          </p:cNvCxnSpPr>
          <p:nvPr/>
        </p:nvCxnSpPr>
        <p:spPr>
          <a:xfrm flipH="1">
            <a:off x="2078182" y="4186173"/>
            <a:ext cx="5014622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A86F4E-8366-DE80-4C59-7CF7560724D5}"/>
              </a:ext>
            </a:extLst>
          </p:cNvPr>
          <p:cNvCxnSpPr>
            <a:cxnSpLocks/>
          </p:cNvCxnSpPr>
          <p:nvPr/>
        </p:nvCxnSpPr>
        <p:spPr>
          <a:xfrm>
            <a:off x="7092804" y="4186173"/>
            <a:ext cx="0" cy="191130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E2CC80-7201-1C8F-D6F8-1B6CFCEE4F06}"/>
              </a:ext>
            </a:extLst>
          </p:cNvPr>
          <p:cNvCxnSpPr>
            <a:cxnSpLocks/>
          </p:cNvCxnSpPr>
          <p:nvPr/>
        </p:nvCxnSpPr>
        <p:spPr>
          <a:xfrm flipH="1">
            <a:off x="2126673" y="3294276"/>
            <a:ext cx="377464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CA86A7-F940-6E77-7F24-252FCF8EF6DC}"/>
              </a:ext>
            </a:extLst>
          </p:cNvPr>
          <p:cNvCxnSpPr>
            <a:cxnSpLocks/>
          </p:cNvCxnSpPr>
          <p:nvPr/>
        </p:nvCxnSpPr>
        <p:spPr>
          <a:xfrm>
            <a:off x="5901313" y="3294276"/>
            <a:ext cx="0" cy="28645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F18895-CC11-3E4F-C3ED-F65848260F6B}"/>
                  </a:ext>
                </a:extLst>
              </p:cNvPr>
              <p:cNvSpPr txBox="1"/>
              <p:nvPr/>
            </p:nvSpPr>
            <p:spPr>
              <a:xfrm>
                <a:off x="9474136" y="59225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F18895-CC11-3E4F-C3ED-F65848260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136" y="59225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FABB3C-730B-E4F5-A827-5B51AA61B8D9}"/>
                  </a:ext>
                </a:extLst>
              </p:cNvPr>
              <p:cNvSpPr txBox="1"/>
              <p:nvPr/>
            </p:nvSpPr>
            <p:spPr>
              <a:xfrm>
                <a:off x="1437291" y="3368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FABB3C-730B-E4F5-A827-5B51AA61B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291" y="3368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05D56D6-71D1-6CCB-2F41-6E95A0BD1379}"/>
              </a:ext>
            </a:extLst>
          </p:cNvPr>
          <p:cNvSpPr/>
          <p:nvPr/>
        </p:nvSpPr>
        <p:spPr>
          <a:xfrm>
            <a:off x="2078182" y="5214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FAE6A8-E1AF-1DC4-5710-7450585DDE9F}"/>
              </a:ext>
            </a:extLst>
          </p:cNvPr>
          <p:cNvCxnSpPr>
            <a:cxnSpLocks/>
          </p:cNvCxnSpPr>
          <p:nvPr/>
        </p:nvCxnSpPr>
        <p:spPr>
          <a:xfrm>
            <a:off x="3187700" y="1213682"/>
            <a:ext cx="5816600" cy="44306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A52E85-F266-206C-3908-F813862E05DD}"/>
                  </a:ext>
                </a:extLst>
              </p:cNvPr>
              <p:cNvSpPr txBox="1"/>
              <p:nvPr/>
            </p:nvSpPr>
            <p:spPr>
              <a:xfrm>
                <a:off x="8497773" y="11379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A52E85-F266-206C-3908-F813862E0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773" y="1137996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518434-D93E-3F35-F87F-E1063B49615F}"/>
              </a:ext>
            </a:extLst>
          </p:cNvPr>
          <p:cNvCxnSpPr>
            <a:cxnSpLocks/>
          </p:cNvCxnSpPr>
          <p:nvPr/>
        </p:nvCxnSpPr>
        <p:spPr>
          <a:xfrm flipV="1">
            <a:off x="3142321" y="1359358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7E1DCA-A88A-EE2F-9462-66272F6EB388}"/>
              </a:ext>
            </a:extLst>
          </p:cNvPr>
          <p:cNvCxnSpPr>
            <a:cxnSpLocks/>
          </p:cNvCxnSpPr>
          <p:nvPr/>
        </p:nvCxnSpPr>
        <p:spPr>
          <a:xfrm flipV="1">
            <a:off x="4847352" y="1903331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33CF94-0FA9-1AE0-1E9A-76FD42FE4AF6}"/>
                  </a:ext>
                </a:extLst>
              </p:cNvPr>
              <p:cNvSpPr txBox="1"/>
              <p:nvPr/>
            </p:nvSpPr>
            <p:spPr>
              <a:xfrm>
                <a:off x="8806449" y="532956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33CF94-0FA9-1AE0-1E9A-76FD42FE4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449" y="532956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936933-8C62-9AF1-FC0B-158384972A8D}"/>
                  </a:ext>
                </a:extLst>
              </p:cNvPr>
              <p:cNvSpPr txBox="1"/>
              <p:nvPr/>
            </p:nvSpPr>
            <p:spPr>
              <a:xfrm>
                <a:off x="10197484" y="167249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0936933-8C62-9AF1-FC0B-158384972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7484" y="1672498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D5B55FE9-FD0B-0FD7-915B-7879BEEF704D}"/>
              </a:ext>
            </a:extLst>
          </p:cNvPr>
          <p:cNvSpPr/>
          <p:nvPr/>
        </p:nvSpPr>
        <p:spPr>
          <a:xfrm>
            <a:off x="5755118" y="3118752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AD8202-7542-85BC-8476-CD27E30110F0}"/>
              </a:ext>
            </a:extLst>
          </p:cNvPr>
          <p:cNvSpPr/>
          <p:nvPr/>
        </p:nvSpPr>
        <p:spPr>
          <a:xfrm>
            <a:off x="6946609" y="4026225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E1714C-D532-BFA3-B7C1-0BF38A842767}"/>
              </a:ext>
            </a:extLst>
          </p:cNvPr>
          <p:cNvCxnSpPr>
            <a:cxnSpLocks/>
          </p:cNvCxnSpPr>
          <p:nvPr/>
        </p:nvCxnSpPr>
        <p:spPr>
          <a:xfrm>
            <a:off x="7308273" y="2689259"/>
            <a:ext cx="1376655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EF0D01-EBD2-3F0C-8945-2C1A68F1D2F8}"/>
              </a:ext>
            </a:extLst>
          </p:cNvPr>
          <p:cNvCxnSpPr>
            <a:cxnSpLocks/>
          </p:cNvCxnSpPr>
          <p:nvPr/>
        </p:nvCxnSpPr>
        <p:spPr>
          <a:xfrm>
            <a:off x="4524658" y="4642750"/>
            <a:ext cx="1376655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E28999-7FB2-F27A-7E5E-DB087172D80B}"/>
                  </a:ext>
                </a:extLst>
              </p:cNvPr>
              <p:cNvSpPr txBox="1"/>
              <p:nvPr/>
            </p:nvSpPr>
            <p:spPr>
              <a:xfrm>
                <a:off x="1394472" y="306344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E28999-7FB2-F27A-7E5E-DB087172D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472" y="3063443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4DADBD-6E03-DB14-2C96-F124B98D506B}"/>
                  </a:ext>
                </a:extLst>
              </p:cNvPr>
              <p:cNvSpPr txBox="1"/>
              <p:nvPr/>
            </p:nvSpPr>
            <p:spPr>
              <a:xfrm>
                <a:off x="1387402" y="3909192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64DADBD-6E03-DB14-2C96-F124B98D5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402" y="3909192"/>
                <a:ext cx="807396" cy="469809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688BCC-D429-2501-A284-AC086159EE11}"/>
                  </a:ext>
                </a:extLst>
              </p:cNvPr>
              <p:cNvSpPr txBox="1"/>
              <p:nvPr/>
            </p:nvSpPr>
            <p:spPr>
              <a:xfrm>
                <a:off x="5497615" y="618888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688BCC-D429-2501-A284-AC086159E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615" y="6188884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CE5EC8-146D-4C53-5F02-397117455D12}"/>
                  </a:ext>
                </a:extLst>
              </p:cNvPr>
              <p:cNvSpPr txBox="1"/>
              <p:nvPr/>
            </p:nvSpPr>
            <p:spPr>
              <a:xfrm>
                <a:off x="6689106" y="6175889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FCE5EC8-146D-4C53-5F02-397117455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106" y="6175889"/>
                <a:ext cx="807396" cy="469809"/>
              </a:xfrm>
              <a:prstGeom prst="rect">
                <a:avLst/>
              </a:prstGeom>
              <a:blipFill>
                <a:blip r:embed="rId10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40A88E-8256-8B90-98E7-A559A5D2F3C5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372292" y="3285005"/>
            <a:ext cx="15110" cy="859092"/>
          </a:xfrm>
          <a:prstGeom prst="line">
            <a:avLst/>
          </a:prstGeom>
          <a:ln w="5715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6716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1994B-991E-A1E0-9746-71287F397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4CD770-0127-4630-9A68-E8D4C1F90D5F}"/>
              </a:ext>
            </a:extLst>
          </p:cNvPr>
          <p:cNvCxnSpPr>
            <a:cxnSpLocks/>
          </p:cNvCxnSpPr>
          <p:nvPr/>
        </p:nvCxnSpPr>
        <p:spPr>
          <a:xfrm flipH="1">
            <a:off x="2105891" y="2457170"/>
            <a:ext cx="262392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57155A-4784-F4B9-A956-F9AC293CDCE8}"/>
              </a:ext>
            </a:extLst>
          </p:cNvPr>
          <p:cNvCxnSpPr>
            <a:cxnSpLocks/>
          </p:cNvCxnSpPr>
          <p:nvPr/>
        </p:nvCxnSpPr>
        <p:spPr>
          <a:xfrm>
            <a:off x="4729818" y="2457170"/>
            <a:ext cx="0" cy="3772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5983EC-2983-C44F-523B-2B95A3FC9B2B}"/>
              </a:ext>
            </a:extLst>
          </p:cNvPr>
          <p:cNvCxnSpPr>
            <a:cxnSpLocks/>
          </p:cNvCxnSpPr>
          <p:nvPr/>
        </p:nvCxnSpPr>
        <p:spPr>
          <a:xfrm flipH="1">
            <a:off x="2154382" y="3370476"/>
            <a:ext cx="377464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4A8FF5-0956-DCDE-1DAE-1613D5842D01}"/>
              </a:ext>
            </a:extLst>
          </p:cNvPr>
          <p:cNvCxnSpPr>
            <a:cxnSpLocks/>
          </p:cNvCxnSpPr>
          <p:nvPr/>
        </p:nvCxnSpPr>
        <p:spPr>
          <a:xfrm>
            <a:off x="5929022" y="3370476"/>
            <a:ext cx="0" cy="286451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8C9F2-7BB5-2B4A-32C7-4F9ED2045347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A8C9F2-7BB5-2B4A-32C7-4F9ED2045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907F3A-71DF-4DAA-FCF9-7346AB6CBFE6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907F3A-71DF-4DAA-FCF9-7346AB6CB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A4CC97F-A867-8B3E-F652-6FCF44430728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79A446-CAC1-AFE2-D9D8-BF2360DBBA8B}"/>
              </a:ext>
            </a:extLst>
          </p:cNvPr>
          <p:cNvCxnSpPr>
            <a:cxnSpLocks/>
          </p:cNvCxnSpPr>
          <p:nvPr/>
        </p:nvCxnSpPr>
        <p:spPr>
          <a:xfrm>
            <a:off x="3215409" y="1289882"/>
            <a:ext cx="5816600" cy="443063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7E2036-FAB7-B851-B772-0D17B4B2BE4A}"/>
                  </a:ext>
                </a:extLst>
              </p:cNvPr>
              <p:cNvSpPr txBox="1"/>
              <p:nvPr/>
            </p:nvSpPr>
            <p:spPr>
              <a:xfrm>
                <a:off x="8525482" y="121419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7E2036-FAB7-B851-B772-0D17B4B2B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482" y="1214196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15E191-B19B-BB15-9407-067BE0D27083}"/>
              </a:ext>
            </a:extLst>
          </p:cNvPr>
          <p:cNvCxnSpPr>
            <a:cxnSpLocks/>
          </p:cNvCxnSpPr>
          <p:nvPr/>
        </p:nvCxnSpPr>
        <p:spPr>
          <a:xfrm flipV="1">
            <a:off x="3170030" y="1435558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D4E1F6-3717-8B10-1C8E-00D18AEE983D}"/>
              </a:ext>
            </a:extLst>
          </p:cNvPr>
          <p:cNvCxnSpPr>
            <a:cxnSpLocks/>
          </p:cNvCxnSpPr>
          <p:nvPr/>
        </p:nvCxnSpPr>
        <p:spPr>
          <a:xfrm flipV="1">
            <a:off x="2317775" y="314923"/>
            <a:ext cx="5473334" cy="3886132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863CC8-795F-E511-B7E6-AF23ABEBADE5}"/>
                  </a:ext>
                </a:extLst>
              </p:cNvPr>
              <p:cNvSpPr txBox="1"/>
              <p:nvPr/>
            </p:nvSpPr>
            <p:spPr>
              <a:xfrm>
                <a:off x="8834158" y="540576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863CC8-795F-E511-B7E6-AF23ABEBA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158" y="540576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35E905-10B5-E604-33C5-258CB895BC47}"/>
                  </a:ext>
                </a:extLst>
              </p:cNvPr>
              <p:cNvSpPr txBox="1"/>
              <p:nvPr/>
            </p:nvSpPr>
            <p:spPr>
              <a:xfrm>
                <a:off x="7655175" y="98166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35E905-10B5-E604-33C5-258CB895B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175" y="98166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1F525DE7-20BF-C70B-DC13-97EE0688F88B}"/>
              </a:ext>
            </a:extLst>
          </p:cNvPr>
          <p:cNvSpPr/>
          <p:nvPr/>
        </p:nvSpPr>
        <p:spPr>
          <a:xfrm>
            <a:off x="5782827" y="3194952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77871B3-5A2E-3BF9-E952-D1C651952B7D}"/>
              </a:ext>
            </a:extLst>
          </p:cNvPr>
          <p:cNvSpPr/>
          <p:nvPr/>
        </p:nvSpPr>
        <p:spPr>
          <a:xfrm>
            <a:off x="4592421" y="2290917"/>
            <a:ext cx="292391" cy="33250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3A0A04-5D41-6283-F3C3-9AE9AB0FC9E5}"/>
              </a:ext>
            </a:extLst>
          </p:cNvPr>
          <p:cNvCxnSpPr>
            <a:cxnSpLocks/>
          </p:cNvCxnSpPr>
          <p:nvPr/>
        </p:nvCxnSpPr>
        <p:spPr>
          <a:xfrm flipH="1">
            <a:off x="6019077" y="1906478"/>
            <a:ext cx="1406960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1C450A-2A6E-4043-34D2-5DD844380AD7}"/>
              </a:ext>
            </a:extLst>
          </p:cNvPr>
          <p:cNvCxnSpPr>
            <a:cxnSpLocks/>
          </p:cNvCxnSpPr>
          <p:nvPr/>
        </p:nvCxnSpPr>
        <p:spPr>
          <a:xfrm flipH="1">
            <a:off x="3215409" y="3963877"/>
            <a:ext cx="1282694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800D26-27CF-5C1D-8C84-6C09542CBDC1}"/>
                  </a:ext>
                </a:extLst>
              </p:cNvPr>
              <p:cNvSpPr txBox="1"/>
              <p:nvPr/>
            </p:nvSpPr>
            <p:spPr>
              <a:xfrm>
                <a:off x="1422181" y="313964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800D26-27CF-5C1D-8C84-6C09542CB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181" y="3139643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A39D29-0EEB-113C-8389-7E758CBDC3FB}"/>
                  </a:ext>
                </a:extLst>
              </p:cNvPr>
              <p:cNvSpPr txBox="1"/>
              <p:nvPr/>
            </p:nvSpPr>
            <p:spPr>
              <a:xfrm>
                <a:off x="1426165" y="2213181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0A39D29-0EEB-113C-8389-7E758CBDC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65" y="2213181"/>
                <a:ext cx="807396" cy="469809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DAC55D-AB30-C2D4-9316-9DCD3380AD32}"/>
                  </a:ext>
                </a:extLst>
              </p:cNvPr>
              <p:cNvSpPr txBox="1"/>
              <p:nvPr/>
            </p:nvSpPr>
            <p:spPr>
              <a:xfrm>
                <a:off x="5525324" y="626508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DAC55D-AB30-C2D4-9316-9DCD3380A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324" y="6265084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3B9FD6-AD13-9D97-7661-9190A9E5475C}"/>
                  </a:ext>
                </a:extLst>
              </p:cNvPr>
              <p:cNvSpPr txBox="1"/>
              <p:nvPr/>
            </p:nvSpPr>
            <p:spPr>
              <a:xfrm>
                <a:off x="4334918" y="6261011"/>
                <a:ext cx="807396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C3B9FD6-AD13-9D97-7661-9190A9E54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918" y="6261011"/>
                <a:ext cx="807396" cy="469809"/>
              </a:xfrm>
              <a:prstGeom prst="rect">
                <a:avLst/>
              </a:prstGeom>
              <a:blipFill>
                <a:blip r:embed="rId10"/>
                <a:stretch>
                  <a:fillRect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1F4938-4BD7-F423-0856-1C452447612D}"/>
              </a:ext>
            </a:extLst>
          </p:cNvPr>
          <p:cNvCxnSpPr>
            <a:cxnSpLocks/>
            <a:stCxn id="31" idx="1"/>
            <a:endCxn id="32" idx="1"/>
          </p:cNvCxnSpPr>
          <p:nvPr/>
        </p:nvCxnSpPr>
        <p:spPr>
          <a:xfrm flipV="1">
            <a:off x="1422181" y="2448086"/>
            <a:ext cx="3984" cy="922390"/>
          </a:xfrm>
          <a:prstGeom prst="line">
            <a:avLst/>
          </a:prstGeom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6900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C96D21-2CEF-2433-BD32-F83662E5B1FA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23246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C0E21-3D81-0A8B-3C05-F02C2C776E51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F8A410-9890-7A58-D7F5-473C31CADA98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F8A410-9890-7A58-D7F5-473C31CAD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3549-8A47-7A06-E6A1-BF47889E2638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3549-8A47-7A06-E6A1-BF47889E2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CB4918-869D-1D5E-4075-2A8EF7180A20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1E2397-2ADE-559A-EE65-9775D8FB1838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D31089-4D50-035E-6290-98EF9AC29B09}"/>
                  </a:ext>
                </a:extLst>
              </p:cNvPr>
              <p:cNvSpPr txBox="1"/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D31089-4D50-035E-6290-98EF9AC29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86A913-6B1A-4776-DA3F-8766635CAE96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F2E49-0996-9FDA-D87F-89FE82B2C65C}"/>
                  </a:ext>
                </a:extLst>
              </p:cNvPr>
              <p:cNvSpPr txBox="1"/>
              <p:nvPr/>
            </p:nvSpPr>
            <p:spPr>
              <a:xfrm>
                <a:off x="8633268" y="5456137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F2E49-0996-9FDA-D87F-89FE82B2C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268" y="5456137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4D1011BC-942D-09AA-F15B-1352F13EAE7A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5CC314-4979-3A93-3925-767973D5CEC6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5CC314-4979-3A93-3925-767973D5C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D286F8-178A-049B-60CC-A3353EDCBB1F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7D286F8-178A-049B-60CC-A3353EDCB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AA7C17-BF04-FC97-C9D7-6B9C6ABD3A38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AA7C17-BF04-FC97-C9D7-6B9C6ABD3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92C299-6616-709D-5FC3-E6FFAECD7628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92C299-6616-709D-5FC3-E6FFAECD7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77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3362325"/>
            <a:ext cx="2248563" cy="2613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075469"/>
            <a:ext cx="3594288" cy="38998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73302" y="6361403"/>
            <a:ext cx="63689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</p:cNvCxnSpPr>
          <p:nvPr/>
        </p:nvCxnSpPr>
        <p:spPr>
          <a:xfrm>
            <a:off x="6226102" y="6361403"/>
            <a:ext cx="721604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1AF00-5F52-DC9B-5764-2D797464A5FC}"/>
              </a:ext>
            </a:extLst>
          </p:cNvPr>
          <p:cNvCxnSpPr>
            <a:cxnSpLocks/>
          </p:cNvCxnSpPr>
          <p:nvPr/>
        </p:nvCxnSpPr>
        <p:spPr>
          <a:xfrm>
            <a:off x="2286000" y="825373"/>
            <a:ext cx="4756344" cy="514997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/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/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1CBDD6-7CC5-6903-867D-C8A8D5BAF29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022216" y="2455888"/>
            <a:ext cx="0" cy="57766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EC58-920D-E87D-D3B1-AEE79979699D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V="1">
            <a:off x="2022216" y="1223400"/>
            <a:ext cx="0" cy="49242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90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4CDF0-6DEB-5169-43B3-D1A0335D5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893429-ECAF-A1D4-3BA4-4A5A0EAB5FB3}"/>
              </a:ext>
            </a:extLst>
          </p:cNvPr>
          <p:cNvCxnSpPr>
            <a:cxnSpLocks/>
          </p:cNvCxnSpPr>
          <p:nvPr/>
        </p:nvCxnSpPr>
        <p:spPr>
          <a:xfrm flipH="1">
            <a:off x="2105890" y="3463642"/>
            <a:ext cx="323246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F6427E-ABE1-1090-6692-4EA70EC53836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69F316-00CE-838B-EF5E-CBE441D2DEF2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69F316-00CE-838B-EF5E-CBE441D2D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2AD315-1B38-91F9-3366-EED3B663424E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2AD315-1B38-91F9-3366-EED3B6634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7D92BFB-B6EB-0113-F760-81152E81C09A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D41935-D23C-BCED-C390-4E45A6F96DA8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C1ED75-8048-8D32-8F79-6E79BD1DFD92}"/>
                  </a:ext>
                </a:extLst>
              </p:cNvPr>
              <p:cNvSpPr txBox="1"/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C1ED75-8048-8D32-8F79-6E79BD1DF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046" y="1237641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23B204-67FC-B184-9FF0-A3665A12A3C0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369CE5-E52A-7B4F-3CC1-39360EF2A88C}"/>
                  </a:ext>
                </a:extLst>
              </p:cNvPr>
              <p:cNvSpPr txBox="1"/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369CE5-E52A-7B4F-3CC1-39360EF2A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B3A2A27C-CB25-F670-3CA6-8DABB0EF9DD0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17E7F1-E328-25E6-E994-CEC1053AD755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17E7F1-E328-25E6-E994-CEC1053AD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17113A-A0C4-D296-8B6C-D1C9C136A998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17113A-A0C4-D296-8B6C-D1C9C136A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BAD305-50F0-EE2A-2094-E660F2190C31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BAD305-50F0-EE2A-2094-E660F2190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A2D4A7-AAA8-3429-F825-4908CA8F67F2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A2D4A7-AAA8-3429-F825-4908CA8F6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7FFD7-E8E8-B164-A716-1E8F46376384}"/>
              </a:ext>
            </a:extLst>
          </p:cNvPr>
          <p:cNvCxnSpPr>
            <a:cxnSpLocks/>
          </p:cNvCxnSpPr>
          <p:nvPr/>
        </p:nvCxnSpPr>
        <p:spPr>
          <a:xfrm>
            <a:off x="3180126" y="621550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B5E6E4-5E96-BE0E-11D2-582A38BC742A}"/>
                  </a:ext>
                </a:extLst>
              </p:cNvPr>
              <p:cNvSpPr txBox="1"/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B5E6E4-5E96-BE0E-11D2-582A38BC7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44004E-3438-7BC0-2D28-5E35EA37E400}"/>
              </a:ext>
            </a:extLst>
          </p:cNvPr>
          <p:cNvCxnSpPr>
            <a:cxnSpLocks/>
          </p:cNvCxnSpPr>
          <p:nvPr/>
        </p:nvCxnSpPr>
        <p:spPr>
          <a:xfrm flipH="1">
            <a:off x="2138134" y="2764305"/>
            <a:ext cx="429411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8927B7-C8DF-B41A-4E8B-1E85E755FCFE}"/>
              </a:ext>
            </a:extLst>
          </p:cNvPr>
          <p:cNvCxnSpPr>
            <a:cxnSpLocks/>
          </p:cNvCxnSpPr>
          <p:nvPr/>
        </p:nvCxnSpPr>
        <p:spPr>
          <a:xfrm>
            <a:off x="6432251" y="2764305"/>
            <a:ext cx="0" cy="34653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CAE248A-DF3C-C9B0-0190-38CF3B526B9F}"/>
              </a:ext>
            </a:extLst>
          </p:cNvPr>
          <p:cNvSpPr/>
          <p:nvPr/>
        </p:nvSpPr>
        <p:spPr>
          <a:xfrm>
            <a:off x="6313766" y="264129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A9439A-4D05-F46A-ED1E-4BA4037226E8}"/>
                  </a:ext>
                </a:extLst>
              </p:cNvPr>
              <p:cNvSpPr txBox="1"/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2A9439A-4D05-F46A-ED1E-4BA403722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76904E-5C0B-504D-9851-4787FC5EA21F}"/>
                  </a:ext>
                </a:extLst>
              </p:cNvPr>
              <p:cNvSpPr txBox="1"/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876904E-5C0B-504D-9851-4787FC5EA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7C1F66-D6A2-DB7A-AF6E-C216CC80271B}"/>
              </a:ext>
            </a:extLst>
          </p:cNvPr>
          <p:cNvCxnSpPr>
            <a:cxnSpLocks/>
          </p:cNvCxnSpPr>
          <p:nvPr/>
        </p:nvCxnSpPr>
        <p:spPr>
          <a:xfrm flipV="1">
            <a:off x="6927273" y="3713018"/>
            <a:ext cx="572654" cy="54494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A910965-C903-E249-E854-2D1053CBA2AA}"/>
              </a:ext>
            </a:extLst>
          </p:cNvPr>
          <p:cNvGrpSpPr/>
          <p:nvPr/>
        </p:nvGrpSpPr>
        <p:grpSpPr>
          <a:xfrm rot="15484648">
            <a:off x="5995288" y="2902403"/>
            <a:ext cx="277155" cy="233031"/>
            <a:chOff x="6550738" y="1828991"/>
            <a:chExt cx="277155" cy="233031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09CCD4F-CCA5-2911-64D5-15966DCFC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6B5835-BA78-26DD-2872-EB6D9D634906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BA983DC-23A5-DE51-EEDF-C1C4030F3362}"/>
              </a:ext>
            </a:extLst>
          </p:cNvPr>
          <p:cNvGrpSpPr/>
          <p:nvPr/>
        </p:nvGrpSpPr>
        <p:grpSpPr>
          <a:xfrm rot="15484648">
            <a:off x="5772678" y="3034821"/>
            <a:ext cx="277155" cy="233031"/>
            <a:chOff x="6550738" y="1828991"/>
            <a:chExt cx="277155" cy="23303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D5C33C-5F8C-88C2-F28C-5EC53F8B5B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4CB0F8E-5CF5-E781-FAB6-DC192B420EE6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5A02D35-451B-046E-E059-447875C0C36B}"/>
              </a:ext>
            </a:extLst>
          </p:cNvPr>
          <p:cNvGrpSpPr/>
          <p:nvPr/>
        </p:nvGrpSpPr>
        <p:grpSpPr>
          <a:xfrm rot="15484648">
            <a:off x="5567495" y="3167238"/>
            <a:ext cx="277155" cy="233031"/>
            <a:chOff x="6550738" y="1828991"/>
            <a:chExt cx="277155" cy="23303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B69541-74B5-AB1E-9B30-6E14905B5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F06836-CC35-EC21-0A1D-14F7CE5F1B9F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7B6E1B6-C934-F1D5-B96E-1AF3A8DF0507}"/>
              </a:ext>
            </a:extLst>
          </p:cNvPr>
          <p:cNvGrpSpPr/>
          <p:nvPr/>
        </p:nvGrpSpPr>
        <p:grpSpPr>
          <a:xfrm rot="15484648">
            <a:off x="5377260" y="3292135"/>
            <a:ext cx="277155" cy="233031"/>
            <a:chOff x="6550738" y="1828991"/>
            <a:chExt cx="277155" cy="23303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8B7A5F8-0EC2-EDE9-9F6D-30FFC071B4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75541B6-01C6-0FA5-B1FD-72B444B45DC6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29689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45CE2-8F5B-2BC2-6A83-0EE731D89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91D559-0A9A-2AD2-A22A-C5423B26C4B3}"/>
              </a:ext>
            </a:extLst>
          </p:cNvPr>
          <p:cNvCxnSpPr>
            <a:cxnSpLocks/>
            <a:stCxn id="29" idx="2"/>
          </p:cNvCxnSpPr>
          <p:nvPr/>
        </p:nvCxnSpPr>
        <p:spPr>
          <a:xfrm flipH="1" flipV="1">
            <a:off x="2105890" y="3463642"/>
            <a:ext cx="5345821" cy="657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446DFE-C494-9A7B-8CED-058D01DA135A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B324C9-7BD5-1C16-2A03-DE62FFD31529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B324C9-7BD5-1C16-2A03-DE62FFD31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0C121D-C945-6097-64D5-F60BA55D3D8C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0C121D-C945-6097-64D5-F60BA55D3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1D1A2CB-6FD0-8230-8D8D-C6974A4D5C2B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AE0871-B1F8-6346-84FB-F761803B69FA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282AC6-83B4-637C-1883-7B94D46EA4E3}"/>
                  </a:ext>
                </a:extLst>
              </p:cNvPr>
              <p:cNvSpPr txBox="1"/>
              <p:nvPr/>
            </p:nvSpPr>
            <p:spPr>
              <a:xfrm>
                <a:off x="8324592" y="1253139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282AC6-83B4-637C-1883-7B94D46EA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592" y="1253139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C6D6C9-DBBA-7692-D1C6-ECF810F36A35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C9A403-5A06-7C96-5C6D-9C06475972E7}"/>
                  </a:ext>
                </a:extLst>
              </p:cNvPr>
              <p:cNvSpPr txBox="1"/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C9A403-5A06-7C96-5C6D-9C0647597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E0E5505A-3CAA-B7C5-DCAF-2F287040AB8D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CB563C-E708-B7E9-32AE-85FFE6282EE1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CB563C-E708-B7E9-32AE-85FFE6282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FBA75-864D-FA9A-F8F5-F30EAEC65F66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3FBA75-864D-FA9A-F8F5-F30EAEC65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957AFA-51E0-D7A2-3152-61472AD4DB0D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957AFA-51E0-D7A2-3152-61472AD4D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86FE2D-4EFE-7748-C948-EA8244FAEFE9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86FE2D-4EFE-7748-C948-EA8244FAE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3B8844-49A0-4998-FDFA-99A67228CC39}"/>
              </a:ext>
            </a:extLst>
          </p:cNvPr>
          <p:cNvCxnSpPr>
            <a:cxnSpLocks/>
          </p:cNvCxnSpPr>
          <p:nvPr/>
        </p:nvCxnSpPr>
        <p:spPr>
          <a:xfrm>
            <a:off x="3180126" y="621550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E7263F-74D1-92E1-8AEE-7E4C3B194861}"/>
                  </a:ext>
                </a:extLst>
              </p:cNvPr>
              <p:cNvSpPr txBox="1"/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E7263F-74D1-92E1-8AEE-7E4C3B194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6DFD33-9CB9-79B8-6F91-FC446C94D179}"/>
              </a:ext>
            </a:extLst>
          </p:cNvPr>
          <p:cNvCxnSpPr>
            <a:cxnSpLocks/>
          </p:cNvCxnSpPr>
          <p:nvPr/>
        </p:nvCxnSpPr>
        <p:spPr>
          <a:xfrm flipH="1">
            <a:off x="2138134" y="2764305"/>
            <a:ext cx="429411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C93673-388B-92B5-2FC0-F43D78ED34C6}"/>
              </a:ext>
            </a:extLst>
          </p:cNvPr>
          <p:cNvCxnSpPr>
            <a:cxnSpLocks/>
          </p:cNvCxnSpPr>
          <p:nvPr/>
        </p:nvCxnSpPr>
        <p:spPr>
          <a:xfrm>
            <a:off x="6432251" y="2764305"/>
            <a:ext cx="0" cy="34653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806F424-E346-13D0-58F3-887F56AE993A}"/>
              </a:ext>
            </a:extLst>
          </p:cNvPr>
          <p:cNvSpPr/>
          <p:nvPr/>
        </p:nvSpPr>
        <p:spPr>
          <a:xfrm>
            <a:off x="6313766" y="2641296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317A5D-E41A-DCB9-6DA3-0296C05D04C3}"/>
                  </a:ext>
                </a:extLst>
              </p:cNvPr>
              <p:cNvSpPr txBox="1"/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E317A5D-E41A-DCB9-6DA3-0296C05D0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887" y="2518112"/>
                <a:ext cx="807396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0FB48D-298F-C8AE-B307-9B2CFFCCC084}"/>
                  </a:ext>
                </a:extLst>
              </p:cNvPr>
              <p:cNvSpPr txBox="1"/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0FB48D-298F-C8AE-B307-9B2CFFCCC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553" y="6233520"/>
                <a:ext cx="807396" cy="461665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A98054-3A02-2250-4BD2-6A9B048D1455}"/>
              </a:ext>
            </a:extLst>
          </p:cNvPr>
          <p:cNvCxnSpPr>
            <a:cxnSpLocks/>
          </p:cNvCxnSpPr>
          <p:nvPr/>
        </p:nvCxnSpPr>
        <p:spPr>
          <a:xfrm>
            <a:off x="7570196" y="2343574"/>
            <a:ext cx="808417" cy="4207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F3A916-03B3-797E-D3DE-527DC518FB7E}"/>
                  </a:ext>
                </a:extLst>
              </p:cNvPr>
              <p:cNvSpPr txBox="1"/>
              <p:nvPr/>
            </p:nvSpPr>
            <p:spPr>
              <a:xfrm>
                <a:off x="9684891" y="182496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F3A916-03B3-797E-D3DE-527DC518F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4891" y="1824963"/>
                <a:ext cx="807396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A450CD-8C59-0D84-4846-49C3FEB98A26}"/>
              </a:ext>
            </a:extLst>
          </p:cNvPr>
          <p:cNvCxnSpPr>
            <a:cxnSpLocks/>
          </p:cNvCxnSpPr>
          <p:nvPr/>
        </p:nvCxnSpPr>
        <p:spPr>
          <a:xfrm flipV="1">
            <a:off x="3488970" y="2050408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C579F8-F6A3-45AF-88D6-612A02472341}"/>
              </a:ext>
            </a:extLst>
          </p:cNvPr>
          <p:cNvCxnSpPr>
            <a:cxnSpLocks/>
          </p:cNvCxnSpPr>
          <p:nvPr/>
        </p:nvCxnSpPr>
        <p:spPr>
          <a:xfrm>
            <a:off x="7570196" y="3470216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94F030B-D29D-24F9-940D-CD126DF408A9}"/>
              </a:ext>
            </a:extLst>
          </p:cNvPr>
          <p:cNvSpPr/>
          <p:nvPr/>
        </p:nvSpPr>
        <p:spPr>
          <a:xfrm>
            <a:off x="7451711" y="334720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099F2B-653A-62E1-C1CB-40DEA8292363}"/>
              </a:ext>
            </a:extLst>
          </p:cNvPr>
          <p:cNvGrpSpPr/>
          <p:nvPr/>
        </p:nvGrpSpPr>
        <p:grpSpPr>
          <a:xfrm rot="19957935">
            <a:off x="6520742" y="2829064"/>
            <a:ext cx="277155" cy="233031"/>
            <a:chOff x="6550738" y="1828991"/>
            <a:chExt cx="277155" cy="23303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6CF42A-1E69-D100-C26B-9D52B70C3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BC989B-43C8-54A5-AFC4-0B6F7DBD3D2D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83459EE-3B22-B739-37B8-F7628BE1E4E0}"/>
              </a:ext>
            </a:extLst>
          </p:cNvPr>
          <p:cNvGrpSpPr/>
          <p:nvPr/>
        </p:nvGrpSpPr>
        <p:grpSpPr>
          <a:xfrm rot="19957935">
            <a:off x="6717924" y="2961077"/>
            <a:ext cx="277155" cy="233031"/>
            <a:chOff x="6550738" y="1828991"/>
            <a:chExt cx="277155" cy="23303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261BAE3-3816-3AFC-5754-52BFFEAC71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5333D25-3748-B714-AFCE-9C4FD2F0754A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9FEE1EF-24DD-546A-04F7-3B3029611B1B}"/>
              </a:ext>
            </a:extLst>
          </p:cNvPr>
          <p:cNvGrpSpPr/>
          <p:nvPr/>
        </p:nvGrpSpPr>
        <p:grpSpPr>
          <a:xfrm rot="19957935">
            <a:off x="6888026" y="3077562"/>
            <a:ext cx="277155" cy="233031"/>
            <a:chOff x="6550738" y="1828991"/>
            <a:chExt cx="277155" cy="233031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5A5DAAC-1790-B982-AE2D-56F0EBEF8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C2312DB-D37A-FF1D-053B-CE04AD91F7D9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8BBE4D1-8EF4-A2C8-4F69-9AE36CF012D9}"/>
              </a:ext>
            </a:extLst>
          </p:cNvPr>
          <p:cNvGrpSpPr/>
          <p:nvPr/>
        </p:nvGrpSpPr>
        <p:grpSpPr>
          <a:xfrm rot="19957935">
            <a:off x="7059779" y="3190157"/>
            <a:ext cx="277155" cy="233031"/>
            <a:chOff x="6550738" y="1828991"/>
            <a:chExt cx="277155" cy="23303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4E0B8DB-D810-8D82-CEB1-FAD58A8DD5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72772" y="1828991"/>
              <a:ext cx="55121" cy="2330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665AC88-6238-E750-AA07-C76409D2D8B0}"/>
                </a:ext>
              </a:extLst>
            </p:cNvPr>
            <p:cNvCxnSpPr>
              <a:cxnSpLocks/>
            </p:cNvCxnSpPr>
            <p:nvPr/>
          </p:nvCxnSpPr>
          <p:spPr>
            <a:xfrm>
              <a:off x="6550738" y="1965591"/>
              <a:ext cx="230091" cy="924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1B8C107-538E-0970-9573-1A7969F9DDB2}"/>
                  </a:ext>
                </a:extLst>
              </p:cNvPr>
              <p:cNvSpPr txBox="1"/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1B8C107-538E-0970-9573-1A7969F9D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blipFill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5206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B3F3F-2D0A-8F4B-55E9-FA61B001D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B8161C-9BCB-CC35-5BC3-3C64CCAA4289}"/>
              </a:ext>
            </a:extLst>
          </p:cNvPr>
          <p:cNvCxnSpPr>
            <a:cxnSpLocks/>
            <a:stCxn id="29" idx="2"/>
          </p:cNvCxnSpPr>
          <p:nvPr/>
        </p:nvCxnSpPr>
        <p:spPr>
          <a:xfrm flipH="1" flipV="1">
            <a:off x="2105890" y="3463642"/>
            <a:ext cx="5345821" cy="657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1FB2A0-9C83-FCE4-78C2-92E88EBFD275}"/>
              </a:ext>
            </a:extLst>
          </p:cNvPr>
          <p:cNvCxnSpPr>
            <a:cxnSpLocks/>
          </p:cNvCxnSpPr>
          <p:nvPr/>
        </p:nvCxnSpPr>
        <p:spPr>
          <a:xfrm>
            <a:off x="5338358" y="3463642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1A3A6-1EFE-2409-675D-B4628167B73C}"/>
                  </a:ext>
                </a:extLst>
              </p:cNvPr>
              <p:cNvSpPr txBox="1"/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1A3A6-1EFE-2409-675D-B4628167B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45" y="5998775"/>
                <a:ext cx="80739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D053DC-674C-C7E3-DF33-F6CA83C19C9D}"/>
                  </a:ext>
                </a:extLst>
              </p:cNvPr>
              <p:cNvSpPr txBox="1"/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D053DC-674C-C7E3-DF33-F6CA83C19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000" y="413008"/>
                <a:ext cx="80739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1E7B27D-2667-9B48-2058-1E9E07BAD27D}"/>
              </a:ext>
            </a:extLst>
          </p:cNvPr>
          <p:cNvSpPr/>
          <p:nvPr/>
        </p:nvSpPr>
        <p:spPr>
          <a:xfrm>
            <a:off x="2105891" y="597674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133B75-420B-9306-A922-59A250771A7A}"/>
              </a:ext>
            </a:extLst>
          </p:cNvPr>
          <p:cNvCxnSpPr>
            <a:cxnSpLocks/>
          </p:cNvCxnSpPr>
          <p:nvPr/>
        </p:nvCxnSpPr>
        <p:spPr>
          <a:xfrm>
            <a:off x="2105890" y="1316485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A76502-7DA7-7965-56B7-DF271698C2F5}"/>
              </a:ext>
            </a:extLst>
          </p:cNvPr>
          <p:cNvCxnSpPr>
            <a:cxnSpLocks/>
          </p:cNvCxnSpPr>
          <p:nvPr/>
        </p:nvCxnSpPr>
        <p:spPr>
          <a:xfrm flipV="1">
            <a:off x="2138134" y="1485934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EF619-251E-3EDF-ADCA-23921D533746}"/>
                  </a:ext>
                </a:extLst>
              </p:cNvPr>
              <p:cNvSpPr txBox="1"/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BEF619-251E-3EDF-ADCA-23921D533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90" y="5537110"/>
                <a:ext cx="807396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DD0342-8761-29FA-92D6-016A5264B0CD}"/>
                  </a:ext>
                </a:extLst>
              </p:cNvPr>
              <p:cNvSpPr txBox="1"/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DD0342-8761-29FA-92D6-016A5264B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601" y="3185501"/>
                <a:ext cx="80739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4BB9B3-F81D-1739-308E-C690D3A205F9}"/>
                  </a:ext>
                </a:extLst>
              </p:cNvPr>
              <p:cNvSpPr txBox="1"/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4BB9B3-F81D-1739-308E-C690D3A20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660" y="6252455"/>
                <a:ext cx="80739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F6D6A2-495A-BBB1-E2EF-79B2815F746A}"/>
                  </a:ext>
                </a:extLst>
              </p:cNvPr>
              <p:cNvSpPr txBox="1"/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F6D6A2-495A-BBB1-E2EF-79B2815F7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10" y="1085653"/>
                <a:ext cx="80739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AA9105-32D5-03AE-E6DD-BEAEEB409BFD}"/>
                  </a:ext>
                </a:extLst>
              </p:cNvPr>
              <p:cNvSpPr txBox="1"/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AA9105-32D5-03AE-E6DD-BEAEEB409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92" y="5261801"/>
                <a:ext cx="80739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A78BB0-CB07-001D-37FB-C0F684FEF587}"/>
              </a:ext>
            </a:extLst>
          </p:cNvPr>
          <p:cNvCxnSpPr>
            <a:cxnSpLocks/>
          </p:cNvCxnSpPr>
          <p:nvPr/>
        </p:nvCxnSpPr>
        <p:spPr>
          <a:xfrm>
            <a:off x="3180126" y="621550"/>
            <a:ext cx="6725229" cy="44544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375571-0A1B-A507-D157-260B7CBF5607}"/>
                  </a:ext>
                </a:extLst>
              </p:cNvPr>
              <p:cNvSpPr txBox="1"/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375571-0A1B-A507-D157-260B7CBF5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310" y="4804382"/>
                <a:ext cx="807396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297E61-1899-D83E-9FAD-3E03759F0C97}"/>
              </a:ext>
            </a:extLst>
          </p:cNvPr>
          <p:cNvCxnSpPr>
            <a:cxnSpLocks/>
          </p:cNvCxnSpPr>
          <p:nvPr/>
        </p:nvCxnSpPr>
        <p:spPr>
          <a:xfrm flipV="1">
            <a:off x="3488970" y="2050408"/>
            <a:ext cx="6304340" cy="4031808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2A59DB-97D9-405E-929A-DF91BEB8A172}"/>
              </a:ext>
            </a:extLst>
          </p:cNvPr>
          <p:cNvCxnSpPr>
            <a:cxnSpLocks/>
          </p:cNvCxnSpPr>
          <p:nvPr/>
        </p:nvCxnSpPr>
        <p:spPr>
          <a:xfrm>
            <a:off x="7570196" y="3470216"/>
            <a:ext cx="0" cy="275343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516FB0E-36C8-5AF2-00DF-8BF457B95DB4}"/>
                  </a:ext>
                </a:extLst>
              </p:cNvPr>
              <p:cNvSpPr txBox="1"/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516FB0E-36C8-5AF2-00DF-8BF457B95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803" y="6227194"/>
                <a:ext cx="807396" cy="461665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1CE745-6B23-AE53-D7CB-9C7E2DB0C664}"/>
              </a:ext>
            </a:extLst>
          </p:cNvPr>
          <p:cNvCxnSpPr>
            <a:cxnSpLocks/>
          </p:cNvCxnSpPr>
          <p:nvPr/>
        </p:nvCxnSpPr>
        <p:spPr>
          <a:xfrm>
            <a:off x="2138134" y="3463642"/>
            <a:ext cx="7655176" cy="6574"/>
          </a:xfrm>
          <a:prstGeom prst="line">
            <a:avLst/>
          </a:prstGeom>
          <a:ln w="152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E0C2D1-0066-5E8F-18C8-707EFCD386FA}"/>
                  </a:ext>
                </a:extLst>
              </p:cNvPr>
              <p:cNvSpPr txBox="1"/>
              <p:nvPr/>
            </p:nvSpPr>
            <p:spPr>
              <a:xfrm>
                <a:off x="9691694" y="3232808"/>
                <a:ext cx="807396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𝑳𝑹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E0C2D1-0066-5E8F-18C8-707EFCD38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694" y="3232808"/>
                <a:ext cx="807396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78FA8F59-8917-0D80-E647-9C7AC50B39A2}"/>
              </a:ext>
            </a:extLst>
          </p:cNvPr>
          <p:cNvSpPr/>
          <p:nvPr/>
        </p:nvSpPr>
        <p:spPr>
          <a:xfrm>
            <a:off x="5219873" y="3340633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C4F455B-03AE-03F7-5365-24D8A4AA9CD9}"/>
              </a:ext>
            </a:extLst>
          </p:cNvPr>
          <p:cNvSpPr/>
          <p:nvPr/>
        </p:nvSpPr>
        <p:spPr>
          <a:xfrm>
            <a:off x="7451711" y="3347207"/>
            <a:ext cx="236972" cy="246017"/>
          </a:xfrm>
          <a:prstGeom prst="ellipse">
            <a:avLst/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1067316"/>
            <a:ext cx="4148822" cy="490803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509457"/>
            <a:ext cx="4148822" cy="3465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339514" y="4199924"/>
            <a:ext cx="4113695" cy="17754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983942" y="2868802"/>
            <a:ext cx="0" cy="100234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1983942" y="1427233"/>
            <a:ext cx="0" cy="74939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/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/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3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520715-9BCC-CDEC-70B0-AABB2CC160CF}"/>
              </a:ext>
            </a:extLst>
          </p:cNvPr>
          <p:cNvSpPr/>
          <p:nvPr/>
        </p:nvSpPr>
        <p:spPr>
          <a:xfrm>
            <a:off x="3848468" y="459022"/>
            <a:ext cx="4962618" cy="4287915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7492711-C7A0-B614-54D2-C3AA84313493}"/>
              </a:ext>
            </a:extLst>
          </p:cNvPr>
          <p:cNvSpPr/>
          <p:nvPr/>
        </p:nvSpPr>
        <p:spPr>
          <a:xfrm>
            <a:off x="2325950" y="1269507"/>
            <a:ext cx="6533965" cy="4740676"/>
          </a:xfrm>
          <a:custGeom>
            <a:avLst/>
            <a:gdLst>
              <a:gd name="connsiteX0" fmla="*/ 0 w 6533965"/>
              <a:gd name="connsiteY0" fmla="*/ 0 h 4740676"/>
              <a:gd name="connsiteX1" fmla="*/ 1455937 w 6533965"/>
              <a:gd name="connsiteY1" fmla="*/ 0 h 4740676"/>
              <a:gd name="connsiteX2" fmla="*/ 1633491 w 6533965"/>
              <a:gd name="connsiteY2" fmla="*/ 541538 h 4740676"/>
              <a:gd name="connsiteX3" fmla="*/ 1846555 w 6533965"/>
              <a:gd name="connsiteY3" fmla="*/ 1047565 h 4740676"/>
              <a:gd name="connsiteX4" fmla="*/ 2201662 w 6533965"/>
              <a:gd name="connsiteY4" fmla="*/ 1571347 h 4740676"/>
              <a:gd name="connsiteX5" fmla="*/ 2618912 w 6533965"/>
              <a:gd name="connsiteY5" fmla="*/ 2015231 h 4740676"/>
              <a:gd name="connsiteX6" fmla="*/ 3222594 w 6533965"/>
              <a:gd name="connsiteY6" fmla="*/ 2467992 h 4740676"/>
              <a:gd name="connsiteX7" fmla="*/ 4110361 w 6533965"/>
              <a:gd name="connsiteY7" fmla="*/ 2938509 h 4740676"/>
              <a:gd name="connsiteX8" fmla="*/ 4918229 w 6533965"/>
              <a:gd name="connsiteY8" fmla="*/ 3222594 h 4740676"/>
              <a:gd name="connsiteX9" fmla="*/ 5983549 w 6533965"/>
              <a:gd name="connsiteY9" fmla="*/ 3497802 h 4740676"/>
              <a:gd name="connsiteX10" fmla="*/ 6489576 w 6533965"/>
              <a:gd name="connsiteY10" fmla="*/ 3559945 h 4740676"/>
              <a:gd name="connsiteX11" fmla="*/ 6533965 w 6533965"/>
              <a:gd name="connsiteY11" fmla="*/ 4705165 h 4740676"/>
              <a:gd name="connsiteX12" fmla="*/ 26633 w 6533965"/>
              <a:gd name="connsiteY12" fmla="*/ 4740676 h 4740676"/>
              <a:gd name="connsiteX13" fmla="*/ 0 w 6533965"/>
              <a:gd name="connsiteY13" fmla="*/ 0 h 47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33965" h="4740676">
                <a:moveTo>
                  <a:pt x="0" y="0"/>
                </a:moveTo>
                <a:lnTo>
                  <a:pt x="1455937" y="0"/>
                </a:lnTo>
                <a:lnTo>
                  <a:pt x="1633491" y="541538"/>
                </a:lnTo>
                <a:lnTo>
                  <a:pt x="1846555" y="1047565"/>
                </a:lnTo>
                <a:lnTo>
                  <a:pt x="2201662" y="1571347"/>
                </a:lnTo>
                <a:lnTo>
                  <a:pt x="2618912" y="2015231"/>
                </a:lnTo>
                <a:lnTo>
                  <a:pt x="3222594" y="2467992"/>
                </a:lnTo>
                <a:lnTo>
                  <a:pt x="4110361" y="2938509"/>
                </a:lnTo>
                <a:lnTo>
                  <a:pt x="4918229" y="3222594"/>
                </a:lnTo>
                <a:lnTo>
                  <a:pt x="5983549" y="3497802"/>
                </a:lnTo>
                <a:lnTo>
                  <a:pt x="6489576" y="3559945"/>
                </a:lnTo>
                <a:lnTo>
                  <a:pt x="6533965" y="4705165"/>
                </a:lnTo>
                <a:lnTo>
                  <a:pt x="26633" y="4740676"/>
                </a:lnTo>
                <a:cubicBezTo>
                  <a:pt x="20714" y="3172287"/>
                  <a:pt x="14796" y="1603899"/>
                  <a:pt x="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D8183F6-4312-1197-AB7C-8255E63478C7}"/>
              </a:ext>
            </a:extLst>
          </p:cNvPr>
          <p:cNvSpPr txBox="1"/>
          <p:nvPr/>
        </p:nvSpPr>
        <p:spPr>
          <a:xfrm>
            <a:off x="4886681" y="1129808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BETTER THAN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31DE6-4F6B-77E0-97A4-D13ADC94D6E2}"/>
              </a:ext>
            </a:extLst>
          </p:cNvPr>
          <p:cNvSpPr txBox="1"/>
          <p:nvPr/>
        </p:nvSpPr>
        <p:spPr>
          <a:xfrm>
            <a:off x="2553254" y="3763207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WORSE THAN SET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F5D75F9-C0FC-2C19-3B1C-067B506D0EFF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DCC9557-1A72-D3C9-D64B-2F6B2C29574F}"/>
              </a:ext>
            </a:extLst>
          </p:cNvPr>
          <p:cNvSpPr/>
          <p:nvPr/>
        </p:nvSpPr>
        <p:spPr>
          <a:xfrm>
            <a:off x="3409025" y="1349406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E43AFF-DB5F-D805-2C4F-7E4DB098325C}"/>
              </a:ext>
            </a:extLst>
          </p:cNvPr>
          <p:cNvSpPr/>
          <p:nvPr/>
        </p:nvSpPr>
        <p:spPr>
          <a:xfrm>
            <a:off x="3807464" y="825373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CFDE5D-9DBE-AEB7-CBB0-725101A74BFC}"/>
              </a:ext>
            </a:extLst>
          </p:cNvPr>
          <p:cNvSpPr/>
          <p:nvPr/>
        </p:nvSpPr>
        <p:spPr>
          <a:xfrm>
            <a:off x="3010585" y="200376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DF9E95A-0946-9D87-77F1-56A5381A0696}"/>
              </a:ext>
            </a:extLst>
          </p:cNvPr>
          <p:cNvSpPr/>
          <p:nvPr/>
        </p:nvSpPr>
        <p:spPr>
          <a:xfrm>
            <a:off x="4224291" y="30134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28A6B87-90A9-4E7A-65A1-3D89C4CE2CC8}"/>
              </a:ext>
            </a:extLst>
          </p:cNvPr>
          <p:cNvSpPr/>
          <p:nvPr/>
        </p:nvSpPr>
        <p:spPr>
          <a:xfrm>
            <a:off x="2540493" y="254923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/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/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162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/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blipFill>
                <a:blip r:embed="rId4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/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blipFill>
                <a:blip r:embed="rId5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/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blipFill>
                <a:blip r:embed="rId6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40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8027</TotalTime>
  <Words>504</Words>
  <Application>Microsoft Office PowerPoint</Application>
  <PresentationFormat>Widescreen</PresentationFormat>
  <Paragraphs>342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Boucherie Block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Rojas</dc:creator>
  <cp:lastModifiedBy>Jose Rojas</cp:lastModifiedBy>
  <cp:revision>36</cp:revision>
  <dcterms:created xsi:type="dcterms:W3CDTF">2024-01-02T18:10:18Z</dcterms:created>
  <dcterms:modified xsi:type="dcterms:W3CDTF">2024-02-29T07:38:10Z</dcterms:modified>
</cp:coreProperties>
</file>