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8AF58-AAD4-DFD0-3C2B-2919BD082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44326-DBC9-D6C8-D569-F99476232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D1DFF-2134-6586-BE34-C407739F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9CD7A-7C71-EADB-95A2-B2F43510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A6778-6C57-38C1-3B0F-2CD953E6D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424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1D077-7707-CFA5-AA32-5B2B305B7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A8B30-DD13-F76A-0DBD-5230FA6F16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4399A-4780-46A0-56AA-4A4DE9F38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2408-20C9-B961-6179-302EBF3CC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A7C5D-5D51-CFC7-CAF5-2DC8C336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BA6D38-4CE0-F233-208E-9B8EFEBB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B27401-A8EC-121D-8B9A-CD4F8A72C4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78B2D-703D-8440-1037-0CE1C1467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00096-BED3-3C15-CB62-6ED3261BB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DABB1-D341-12A1-8410-842CA4E39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112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CBF76-98F3-64A6-433F-8C101C5D2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EB3CA-19C0-E98F-5B4F-71E7E24927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77551-1BC2-E9CA-D77E-20DFCE57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F78C7-767C-FCB5-9132-EFA9DB0E1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1B4C3-135D-C2E5-E014-F43F1F543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800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93D5-2309-310F-5881-222120C2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ED6F4-CFD0-932D-FB60-6609B0663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BDCBC8-7F18-13CB-90AF-647E2A355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674AED-C291-7AF8-81CE-801DA50C6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93B9F-01D1-2E5A-5CE5-13AAD609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18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B2DF-F5E7-E4BC-8E34-449DCB40E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EB97A-C8D6-ABBD-8605-B041D1C93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965FC-B260-DA79-E799-D72738842F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C1313-E43C-A48C-C120-93D00743E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F6593-45EF-6C27-DD89-8EDDDBF89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6417D8-7AD9-1BE4-043B-B0EE2EC0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50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C021D-EE4D-776F-4A6D-A7382EB64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80838C-D668-1204-C237-B537A08EF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96A4B-942F-A8D2-3B9D-DFB86BD1D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012124-D201-5D7B-B8BA-3443EF9508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A3A4BD-A9BA-920A-BA75-B41D2A78E2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DA99D9-B42C-7203-9ED8-3E3B21303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0A485B-17F2-1B6D-B980-A8B7A8BEF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C22D82-5891-0CAA-5B5B-8A8C07FA5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15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07253-FDBC-BDB5-3F27-7D9217D4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7E72FE-97B1-C3B5-C57F-578B2F258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35D3-DF37-CF5B-6E74-D4D879D67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80FDCD-422B-DC40-1C37-DD24EAF4E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2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19F0A7-ECBC-3AE1-9C7B-5CAC14D31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0A84A8-18C4-F259-8D47-C169C3135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0A1A6-D447-EDC0-964F-58EFCE85A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118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7B831-0516-D23F-6655-B9D644EC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68571-4414-A10F-1F02-27C6E26B0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7DA3C-CB91-E442-5291-BDC2B10295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8F47FC-F726-F60C-4B96-3A251040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503C6-130E-AEAA-A40C-2D1F91B46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AC7CDF-BA4A-1679-F9C0-D4071F3E2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1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430-0853-D67A-45A0-D846D6BA5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0716DC-97AF-133C-F0E4-64B3E9CA7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955D0-FC6D-7603-353C-84C1B10904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1F2735-5F1F-61C8-0EF4-D8C3A9B46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F02DDE-0889-2912-D4EB-FACE53C02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638C8-1F62-6B15-5BC3-30D88080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91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D5A77F-ABD7-4F31-2AB4-22515508A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C5FFEB-60E4-4D9A-D4F2-9C22F1EB6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4B3104-F99D-9A17-5120-D63C50545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C0BABF-8EDA-4B51-8A1B-0A9A6121571D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7EDD3-0412-0111-7825-0FC99D5BB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BFB85-2E1F-294F-F22F-F44F42FDAA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27B7D-914A-4C7C-9276-1D3483F3B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82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F239E85-5366-D5F6-4CF5-AD216AA49E83}"/>
              </a:ext>
            </a:extLst>
          </p:cNvPr>
          <p:cNvCxnSpPr>
            <a:cxnSpLocks/>
          </p:cNvCxnSpPr>
          <p:nvPr/>
        </p:nvCxnSpPr>
        <p:spPr>
          <a:xfrm>
            <a:off x="2295852" y="2048906"/>
            <a:ext cx="4394265" cy="392517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CD1573B-E0E0-4744-8344-740479817C1F}"/>
              </a:ext>
            </a:extLst>
          </p:cNvPr>
          <p:cNvCxnSpPr>
            <a:cxnSpLocks/>
          </p:cNvCxnSpPr>
          <p:nvPr/>
        </p:nvCxnSpPr>
        <p:spPr>
          <a:xfrm>
            <a:off x="2304387" y="3429000"/>
            <a:ext cx="2823206" cy="2603627"/>
          </a:xfrm>
          <a:prstGeom prst="line">
            <a:avLst/>
          </a:prstGeom>
          <a:ln w="28575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/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52DC1A-13B9-9877-8CC0-3EFECA50FD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7322" y="5507903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/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𝑱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CBDFEAB-BC64-6078-E711-5340355D43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905" y="5604748"/>
                <a:ext cx="807396" cy="397801"/>
              </a:xfrm>
              <a:prstGeom prst="rect">
                <a:avLst/>
              </a:prstGeom>
              <a:blipFill>
                <a:blip r:embed="rId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/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05341D6-8116-1220-ED0C-0601A675A8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3895" y="6032627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/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C0F2D6A-29FD-D7E5-E369-66C06E707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942" y="6032627"/>
                <a:ext cx="80739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/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BB159D38-11F2-CA14-3101-8AC2F939F5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650" y="3230099"/>
                <a:ext cx="80739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D48A20-96E4-4265-8419-997D50434E84}"/>
              </a:ext>
            </a:extLst>
          </p:cNvPr>
          <p:cNvCxnSpPr>
            <a:cxnSpLocks/>
          </p:cNvCxnSpPr>
          <p:nvPr/>
        </p:nvCxnSpPr>
        <p:spPr>
          <a:xfrm>
            <a:off x="2304387" y="3434345"/>
            <a:ext cx="1496088" cy="0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/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82A3730F-82C5-1B89-71C3-C4483FC5A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1864240"/>
                <a:ext cx="80739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81E98429-9ACA-43D2-41F7-9ABE5DF69485}"/>
              </a:ext>
            </a:extLst>
          </p:cNvPr>
          <p:cNvSpPr/>
          <p:nvPr/>
        </p:nvSpPr>
        <p:spPr>
          <a:xfrm>
            <a:off x="2298700" y="2057400"/>
            <a:ext cx="5816600" cy="3924300"/>
          </a:xfrm>
          <a:custGeom>
            <a:avLst/>
            <a:gdLst>
              <a:gd name="connsiteX0" fmla="*/ 0 w 5816600"/>
              <a:gd name="connsiteY0" fmla="*/ 0 h 3924300"/>
              <a:gd name="connsiteX1" fmla="*/ 1543050 w 5816600"/>
              <a:gd name="connsiteY1" fmla="*/ 1377950 h 3924300"/>
              <a:gd name="connsiteX2" fmla="*/ 5816600 w 5816600"/>
              <a:gd name="connsiteY2" fmla="*/ 3924300 h 392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6600" h="3924300">
                <a:moveTo>
                  <a:pt x="0" y="0"/>
                </a:moveTo>
                <a:lnTo>
                  <a:pt x="1543050" y="1377950"/>
                </a:lnTo>
                <a:lnTo>
                  <a:pt x="5816600" y="3924300"/>
                </a:ln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5528BCF-8A38-DE43-CA34-08FAFD0FD3E0}"/>
              </a:ext>
            </a:extLst>
          </p:cNvPr>
          <p:cNvCxnSpPr>
            <a:cxnSpLocks/>
          </p:cNvCxnSpPr>
          <p:nvPr/>
        </p:nvCxnSpPr>
        <p:spPr>
          <a:xfrm flipV="1">
            <a:off x="3923501" y="3023225"/>
            <a:ext cx="370585" cy="355097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/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BD22F10-95AA-2F11-7618-72FF5A9CE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632" y="5594323"/>
                <a:ext cx="807396" cy="3754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/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Jose is not in market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</m:sSub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𝟔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D5ECA9F-8D98-64D0-25B8-7658B741E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0475" y="2593492"/>
                <a:ext cx="2381309" cy="646331"/>
              </a:xfrm>
              <a:prstGeom prst="rect">
                <a:avLst/>
              </a:prstGeom>
              <a:blipFill>
                <a:blip r:embed="rId11"/>
                <a:stretch>
                  <a:fillRect l="-1790" t="-4717" r="-3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/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𝟏𝟎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C9F716-5A4C-4D19-6823-B7B4A6D74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19" y="6032627"/>
                <a:ext cx="80739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3991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/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F93BDE7-A731-C302-19A1-DCAFA5C13C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954" y="5796407"/>
                <a:ext cx="807396" cy="369332"/>
              </a:xfrm>
              <a:prstGeom prst="rect">
                <a:avLst/>
              </a:prstGeom>
              <a:blipFill>
                <a:blip r:embed="rId2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/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DA7B57-B430-94C9-FFC6-65F76A85F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109" y="210640"/>
                <a:ext cx="80739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A4B04AC-E754-4F7B-7852-103763505502}"/>
              </a:ext>
            </a:extLst>
          </p:cNvPr>
          <p:cNvSpPr/>
          <p:nvPr/>
        </p:nvSpPr>
        <p:spPr>
          <a:xfrm>
            <a:off x="2304388" y="2920041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3626136B-013A-1543-30FE-E9EA3DF77758}"/>
              </a:ext>
            </a:extLst>
          </p:cNvPr>
          <p:cNvSpPr/>
          <p:nvPr/>
        </p:nvSpPr>
        <p:spPr>
          <a:xfrm>
            <a:off x="2304387" y="1970354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AF784C0-B834-E11D-B3BA-593DC247132F}"/>
              </a:ext>
            </a:extLst>
          </p:cNvPr>
          <p:cNvSpPr/>
          <p:nvPr/>
        </p:nvSpPr>
        <p:spPr>
          <a:xfrm>
            <a:off x="2322773" y="1265046"/>
            <a:ext cx="5619565" cy="2876366"/>
          </a:xfrm>
          <a:custGeom>
            <a:avLst/>
            <a:gdLst>
              <a:gd name="connsiteX0" fmla="*/ 0 w 5619565"/>
              <a:gd name="connsiteY0" fmla="*/ 0 h 2876366"/>
              <a:gd name="connsiteX1" fmla="*/ 994299 w 5619565"/>
              <a:gd name="connsiteY1" fmla="*/ 1669002 h 2876366"/>
              <a:gd name="connsiteX2" fmla="*/ 3027286 w 5619565"/>
              <a:gd name="connsiteY2" fmla="*/ 2574525 h 2876366"/>
              <a:gd name="connsiteX3" fmla="*/ 5619565 w 5619565"/>
              <a:gd name="connsiteY3" fmla="*/ 2876366 h 2876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565" h="2876366">
                <a:moveTo>
                  <a:pt x="0" y="0"/>
                </a:moveTo>
                <a:cubicBezTo>
                  <a:pt x="244875" y="619957"/>
                  <a:pt x="489751" y="1239915"/>
                  <a:pt x="994299" y="1669002"/>
                </a:cubicBezTo>
                <a:cubicBezTo>
                  <a:pt x="1498847" y="2098089"/>
                  <a:pt x="2256408" y="2373298"/>
                  <a:pt x="3027286" y="2574525"/>
                </a:cubicBezTo>
                <a:cubicBezTo>
                  <a:pt x="3798164" y="2775752"/>
                  <a:pt x="4708864" y="2826059"/>
                  <a:pt x="5619565" y="2876366"/>
                </a:cubicBezTo>
              </a:path>
            </a:pathLst>
          </a:cu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/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</m:sSub>
                    </m:oMath>
                  </m:oMathPara>
                </a14:m>
                <a:endParaRPr lang="en-US" b="1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8676CA-9757-D161-A7A3-119F76CBF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3940068"/>
                <a:ext cx="807396" cy="369332"/>
              </a:xfrm>
              <a:prstGeom prst="rect">
                <a:avLst/>
              </a:prstGeom>
              <a:blipFill>
                <a:blip r:embed="rId4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/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76E18A-CC64-1D46-EEAC-044207A822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4641051"/>
                <a:ext cx="807396" cy="370101"/>
              </a:xfrm>
              <a:prstGeom prst="rect">
                <a:avLst/>
              </a:prstGeom>
              <a:blipFill>
                <a:blip r:embed="rId5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/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en-US" b="1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b="1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66EAD0-D84C-375E-5A8F-3EE2AEF296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5833" y="5589603"/>
                <a:ext cx="807396" cy="3754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CF6D7D9-CF42-B396-29A8-52DACB5F1FF9}"/>
              </a:ext>
            </a:extLst>
          </p:cNvPr>
          <p:cNvSpPr/>
          <p:nvPr/>
        </p:nvSpPr>
        <p:spPr>
          <a:xfrm>
            <a:off x="2286000" y="395306"/>
            <a:ext cx="7601613" cy="5637321"/>
          </a:xfrm>
          <a:custGeom>
            <a:avLst/>
            <a:gdLst>
              <a:gd name="connsiteX0" fmla="*/ 0 w 10227076"/>
              <a:gd name="connsiteY0" fmla="*/ 0 h 5637321"/>
              <a:gd name="connsiteX1" fmla="*/ 35511 w 10227076"/>
              <a:gd name="connsiteY1" fmla="*/ 5637321 h 5637321"/>
              <a:gd name="connsiteX2" fmla="*/ 10227076 w 10227076"/>
              <a:gd name="connsiteY2" fmla="*/ 5584055 h 5637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27076" h="5637321">
                <a:moveTo>
                  <a:pt x="0" y="0"/>
                </a:moveTo>
                <a:lnTo>
                  <a:pt x="35511" y="5637321"/>
                </a:lnTo>
                <a:lnTo>
                  <a:pt x="10227076" y="5584055"/>
                </a:lnTo>
              </a:path>
            </a:pathLst>
          </a:cu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37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24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Jose Rojas</dc:creator>
  <cp:lastModifiedBy>Jose Rojas</cp:lastModifiedBy>
  <cp:revision>2</cp:revision>
  <dcterms:created xsi:type="dcterms:W3CDTF">2024-01-02T18:10:18Z</dcterms:created>
  <dcterms:modified xsi:type="dcterms:W3CDTF">2024-01-02T19:21:17Z</dcterms:modified>
</cp:coreProperties>
</file>