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 varScale="1">
        <p:scale>
          <a:sx n="92" d="100"/>
          <a:sy n="92" d="100"/>
        </p:scale>
        <p:origin x="2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8F10-70A6-405E-20D2-8A156387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17" y="420822"/>
            <a:ext cx="6024366" cy="6016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EFD8-6085-149C-9976-18168166B103}"/>
              </a:ext>
            </a:extLst>
          </p:cNvPr>
          <p:cNvCxnSpPr>
            <a:cxnSpLocks/>
          </p:cNvCxnSpPr>
          <p:nvPr/>
        </p:nvCxnSpPr>
        <p:spPr>
          <a:xfrm>
            <a:off x="3552825" y="4210050"/>
            <a:ext cx="3571875" cy="1800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/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/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A3FE6-BB4B-6015-9CAE-EEAD919AE76A}"/>
              </a:ext>
            </a:extLst>
          </p:cNvPr>
          <p:cNvCxnSpPr>
            <a:cxnSpLocks/>
          </p:cNvCxnSpPr>
          <p:nvPr/>
        </p:nvCxnSpPr>
        <p:spPr>
          <a:xfrm>
            <a:off x="3552825" y="1762125"/>
            <a:ext cx="3593208" cy="424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/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CA0-31F3-4BBE-015B-C2CE59560B41}"/>
              </a:ext>
            </a:extLst>
          </p:cNvPr>
          <p:cNvCxnSpPr>
            <a:cxnSpLocks/>
          </p:cNvCxnSpPr>
          <p:nvPr/>
        </p:nvCxnSpPr>
        <p:spPr>
          <a:xfrm>
            <a:off x="3552825" y="3055292"/>
            <a:ext cx="2229755" cy="295498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/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/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6AEB86-4638-6B0B-05D7-C97A02684B9C}"/>
              </a:ext>
            </a:extLst>
          </p:cNvPr>
          <p:cNvSpPr txBox="1"/>
          <p:nvPr/>
        </p:nvSpPr>
        <p:spPr>
          <a:xfrm>
            <a:off x="4849487" y="301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F8286-CDD2-F615-0200-BCAB3D23FB10}"/>
              </a:ext>
            </a:extLst>
          </p:cNvPr>
          <p:cNvSpPr txBox="1"/>
          <p:nvPr/>
        </p:nvSpPr>
        <p:spPr>
          <a:xfrm>
            <a:off x="4413132" y="391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C5E2A-A540-2381-584E-957F11FD2177}"/>
              </a:ext>
            </a:extLst>
          </p:cNvPr>
          <p:cNvSpPr txBox="1"/>
          <p:nvPr/>
        </p:nvSpPr>
        <p:spPr>
          <a:xfrm>
            <a:off x="5333096" y="47448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B17328-D88D-CD83-16B1-EAB210DE0244}"/>
              </a:ext>
            </a:extLst>
          </p:cNvPr>
          <p:cNvSpPr/>
          <p:nvPr/>
        </p:nvSpPr>
        <p:spPr>
          <a:xfrm rot="21273352">
            <a:off x="4131609" y="2914784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51AE43-3D40-F2EC-CBD4-212C9A03C201}"/>
              </a:ext>
            </a:extLst>
          </p:cNvPr>
          <p:cNvSpPr/>
          <p:nvPr/>
        </p:nvSpPr>
        <p:spPr>
          <a:xfrm>
            <a:off x="5271184" y="5009732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90D94-2843-8941-273D-B5F26199375A}"/>
              </a:ext>
            </a:extLst>
          </p:cNvPr>
          <p:cNvSpPr/>
          <p:nvPr/>
        </p:nvSpPr>
        <p:spPr>
          <a:xfrm>
            <a:off x="4360167" y="4143375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DDBD831-337B-6084-6D42-D4DCEE8EF727}"/>
              </a:ext>
            </a:extLst>
          </p:cNvPr>
          <p:cNvSpPr/>
          <p:nvPr/>
        </p:nvSpPr>
        <p:spPr>
          <a:xfrm rot="21236934">
            <a:off x="4294688" y="1648478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9812BE-A418-F4A3-C2EC-909BA7C1253C}"/>
              </a:ext>
            </a:extLst>
          </p:cNvPr>
          <p:cNvSpPr/>
          <p:nvPr/>
        </p:nvSpPr>
        <p:spPr>
          <a:xfrm>
            <a:off x="4800600" y="3257550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619C6-CE48-7DB9-E446-A44013F77FF6}"/>
              </a:ext>
            </a:extLst>
          </p:cNvPr>
          <p:cNvSpPr txBox="1"/>
          <p:nvPr/>
        </p:nvSpPr>
        <p:spPr>
          <a:xfrm>
            <a:off x="9076207" y="5825608"/>
            <a:ext cx="5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93CAD-7A7A-D0C3-6D29-516619741AA9}"/>
              </a:ext>
            </a:extLst>
          </p:cNvPr>
          <p:cNvSpPr txBox="1"/>
          <p:nvPr/>
        </p:nvSpPr>
        <p:spPr>
          <a:xfrm>
            <a:off x="3222791" y="131891"/>
            <a:ext cx="6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5072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135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14</cp:revision>
  <dcterms:created xsi:type="dcterms:W3CDTF">2024-01-02T18:10:18Z</dcterms:created>
  <dcterms:modified xsi:type="dcterms:W3CDTF">2024-02-02T20:36:25Z</dcterms:modified>
</cp:coreProperties>
</file>