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>
        <p:scale>
          <a:sx n="92" d="100"/>
          <a:sy n="92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6903</TotalTime>
  <Words>251</Words>
  <Application>Microsoft Office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23</cp:revision>
  <dcterms:created xsi:type="dcterms:W3CDTF">2024-01-02T18:10:18Z</dcterms:created>
  <dcterms:modified xsi:type="dcterms:W3CDTF">2024-02-20T06:33:22Z</dcterms:modified>
</cp:coreProperties>
</file>