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1" d="100"/>
          <a:sy n="91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10" Type="http://schemas.openxmlformats.org/officeDocument/2006/relationships/image" Target="../media/image216.png"/><Relationship Id="rId4" Type="http://schemas.openxmlformats.org/officeDocument/2006/relationships/image" Target="../media/image206.png"/><Relationship Id="rId9" Type="http://schemas.openxmlformats.org/officeDocument/2006/relationships/image" Target="../media/image2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6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5.png"/><Relationship Id="rId7" Type="http://schemas.openxmlformats.org/officeDocument/2006/relationships/image" Target="../media/image22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5" Type="http://schemas.openxmlformats.org/officeDocument/2006/relationships/image" Target="../media/image211.png"/><Relationship Id="rId10" Type="http://schemas.openxmlformats.org/officeDocument/2006/relationships/image" Target="../media/image232.png"/><Relationship Id="rId4" Type="http://schemas.openxmlformats.org/officeDocument/2006/relationships/image" Target="../media/image206.png"/><Relationship Id="rId9" Type="http://schemas.openxmlformats.org/officeDocument/2006/relationships/image" Target="../media/image2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8C80A-E334-88D3-27EE-107FB648461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/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D3422-8CC2-3830-5146-56F4446DED9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D7059-1711-A615-1C80-386EE77F20C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/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/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33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E194-49B4-727F-8701-C75DD230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CC2D7-CBF4-6D6C-A5A6-67888A2FC1EB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3539A-806C-2FB6-7AC2-CA2E82B53E7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9A4C71-5FFA-8796-B649-4C8230A24A68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A6AC3E-F54D-B60D-10D9-94389594E708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6353EF-3161-DA69-904C-D7BC142E26ED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4071439" y="5140222"/>
            <a:ext cx="4416" cy="8043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C48A3-77EC-5B9C-C7A1-E5D85FC84722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108CA1-5900-2F27-0B98-43665242A674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75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CA6C-B550-716E-CAD0-393F3990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C702E-0563-905C-F95A-D8A273D46AF7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DD15B-BF0D-D0D1-52AE-E9D305516F3E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C3143-9CB5-7C0D-6E6E-C9B0657D3BEA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6A556-47AA-A600-965A-5B0450432E4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842209-1098-E2B1-A5CB-9506D9E43695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0AA56E-5EBF-0A59-2934-D05BC01EE603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546C373-B94C-1F56-80D5-0ABD57E8FF16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9088A2-A067-253C-8954-D8E7B1D5C6E7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2E43157-0778-C727-AFC0-5AE79AAAD670}"/>
              </a:ext>
            </a:extLst>
          </p:cNvPr>
          <p:cNvGrpSpPr/>
          <p:nvPr/>
        </p:nvGrpSpPr>
        <p:grpSpPr>
          <a:xfrm rot="12301860">
            <a:off x="3977040" y="4338451"/>
            <a:ext cx="277155" cy="233031"/>
            <a:chOff x="6550738" y="1828991"/>
            <a:chExt cx="277155" cy="23303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F9845B-8BFE-F69E-5FBA-EB98964C9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7A9157-820E-250D-EE19-98C3F4C9BE5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0381DA-0BEA-D876-EF46-144697D176E1}"/>
              </a:ext>
            </a:extLst>
          </p:cNvPr>
          <p:cNvGrpSpPr/>
          <p:nvPr/>
        </p:nvGrpSpPr>
        <p:grpSpPr>
          <a:xfrm rot="12301860">
            <a:off x="3966994" y="4112971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292DD8-9A9D-4A9D-E00C-9390520AF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857EDD-72B2-0005-E60D-69FEC7FB00D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387E5C-C60A-42C7-9DC0-B837FB0A2422}"/>
              </a:ext>
            </a:extLst>
          </p:cNvPr>
          <p:cNvGrpSpPr/>
          <p:nvPr/>
        </p:nvGrpSpPr>
        <p:grpSpPr>
          <a:xfrm rot="12301860">
            <a:off x="3963590" y="3902567"/>
            <a:ext cx="277155" cy="233031"/>
            <a:chOff x="6550738" y="1828991"/>
            <a:chExt cx="277155" cy="2330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640496-535E-F0FE-034C-6591A5C3D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658A3-869E-ABA7-B94E-6523319A3D33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4C52D0-8099-C590-E857-F8DA6E944AD3}"/>
              </a:ext>
            </a:extLst>
          </p:cNvPr>
          <p:cNvGrpSpPr/>
          <p:nvPr/>
        </p:nvGrpSpPr>
        <p:grpSpPr>
          <a:xfrm rot="12301860">
            <a:off x="3968237" y="3671291"/>
            <a:ext cx="277155" cy="233031"/>
            <a:chOff x="6550738" y="1828991"/>
            <a:chExt cx="277155" cy="2330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4D02D0-4A00-AEEC-6B99-31319E1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98E8E-0DC3-EC33-0593-FD61AB76EC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B92638-F0C5-92A3-E04C-8F107FD5F889}"/>
              </a:ext>
            </a:extLst>
          </p:cNvPr>
          <p:cNvGrpSpPr/>
          <p:nvPr/>
        </p:nvGrpSpPr>
        <p:grpSpPr>
          <a:xfrm rot="12301860">
            <a:off x="3978744" y="3445313"/>
            <a:ext cx="277155" cy="233031"/>
            <a:chOff x="6550738" y="1828991"/>
            <a:chExt cx="277155" cy="23303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00B7B1-6E93-578A-2B20-F4A6D2DE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47E9E-A16E-E830-94AF-68DA1930360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260972-5A30-3B54-7E08-209EFF56194F}"/>
              </a:ext>
            </a:extLst>
          </p:cNvPr>
          <p:cNvGrpSpPr/>
          <p:nvPr/>
        </p:nvGrpSpPr>
        <p:grpSpPr>
          <a:xfrm rot="12301860">
            <a:off x="3965293" y="3233683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8514E-E4DE-9C5E-4634-47DFD38AF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1BF37-F175-FA3C-66CA-A289F5133E22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82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5D86-695B-1AD5-8800-248D20AA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E20B8-F5FB-8F35-230D-C3434FC7A9EE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74987-D4C1-8DFA-BB69-5AC2B952566F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8D928-B7CB-0D5F-16B7-B71400A57CBC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7FC83-CAE7-AFAF-FD45-3D5141D43307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D8C961-27C8-9E2C-809B-64C9D77A1DFB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47E1A5-759D-951A-2549-53241B9E144B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3563FA7-3EE7-940D-09F3-B025ABF53024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/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26913-2917-9AD2-545C-3C32082094B5}"/>
              </a:ext>
            </a:extLst>
          </p:cNvPr>
          <p:cNvCxnSpPr>
            <a:cxnSpLocks/>
          </p:cNvCxnSpPr>
          <p:nvPr/>
        </p:nvCxnSpPr>
        <p:spPr>
          <a:xfrm flipH="1">
            <a:off x="5338455" y="3734058"/>
            <a:ext cx="23128" cy="22061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D3BFEF-661B-6B77-D0C5-49320D08675F}"/>
              </a:ext>
            </a:extLst>
          </p:cNvPr>
          <p:cNvCxnSpPr>
            <a:cxnSpLocks/>
          </p:cNvCxnSpPr>
          <p:nvPr/>
        </p:nvCxnSpPr>
        <p:spPr>
          <a:xfrm flipH="1">
            <a:off x="2099725" y="3757264"/>
            <a:ext cx="32023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74C0F0-5760-6160-477D-DD8C534A0750}"/>
              </a:ext>
            </a:extLst>
          </p:cNvPr>
          <p:cNvSpPr/>
          <p:nvPr/>
        </p:nvSpPr>
        <p:spPr>
          <a:xfrm>
            <a:off x="5243097" y="36342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/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/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65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F7465-4A9C-BBEE-66A5-3F8E9733C428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666135-19AB-1533-AD81-34725D786431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BBBB09-47D3-C685-C3E7-7A4EE54B9843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FB0C91-0761-F38B-5C0E-1963E1D8B989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1E51B7-0BD1-B2F6-4C19-F7B540CC91F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BB116E-5BC0-61F9-C1A6-DCCF63159CAF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FF136-860B-F7EF-EC3A-A8517C9E826E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81308-4E3C-4952-1061-6BC2879A4D9F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50C276-BD57-9110-9364-40308D20ED05}"/>
              </a:ext>
            </a:extLst>
          </p:cNvPr>
          <p:cNvCxnSpPr>
            <a:cxnSpLocks/>
          </p:cNvCxnSpPr>
          <p:nvPr/>
        </p:nvCxnSpPr>
        <p:spPr>
          <a:xfrm flipH="1">
            <a:off x="2117136" y="4157930"/>
            <a:ext cx="13654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744DF3-8C44-0747-B78C-6CCE000FFA00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9F99A3-4A5E-688A-B616-2982CDCDB296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4E3A25-2F87-602B-1B6B-AE4178F1B602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7CE3D19-412C-95A0-AE1B-541FCA7EC68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4E15-B04A-96F0-9ED5-F4C453D3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E9889E-352C-0CA4-B55D-841A8EA5077A}"/>
              </a:ext>
            </a:extLst>
          </p:cNvPr>
          <p:cNvSpPr/>
          <p:nvPr/>
        </p:nvSpPr>
        <p:spPr>
          <a:xfrm>
            <a:off x="2099725" y="2237868"/>
            <a:ext cx="1420879" cy="238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00531B-2698-8731-F9BF-475F32E45CED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6AF25-A41C-DD5C-8EAF-B1EC461EDD8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01866C-B428-70AF-2ED3-9731334DAC20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A9AE2-726D-45D1-136B-5ABB8B7DE92D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BADCC-DBDF-1989-036F-08E6BDB21247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159BB-B0DB-64AF-92CB-4E987EE2A8F2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24AAD1-7D2D-6D9B-6996-CB102E2DDB81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2A3A3D-751F-F56A-BF11-6287B3B53E28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A06FA0-C3A1-A4F9-0E31-82B969AF4A93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4955-FBAE-C5B7-7085-C700DFC17033}"/>
              </a:ext>
            </a:extLst>
          </p:cNvPr>
          <p:cNvSpPr txBox="1"/>
          <p:nvPr/>
        </p:nvSpPr>
        <p:spPr>
          <a:xfrm>
            <a:off x="517334" y="3428979"/>
            <a:ext cx="158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Boucherie Block" panose="02000506000000020004" pitchFamily="2" charset="0"/>
              </a:rPr>
              <a:t>Monopoly 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1E3EF1-7411-D7D1-B15D-C95E670C9BB3}"/>
              </a:ext>
            </a:extLst>
          </p:cNvPr>
          <p:cNvSpPr/>
          <p:nvPr/>
        </p:nvSpPr>
        <p:spPr>
          <a:xfrm>
            <a:off x="1309255" y="3015657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97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6A28-A2A4-7A05-976D-82FA0A9B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3DF40-69B1-A9B0-4D06-E83E3BC41624}"/>
              </a:ext>
            </a:extLst>
          </p:cNvPr>
          <p:cNvSpPr/>
          <p:nvPr/>
        </p:nvSpPr>
        <p:spPr>
          <a:xfrm>
            <a:off x="2095874" y="3339010"/>
            <a:ext cx="2750824" cy="92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FB881F-C270-C64F-70B2-2C87828085F1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D80DE-2181-1D44-0BD9-D073EB07E76D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2E1AA0-091C-213B-36A1-B9D24F5E9582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D58F46-35E8-A468-7F34-655890D89876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D9A56-18DA-FD92-CFD0-118A1C85C8A9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FAB128-9CC2-A461-4284-FE14A10CE7BB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02CBCA-E72C-5D1B-584E-106525ABB9DA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A44457-0D63-FBBE-C9C6-71DD9A10E77E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988B-7F7F-34E1-D8AB-1C2AFB25650C}"/>
              </a:ext>
            </a:extLst>
          </p:cNvPr>
          <p:cNvSpPr txBox="1"/>
          <p:nvPr/>
        </p:nvSpPr>
        <p:spPr>
          <a:xfrm>
            <a:off x="248079" y="4220786"/>
            <a:ext cx="184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Boucherie Block" panose="02000506000000020004" pitchFamily="2" charset="0"/>
              </a:rPr>
              <a:t>Perfectly Competitive Firm  </a:t>
            </a:r>
          </a:p>
          <a:p>
            <a:pPr/>
            <a:r>
              <a:rPr lang="en-US" sz="2400" b="1" dirty="0">
                <a:latin typeface="Boucherie Block" panose="02000506000000020004" pitchFamily="2" charset="0"/>
              </a:rPr>
              <a:t>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7F4BA-EB55-0489-B561-AE248D2E42D9}"/>
              </a:ext>
            </a:extLst>
          </p:cNvPr>
          <p:cNvSpPr/>
          <p:nvPr/>
        </p:nvSpPr>
        <p:spPr>
          <a:xfrm>
            <a:off x="1286914" y="3800315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0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BF120-B566-9A71-81ED-A0B273FC2D41}"/>
              </a:ext>
            </a:extLst>
          </p:cNvPr>
          <p:cNvCxnSpPr>
            <a:cxnSpLocks/>
          </p:cNvCxnSpPr>
          <p:nvPr/>
        </p:nvCxnSpPr>
        <p:spPr>
          <a:xfrm flipH="1">
            <a:off x="2033990" y="2700664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D67A3C-BCE4-EE1F-A684-C3962861440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A3C36-CDF8-3C7E-B8F8-4E9A830028C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F2128D-5EFC-4D30-21EA-C4B5F46065B4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A00431-36D4-9980-4EDE-9B9985322B8A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4528B-5544-A9AF-B13A-C11EDE994B8D}"/>
              </a:ext>
            </a:extLst>
          </p:cNvPr>
          <p:cNvCxnSpPr>
            <a:cxnSpLocks/>
          </p:cNvCxnSpPr>
          <p:nvPr/>
        </p:nvCxnSpPr>
        <p:spPr>
          <a:xfrm flipH="1">
            <a:off x="4071439" y="2805344"/>
            <a:ext cx="7806" cy="3139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72C2B4-90EC-F83E-569A-3EBC2422233B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2083BB-2ABD-6C90-DBC8-321652467BB5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EBA2AB-B04A-B757-CA2F-7B3F3481AE30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B8C3DB-F52F-1A5E-3D4E-1187E206B359}"/>
              </a:ext>
            </a:extLst>
          </p:cNvPr>
          <p:cNvSpPr/>
          <p:nvPr/>
        </p:nvSpPr>
        <p:spPr>
          <a:xfrm>
            <a:off x="3960759" y="25776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/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1630-5EA7-F0EB-2110-7F33D6CD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67F84-87DA-FA37-A7E4-21FBC16E92F3}"/>
              </a:ext>
            </a:extLst>
          </p:cNvPr>
          <p:cNvCxnSpPr>
            <a:cxnSpLocks/>
          </p:cNvCxnSpPr>
          <p:nvPr/>
        </p:nvCxnSpPr>
        <p:spPr>
          <a:xfrm flipH="1" flipV="1">
            <a:off x="2099725" y="3728253"/>
            <a:ext cx="6996605" cy="1276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CCBD1F-3F49-9931-E2FF-05D32C2BF45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1BDC26-6B95-981A-71D6-601FED2EB78C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057792-DC10-DFA3-DE9F-BE759811AB00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C9EBE-B608-AD36-643C-6C3EBEFBD7F6}"/>
              </a:ext>
            </a:extLst>
          </p:cNvPr>
          <p:cNvCxnSpPr>
            <a:cxnSpLocks/>
          </p:cNvCxnSpPr>
          <p:nvPr/>
        </p:nvCxnSpPr>
        <p:spPr>
          <a:xfrm>
            <a:off x="5353533" y="3832933"/>
            <a:ext cx="0" cy="21903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3D843-7105-8DB7-7D74-DD306DC5453C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5E3239-115A-4057-01C0-5C12D8360492}"/>
              </a:ext>
            </a:extLst>
          </p:cNvPr>
          <p:cNvSpPr/>
          <p:nvPr/>
        </p:nvSpPr>
        <p:spPr>
          <a:xfrm>
            <a:off x="5235047" y="360524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CE573C-62D9-031C-5FC9-CC00C32A4766}"/>
              </a:ext>
            </a:extLst>
          </p:cNvPr>
          <p:cNvSpPr/>
          <p:nvPr/>
        </p:nvSpPr>
        <p:spPr>
          <a:xfrm>
            <a:off x="2248819" y="3510101"/>
            <a:ext cx="4675764" cy="131539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/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𝑨𝑽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blipFill>
                <a:blip r:embed="rId7"/>
                <a:stretch>
                  <a:fillRect l="-2804" r="-19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/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/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/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9669</TotalTime>
  <Words>791</Words>
  <Application>Microsoft Office PowerPoint</Application>
  <PresentationFormat>Widescreen</PresentationFormat>
  <Paragraphs>531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47</cp:revision>
  <dcterms:created xsi:type="dcterms:W3CDTF">2024-01-02T18:10:18Z</dcterms:created>
  <dcterms:modified xsi:type="dcterms:W3CDTF">2024-03-03T22:41:50Z</dcterms:modified>
</cp:coreProperties>
</file>