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81" r:id="rId4"/>
    <p:sldId id="282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20"/>
    <a:srgbClr val="02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72" y="-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3177540" y="2501265"/>
            <a:ext cx="63474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tr-TR" altLang="en-US" sz="4800" b="1" kern="1200" cap="none" spc="30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Onur Fırat Öztürk</a:t>
            </a:r>
            <a:endParaRPr kumimoji="0" lang="tr-TR" altLang="en-US" sz="4800" b="1" kern="1200" cap="none" spc="30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638550" y="3255963"/>
            <a:ext cx="5426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1" name="03 - The Long And Winding Street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0387" y="-2132012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681038" y="277495"/>
            <a:ext cx="65897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tr-TR" altLang="en-US" sz="4000" dirty="0">
                <a:solidFill>
                  <a:schemeClr val="bg1"/>
                </a:solidFill>
                <a:latin typeface="Arial" panose="020B0604020202020204" pitchFamily="34" charset="0"/>
                <a:ea typeface="SimSun" pitchFamily="2" charset="-122"/>
              </a:rPr>
              <a:t>Hakkımda</a:t>
            </a:r>
            <a:endParaRPr lang="tr-TR" altLang="en-US" sz="4000" dirty="0">
              <a:solidFill>
                <a:schemeClr val="bg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01625" y="428625"/>
            <a:ext cx="300038" cy="555625"/>
            <a:chOff x="4819650" y="552450"/>
            <a:chExt cx="300038" cy="555406"/>
          </a:xfrm>
        </p:grpSpPr>
        <p:sp>
          <p:nvSpPr>
            <p:cNvPr id="29" name="等腰三角形 28"/>
            <p:cNvSpPr/>
            <p:nvPr/>
          </p:nvSpPr>
          <p:spPr>
            <a:xfrm flipV="1">
              <a:off x="4819650" y="552450"/>
              <a:ext cx="300038" cy="2586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4819650" y="849196"/>
              <a:ext cx="300038" cy="2586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959485" y="1777365"/>
            <a:ext cx="97593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yılı Eylül aydında Yıldız Teknik Üniversitesi Fizik bölümünü bitirmiş olup aynı dönem Yıldız Teknik Üniversitesi Fizik yüksek lisans programına kayıt oldum. Lise ve Üniversite dönemimde VB, C\C++, Python, Fortran, PHP dillerinde ve Android, Windows, Linux işletim sistemlerine yazılım geliştirme konusunda bilgi sahibi oldum. Şu anki amacım olabildiğince Siber Güvenliğin alt dallarında kendimi geliştirmek. Temelden başlamak amacı ile Techcareer’ın Network &amp; Security Bootcamp eğitimine katıldım. Eğitim sonunda bize verilen projeyi nasıl yaptığıma bakacağız.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681038" y="277495"/>
            <a:ext cx="65897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tr-TR" altLang="en-US" sz="4000" dirty="0">
                <a:solidFill>
                  <a:schemeClr val="bg1"/>
                </a:solidFill>
                <a:latin typeface="Arial" panose="020B0604020202020204" pitchFamily="34" charset="0"/>
                <a:ea typeface="SimSun" pitchFamily="2" charset="-122"/>
              </a:rPr>
              <a:t>İstenenler</a:t>
            </a:r>
            <a:endParaRPr lang="tr-TR" altLang="en-US" sz="4000" dirty="0">
              <a:solidFill>
                <a:schemeClr val="bg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01625" y="428625"/>
            <a:ext cx="300038" cy="555625"/>
            <a:chOff x="4819650" y="552450"/>
            <a:chExt cx="300038" cy="555406"/>
          </a:xfrm>
        </p:grpSpPr>
        <p:sp>
          <p:nvSpPr>
            <p:cNvPr id="29" name="等腰三角形 28"/>
            <p:cNvSpPr/>
            <p:nvPr/>
          </p:nvSpPr>
          <p:spPr>
            <a:xfrm flipV="1">
              <a:off x="4819650" y="552450"/>
              <a:ext cx="300038" cy="2586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4819650" y="849196"/>
              <a:ext cx="300038" cy="2586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Picture 2" descr="Screenshot_20220819_0059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207135"/>
            <a:ext cx="11783695" cy="51301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691198" y="277495"/>
            <a:ext cx="6589712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tr-TR" altLang="en-US" sz="4000" dirty="0">
                <a:solidFill>
                  <a:schemeClr val="bg1"/>
                </a:solidFill>
                <a:latin typeface="Arial" panose="020B0604020202020204" pitchFamily="34" charset="0"/>
                <a:ea typeface="SimSun" pitchFamily="2" charset="-122"/>
              </a:rPr>
              <a:t>Yapılanlar</a:t>
            </a:r>
            <a:endParaRPr lang="tr-TR" altLang="en-US" sz="4000" dirty="0">
              <a:solidFill>
                <a:schemeClr val="bg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01625" y="428625"/>
            <a:ext cx="300038" cy="555625"/>
            <a:chOff x="4819650" y="552450"/>
            <a:chExt cx="300038" cy="555406"/>
          </a:xfrm>
        </p:grpSpPr>
        <p:sp>
          <p:nvSpPr>
            <p:cNvPr id="29" name="等腰三角形 28"/>
            <p:cNvSpPr/>
            <p:nvPr/>
          </p:nvSpPr>
          <p:spPr>
            <a:xfrm flipV="1">
              <a:off x="4819650" y="552450"/>
              <a:ext cx="300038" cy="2586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4819650" y="849196"/>
              <a:ext cx="300038" cy="2586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16610" y="1113155"/>
            <a:ext cx="10669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Ankara, İzmir ve İstanbul bölgesindeki cihazların ip, ağ geçidi ve dns adresleri yapılandırıldı.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 1 için Ankara-İstanbul arası IPv4 omurgasında static routing ile ve İzmir-Ankara arası IPv6 omurgasında static routing ile haberleşebilmesi için ayarlamalar yapıldı.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 2 için Ankara-İstanbul arası IPv4 omurgasında OSPF ile ve İzmir-Ankara arası IPv6 omurgasında OSPF ile haberleşebilmesi için ayarlamalar yapıldı.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15" y="3312160"/>
            <a:ext cx="2964815" cy="3440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3312160"/>
            <a:ext cx="2965450" cy="3440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10" y="3312160"/>
            <a:ext cx="2974975" cy="344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3312160"/>
            <a:ext cx="2964180" cy="3439795"/>
          </a:xfrm>
          <a:prstGeom prst="rect">
            <a:avLst/>
          </a:prstGeom>
        </p:spPr>
      </p:pic>
      <p:cxnSp>
        <p:nvCxnSpPr>
          <p:cNvPr id="12" name="直接连接符 52"/>
          <p:cNvCxnSpPr/>
          <p:nvPr/>
        </p:nvCxnSpPr>
        <p:spPr>
          <a:xfrm>
            <a:off x="2210118" y="3088958"/>
            <a:ext cx="181451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2"/>
          <p:cNvCxnSpPr/>
          <p:nvPr/>
        </p:nvCxnSpPr>
        <p:spPr>
          <a:xfrm>
            <a:off x="8127683" y="3088958"/>
            <a:ext cx="181451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330450" y="2720975"/>
            <a:ext cx="1573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tr-TR" alt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endParaRPr lang="tr-TR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248650" y="2720975"/>
            <a:ext cx="1573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tr-TR" alt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tr-TR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875020" y="3795395"/>
            <a:ext cx="5734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İstanbul switchinde  FastEthernet0/1-2 portlarında Vlan 6 ve FastEthernet0/3-4 portlarında Vlan 4 yapılandırıldı. FastEthernet0/1-4 ve GigabitEthernet0/1 portları hariç kapatıldı. FastEthernet0/1-4 için port güvenlik ayarları yapılandırıldı.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326515"/>
            <a:ext cx="5187950" cy="1434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3023870"/>
            <a:ext cx="5188585" cy="3019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75020" y="1859915"/>
            <a:ext cx="573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İstanbul routerında subinterface ip atamaları yapıldı.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94815"/>
            <a:ext cx="396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iki omurgadaki Web Server ve DNS ayarları yapıldı.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520" y="347345"/>
            <a:ext cx="3296920" cy="3188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730" y="347980"/>
            <a:ext cx="3295650" cy="318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3535680"/>
            <a:ext cx="3314065" cy="3204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80" y="3533140"/>
            <a:ext cx="3316605" cy="32073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220585" y="4672965"/>
            <a:ext cx="4578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İstanbul routerında IPv6 ve IPv4 için access control list yapılandırıldı. Web Servera TCP 80 portundan, DNS’e UDP 53 portundan erişilebilir.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94000" y="4977130"/>
            <a:ext cx="5712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İstanbul router ve switchi için konsol şifresi ayarlandı. İstanbul-Ankara arası OSPF haberleşmesi için MD5 authentication uygulandı.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665" y="584835"/>
            <a:ext cx="7517765" cy="38207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" name="直接连接符 36"/>
          <p:cNvCxnSpPr/>
          <p:nvPr/>
        </p:nvCxnSpPr>
        <p:spPr>
          <a:xfrm>
            <a:off x="8763000" y="3305175"/>
            <a:ext cx="3429000" cy="0"/>
          </a:xfrm>
          <a:prstGeom prst="line">
            <a:avLst/>
          </a:prstGeom>
          <a:ln w="19050">
            <a:solidFill>
              <a:schemeClr val="bg1">
                <a:alpha val="3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0800000">
            <a:off x="0" y="3305175"/>
            <a:ext cx="3429000" cy="0"/>
          </a:xfrm>
          <a:prstGeom prst="line">
            <a:avLst/>
          </a:prstGeom>
          <a:ln w="19050">
            <a:solidFill>
              <a:schemeClr val="bg1">
                <a:alpha val="3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209415" y="3065145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tr-T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Dinlediğiniz için teşekkür ederim.</a:t>
            </a:r>
            <a:endParaRPr lang="tr-T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Presentation</Application>
  <PresentationFormat>自定义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SimSun</vt:lpstr>
      <vt:lpstr>Calibri</vt:lpstr>
      <vt:lpstr>Trebuchet MS</vt:lpstr>
      <vt:lpstr>Calibri Light</vt:lpstr>
      <vt:lpstr>Adobe 繁黑體 Std B</vt:lpstr>
      <vt:lpstr>黑体</vt:lpstr>
      <vt:lpstr>Book Antiqua</vt:lpstr>
      <vt:lpstr>Impact</vt:lpstr>
      <vt:lpstr>Adobe 黑体 Std R</vt:lpstr>
      <vt:lpstr>Dotum</vt:lpstr>
      <vt:lpstr>Malgun Gothic</vt:lpstr>
      <vt:lpstr>Microsoft YaHei</vt:lpstr>
      <vt:lpstr>Arial Unicode MS</vt:lpstr>
      <vt:lpstr>Arial Unicode MS</vt:lpstr>
      <vt:lpstr>SimSun</vt:lpstr>
      <vt:lpstr>C059</vt:lpstr>
      <vt:lpstr>Andale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dyatlov</cp:lastModifiedBy>
  <cp:revision>26</cp:revision>
  <dcterms:created xsi:type="dcterms:W3CDTF">2022-08-19T00:20:49Z</dcterms:created>
  <dcterms:modified xsi:type="dcterms:W3CDTF">2022-08-19T00:20:49Z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etcT5tqevS71194.ppt</vt:lpwstr>
  </property>
  <property fmtid="{D5CDD505-2E9C-101B-9397-08002B2CF9AE}" pid="3" name="fileid">
    <vt:lpwstr>521670</vt:lpwstr>
  </property>
  <property fmtid="{D5CDD505-2E9C-101B-9397-08002B2CF9AE}" pid="4" name="KSOProductBuildVer">
    <vt:lpwstr>1033-11.1.0.11664</vt:lpwstr>
  </property>
  <property fmtid="{D5CDD505-2E9C-101B-9397-08002B2CF9AE}" pid="5" name="ICV">
    <vt:lpwstr/>
  </property>
</Properties>
</file>