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25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25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1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1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69959" y="0"/>
            <a:ext cx="4114165" cy="10287000"/>
          </a:xfrm>
          <a:custGeom>
            <a:avLst/>
            <a:gdLst/>
            <a:ahLst/>
            <a:cxnLst/>
            <a:rect l="l" t="t" r="r" b="b"/>
            <a:pathLst>
              <a:path w="4114165" h="10287000">
                <a:moveTo>
                  <a:pt x="3237778" y="0"/>
                </a:moveTo>
                <a:lnTo>
                  <a:pt x="3337779" y="196528"/>
                </a:lnTo>
                <a:lnTo>
                  <a:pt x="3420579" y="370767"/>
                </a:lnTo>
                <a:lnTo>
                  <a:pt x="3498338" y="546445"/>
                </a:lnTo>
                <a:lnTo>
                  <a:pt x="3572498" y="723564"/>
                </a:lnTo>
                <a:lnTo>
                  <a:pt x="3641617" y="903563"/>
                </a:lnTo>
                <a:lnTo>
                  <a:pt x="3705697" y="1084282"/>
                </a:lnTo>
                <a:lnTo>
                  <a:pt x="3765456" y="1267160"/>
                </a:lnTo>
                <a:lnTo>
                  <a:pt x="3820896" y="1451479"/>
                </a:lnTo>
                <a:lnTo>
                  <a:pt x="3871296" y="1637238"/>
                </a:lnTo>
                <a:lnTo>
                  <a:pt x="3917375" y="1823716"/>
                </a:lnTo>
                <a:lnTo>
                  <a:pt x="3958415" y="2011635"/>
                </a:lnTo>
                <a:lnTo>
                  <a:pt x="3994415" y="2200274"/>
                </a:lnTo>
                <a:lnTo>
                  <a:pt x="4026095" y="2390352"/>
                </a:lnTo>
                <a:lnTo>
                  <a:pt x="4052734" y="2580431"/>
                </a:lnTo>
                <a:lnTo>
                  <a:pt x="4075054" y="2771230"/>
                </a:lnTo>
                <a:lnTo>
                  <a:pt x="4091614" y="2962749"/>
                </a:lnTo>
                <a:lnTo>
                  <a:pt x="4103854" y="3154987"/>
                </a:lnTo>
                <a:lnTo>
                  <a:pt x="4111774" y="3347226"/>
                </a:lnTo>
                <a:lnTo>
                  <a:pt x="4113934" y="3539464"/>
                </a:lnTo>
                <a:lnTo>
                  <a:pt x="4111774" y="3731703"/>
                </a:lnTo>
                <a:lnTo>
                  <a:pt x="4103854" y="3923942"/>
                </a:lnTo>
                <a:lnTo>
                  <a:pt x="4092334" y="4116180"/>
                </a:lnTo>
                <a:lnTo>
                  <a:pt x="4075054" y="4307699"/>
                </a:lnTo>
                <a:lnTo>
                  <a:pt x="4053454" y="4498498"/>
                </a:lnTo>
                <a:lnTo>
                  <a:pt x="4026095" y="4688576"/>
                </a:lnTo>
                <a:lnTo>
                  <a:pt x="3995135" y="4878655"/>
                </a:lnTo>
                <a:lnTo>
                  <a:pt x="3958415" y="5067294"/>
                </a:lnTo>
                <a:lnTo>
                  <a:pt x="3917375" y="5255213"/>
                </a:lnTo>
                <a:lnTo>
                  <a:pt x="3871296" y="5441691"/>
                </a:lnTo>
                <a:lnTo>
                  <a:pt x="3820896" y="5627450"/>
                </a:lnTo>
                <a:lnTo>
                  <a:pt x="3766176" y="5811769"/>
                </a:lnTo>
                <a:lnTo>
                  <a:pt x="3705697" y="5994647"/>
                </a:lnTo>
                <a:lnTo>
                  <a:pt x="3641617" y="6175366"/>
                </a:lnTo>
                <a:lnTo>
                  <a:pt x="3572498" y="6355365"/>
                </a:lnTo>
                <a:lnTo>
                  <a:pt x="3499058" y="6532484"/>
                </a:lnTo>
                <a:lnTo>
                  <a:pt x="3420579" y="6708882"/>
                </a:lnTo>
                <a:lnTo>
                  <a:pt x="3338499" y="6882401"/>
                </a:lnTo>
                <a:lnTo>
                  <a:pt x="3251380" y="7053760"/>
                </a:lnTo>
                <a:lnTo>
                  <a:pt x="3159941" y="7222959"/>
                </a:lnTo>
                <a:lnTo>
                  <a:pt x="3064901" y="7389998"/>
                </a:lnTo>
                <a:lnTo>
                  <a:pt x="2964822" y="7554877"/>
                </a:lnTo>
                <a:lnTo>
                  <a:pt x="2861143" y="7716155"/>
                </a:lnTo>
                <a:lnTo>
                  <a:pt x="2753864" y="7875994"/>
                </a:lnTo>
                <a:lnTo>
                  <a:pt x="2641544" y="8032233"/>
                </a:lnTo>
                <a:lnTo>
                  <a:pt x="2525625" y="8185592"/>
                </a:lnTo>
                <a:lnTo>
                  <a:pt x="2406106" y="8336071"/>
                </a:lnTo>
                <a:lnTo>
                  <a:pt x="2282987" y="8483670"/>
                </a:lnTo>
                <a:lnTo>
                  <a:pt x="2155548" y="8628389"/>
                </a:lnTo>
                <a:lnTo>
                  <a:pt x="2025229" y="8768788"/>
                </a:lnTo>
                <a:lnTo>
                  <a:pt x="1890590" y="8907027"/>
                </a:lnTo>
                <a:lnTo>
                  <a:pt x="1753071" y="9040946"/>
                </a:lnTo>
                <a:lnTo>
                  <a:pt x="1611952" y="9171985"/>
                </a:lnTo>
                <a:lnTo>
                  <a:pt x="1467953" y="9298704"/>
                </a:lnTo>
                <a:lnTo>
                  <a:pt x="1320354" y="9422543"/>
                </a:lnTo>
                <a:lnTo>
                  <a:pt x="1169875" y="9542063"/>
                </a:lnTo>
                <a:lnTo>
                  <a:pt x="1016516" y="9657982"/>
                </a:lnTo>
                <a:lnTo>
                  <a:pt x="859557" y="9769581"/>
                </a:lnTo>
                <a:lnTo>
                  <a:pt x="700438" y="9877580"/>
                </a:lnTo>
                <a:lnTo>
                  <a:pt x="538439" y="9981260"/>
                </a:lnTo>
                <a:lnTo>
                  <a:pt x="374280" y="10080619"/>
                </a:lnTo>
                <a:lnTo>
                  <a:pt x="207241" y="10176378"/>
                </a:lnTo>
                <a:lnTo>
                  <a:pt x="38043" y="10267818"/>
                </a:lnTo>
                <a:lnTo>
                  <a:pt x="0" y="10286999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0" y="7698342"/>
                </a:moveTo>
                <a:lnTo>
                  <a:pt x="0" y="0"/>
                </a:lnTo>
                <a:lnTo>
                  <a:pt x="841337" y="0"/>
                </a:lnTo>
                <a:lnTo>
                  <a:pt x="904964" y="59009"/>
                </a:lnTo>
                <a:lnTo>
                  <a:pt x="992083" y="143968"/>
                </a:lnTo>
                <a:lnTo>
                  <a:pt x="1077043" y="231088"/>
                </a:lnTo>
                <a:lnTo>
                  <a:pt x="1159842" y="320367"/>
                </a:lnTo>
                <a:lnTo>
                  <a:pt x="1239762" y="411806"/>
                </a:lnTo>
                <a:lnTo>
                  <a:pt x="1318241" y="505406"/>
                </a:lnTo>
                <a:lnTo>
                  <a:pt x="1393841" y="600445"/>
                </a:lnTo>
                <a:lnTo>
                  <a:pt x="1467280" y="697644"/>
                </a:lnTo>
                <a:lnTo>
                  <a:pt x="1537840" y="796284"/>
                </a:lnTo>
                <a:lnTo>
                  <a:pt x="1606239" y="897083"/>
                </a:lnTo>
                <a:lnTo>
                  <a:pt x="1671759" y="1000042"/>
                </a:lnTo>
                <a:lnTo>
                  <a:pt x="1735118" y="1103721"/>
                </a:lnTo>
                <a:lnTo>
                  <a:pt x="1795598" y="1209561"/>
                </a:lnTo>
                <a:lnTo>
                  <a:pt x="1853197" y="1316840"/>
                </a:lnTo>
                <a:lnTo>
                  <a:pt x="1907917" y="1425559"/>
                </a:lnTo>
                <a:lnTo>
                  <a:pt x="1960477" y="1534998"/>
                </a:lnTo>
                <a:lnTo>
                  <a:pt x="2009436" y="1646598"/>
                </a:lnTo>
                <a:lnTo>
                  <a:pt x="2056236" y="1758917"/>
                </a:lnTo>
                <a:lnTo>
                  <a:pt x="2100156" y="1872676"/>
                </a:lnTo>
                <a:lnTo>
                  <a:pt x="2140475" y="1987155"/>
                </a:lnTo>
                <a:lnTo>
                  <a:pt x="2178635" y="2103074"/>
                </a:lnTo>
                <a:lnTo>
                  <a:pt x="2213915" y="2219714"/>
                </a:lnTo>
                <a:lnTo>
                  <a:pt x="2245595" y="2337073"/>
                </a:lnTo>
                <a:lnTo>
                  <a:pt x="2274394" y="2455152"/>
                </a:lnTo>
                <a:lnTo>
                  <a:pt x="2300314" y="2573951"/>
                </a:lnTo>
                <a:lnTo>
                  <a:pt x="2323354" y="2693470"/>
                </a:lnTo>
                <a:lnTo>
                  <a:pt x="2343514" y="2813709"/>
                </a:lnTo>
                <a:lnTo>
                  <a:pt x="2360794" y="2933949"/>
                </a:lnTo>
                <a:lnTo>
                  <a:pt x="2374474" y="3054908"/>
                </a:lnTo>
                <a:lnTo>
                  <a:pt x="2385274" y="3175867"/>
                </a:lnTo>
                <a:lnTo>
                  <a:pt x="2392474" y="3297546"/>
                </a:lnTo>
                <a:lnTo>
                  <a:pt x="2397513" y="3419225"/>
                </a:lnTo>
                <a:lnTo>
                  <a:pt x="2398953" y="3540904"/>
                </a:lnTo>
                <a:lnTo>
                  <a:pt x="2398233" y="3540904"/>
                </a:lnTo>
                <a:lnTo>
                  <a:pt x="2396793" y="3662584"/>
                </a:lnTo>
                <a:lnTo>
                  <a:pt x="2391754" y="3784263"/>
                </a:lnTo>
                <a:lnTo>
                  <a:pt x="2384554" y="3905942"/>
                </a:lnTo>
                <a:lnTo>
                  <a:pt x="2373754" y="4026901"/>
                </a:lnTo>
                <a:lnTo>
                  <a:pt x="2360074" y="4147860"/>
                </a:lnTo>
                <a:lnTo>
                  <a:pt x="2342794" y="4268099"/>
                </a:lnTo>
                <a:lnTo>
                  <a:pt x="2322634" y="4388338"/>
                </a:lnTo>
                <a:lnTo>
                  <a:pt x="2299594" y="4507858"/>
                </a:lnTo>
                <a:lnTo>
                  <a:pt x="2273674" y="4626657"/>
                </a:lnTo>
                <a:lnTo>
                  <a:pt x="2244875" y="4744736"/>
                </a:lnTo>
                <a:lnTo>
                  <a:pt x="2213195" y="4862095"/>
                </a:lnTo>
                <a:lnTo>
                  <a:pt x="2177915" y="4978734"/>
                </a:lnTo>
                <a:lnTo>
                  <a:pt x="2139755" y="5094654"/>
                </a:lnTo>
                <a:lnTo>
                  <a:pt x="2099436" y="5209133"/>
                </a:lnTo>
                <a:lnTo>
                  <a:pt x="2055516" y="5322892"/>
                </a:lnTo>
                <a:lnTo>
                  <a:pt x="2008716" y="5435211"/>
                </a:lnTo>
                <a:lnTo>
                  <a:pt x="1959757" y="5546090"/>
                </a:lnTo>
                <a:lnTo>
                  <a:pt x="1907197" y="5656250"/>
                </a:lnTo>
                <a:lnTo>
                  <a:pt x="1852477" y="5764969"/>
                </a:lnTo>
                <a:lnTo>
                  <a:pt x="1794878" y="5872248"/>
                </a:lnTo>
                <a:lnTo>
                  <a:pt x="1734398" y="5977367"/>
                </a:lnTo>
                <a:lnTo>
                  <a:pt x="1671039" y="6081767"/>
                </a:lnTo>
                <a:lnTo>
                  <a:pt x="1605519" y="6184006"/>
                </a:lnTo>
                <a:lnTo>
                  <a:pt x="1537120" y="6284805"/>
                </a:lnTo>
                <a:lnTo>
                  <a:pt x="1466560" y="6384165"/>
                </a:lnTo>
                <a:lnTo>
                  <a:pt x="1393121" y="6481364"/>
                </a:lnTo>
                <a:lnTo>
                  <a:pt x="1317521" y="6576403"/>
                </a:lnTo>
                <a:lnTo>
                  <a:pt x="1239762" y="6670003"/>
                </a:lnTo>
                <a:lnTo>
                  <a:pt x="1159122" y="6760722"/>
                </a:lnTo>
                <a:lnTo>
                  <a:pt x="1076323" y="6850001"/>
                </a:lnTo>
                <a:lnTo>
                  <a:pt x="991363" y="6937121"/>
                </a:lnTo>
                <a:lnTo>
                  <a:pt x="904244" y="7022080"/>
                </a:lnTo>
                <a:lnTo>
                  <a:pt x="814965" y="7104879"/>
                </a:lnTo>
                <a:lnTo>
                  <a:pt x="723525" y="7185519"/>
                </a:lnTo>
                <a:lnTo>
                  <a:pt x="630646" y="7263998"/>
                </a:lnTo>
                <a:lnTo>
                  <a:pt x="534887" y="7339598"/>
                </a:lnTo>
                <a:lnTo>
                  <a:pt x="437687" y="7412317"/>
                </a:lnTo>
                <a:lnTo>
                  <a:pt x="339048" y="7483597"/>
                </a:lnTo>
                <a:lnTo>
                  <a:pt x="238249" y="7551996"/>
                </a:lnTo>
                <a:lnTo>
                  <a:pt x="136009" y="7617516"/>
                </a:lnTo>
                <a:lnTo>
                  <a:pt x="31610" y="7680155"/>
                </a:lnTo>
                <a:lnTo>
                  <a:pt x="0" y="7698342"/>
                </a:lnTo>
                <a:close/>
              </a:path>
            </a:pathLst>
          </a:custGeom>
          <a:solidFill>
            <a:srgbClr val="4A86E7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7" y="0"/>
                </a:moveTo>
                <a:lnTo>
                  <a:pt x="904964" y="59009"/>
                </a:lnTo>
                <a:lnTo>
                  <a:pt x="992083" y="143968"/>
                </a:lnTo>
                <a:lnTo>
                  <a:pt x="1077043" y="231088"/>
                </a:lnTo>
                <a:lnTo>
                  <a:pt x="1159842" y="320367"/>
                </a:lnTo>
                <a:lnTo>
                  <a:pt x="1239762" y="411806"/>
                </a:lnTo>
                <a:lnTo>
                  <a:pt x="1318241" y="505406"/>
                </a:lnTo>
                <a:lnTo>
                  <a:pt x="1393840" y="600445"/>
                </a:lnTo>
                <a:lnTo>
                  <a:pt x="1467280" y="697644"/>
                </a:lnTo>
                <a:lnTo>
                  <a:pt x="1537839" y="796284"/>
                </a:lnTo>
                <a:lnTo>
                  <a:pt x="1606239" y="897083"/>
                </a:lnTo>
                <a:lnTo>
                  <a:pt x="1671759" y="1000042"/>
                </a:lnTo>
                <a:lnTo>
                  <a:pt x="1735118" y="1103721"/>
                </a:lnTo>
                <a:lnTo>
                  <a:pt x="1795598" y="1209561"/>
                </a:lnTo>
                <a:lnTo>
                  <a:pt x="1853197" y="1316840"/>
                </a:lnTo>
                <a:lnTo>
                  <a:pt x="1907917" y="1425559"/>
                </a:lnTo>
                <a:lnTo>
                  <a:pt x="1960477" y="1534998"/>
                </a:lnTo>
                <a:lnTo>
                  <a:pt x="2009436" y="1646598"/>
                </a:lnTo>
                <a:lnTo>
                  <a:pt x="2056236" y="1758917"/>
                </a:lnTo>
                <a:lnTo>
                  <a:pt x="2100156" y="1872676"/>
                </a:lnTo>
                <a:lnTo>
                  <a:pt x="2140475" y="1987155"/>
                </a:lnTo>
                <a:lnTo>
                  <a:pt x="2178635" y="2103075"/>
                </a:lnTo>
                <a:lnTo>
                  <a:pt x="2213915" y="2219714"/>
                </a:lnTo>
                <a:lnTo>
                  <a:pt x="2245594" y="2337073"/>
                </a:lnTo>
                <a:lnTo>
                  <a:pt x="2274394" y="2455152"/>
                </a:lnTo>
                <a:lnTo>
                  <a:pt x="2300314" y="2573951"/>
                </a:lnTo>
                <a:lnTo>
                  <a:pt x="2323354" y="2693470"/>
                </a:lnTo>
                <a:lnTo>
                  <a:pt x="2343514" y="2813710"/>
                </a:lnTo>
                <a:lnTo>
                  <a:pt x="2360794" y="2933949"/>
                </a:lnTo>
                <a:lnTo>
                  <a:pt x="2374474" y="3054908"/>
                </a:lnTo>
                <a:lnTo>
                  <a:pt x="2385274" y="3175867"/>
                </a:lnTo>
                <a:lnTo>
                  <a:pt x="2392473" y="3297546"/>
                </a:lnTo>
                <a:lnTo>
                  <a:pt x="2397513" y="3419225"/>
                </a:lnTo>
                <a:lnTo>
                  <a:pt x="2398953" y="3540904"/>
                </a:lnTo>
                <a:lnTo>
                  <a:pt x="2398233" y="3540904"/>
                </a:lnTo>
                <a:lnTo>
                  <a:pt x="2396793" y="3662584"/>
                </a:lnTo>
                <a:lnTo>
                  <a:pt x="2391753" y="3784263"/>
                </a:lnTo>
                <a:lnTo>
                  <a:pt x="2384554" y="3905942"/>
                </a:lnTo>
                <a:lnTo>
                  <a:pt x="2373754" y="4026901"/>
                </a:lnTo>
                <a:lnTo>
                  <a:pt x="2360074" y="4147860"/>
                </a:lnTo>
                <a:lnTo>
                  <a:pt x="2342794" y="4268099"/>
                </a:lnTo>
                <a:lnTo>
                  <a:pt x="2322634" y="4388339"/>
                </a:lnTo>
                <a:lnTo>
                  <a:pt x="2299594" y="4507858"/>
                </a:lnTo>
                <a:lnTo>
                  <a:pt x="2273674" y="4626657"/>
                </a:lnTo>
                <a:lnTo>
                  <a:pt x="2244875" y="4744736"/>
                </a:lnTo>
                <a:lnTo>
                  <a:pt x="2213195" y="4862095"/>
                </a:lnTo>
                <a:lnTo>
                  <a:pt x="2177915" y="4978734"/>
                </a:lnTo>
                <a:lnTo>
                  <a:pt x="2139755" y="5094654"/>
                </a:lnTo>
                <a:lnTo>
                  <a:pt x="2099436" y="5209133"/>
                </a:lnTo>
                <a:lnTo>
                  <a:pt x="2055516" y="5322892"/>
                </a:lnTo>
                <a:lnTo>
                  <a:pt x="2008716" y="5435211"/>
                </a:lnTo>
                <a:lnTo>
                  <a:pt x="1959757" y="5546091"/>
                </a:lnTo>
                <a:lnTo>
                  <a:pt x="1907197" y="5656250"/>
                </a:lnTo>
                <a:lnTo>
                  <a:pt x="1852477" y="5764969"/>
                </a:lnTo>
                <a:lnTo>
                  <a:pt x="1794878" y="5872248"/>
                </a:lnTo>
                <a:lnTo>
                  <a:pt x="1734398" y="5977368"/>
                </a:lnTo>
                <a:lnTo>
                  <a:pt x="1671039" y="6081767"/>
                </a:lnTo>
                <a:lnTo>
                  <a:pt x="1605519" y="6184006"/>
                </a:lnTo>
                <a:lnTo>
                  <a:pt x="1537119" y="6284805"/>
                </a:lnTo>
                <a:lnTo>
                  <a:pt x="1466560" y="6384165"/>
                </a:lnTo>
                <a:lnTo>
                  <a:pt x="1393120" y="6481364"/>
                </a:lnTo>
                <a:lnTo>
                  <a:pt x="1317521" y="6576403"/>
                </a:lnTo>
                <a:lnTo>
                  <a:pt x="1239762" y="6670003"/>
                </a:lnTo>
                <a:lnTo>
                  <a:pt x="1159122" y="6760722"/>
                </a:lnTo>
                <a:lnTo>
                  <a:pt x="1076323" y="6850001"/>
                </a:lnTo>
                <a:lnTo>
                  <a:pt x="991363" y="6937121"/>
                </a:lnTo>
                <a:lnTo>
                  <a:pt x="904244" y="7022080"/>
                </a:lnTo>
                <a:lnTo>
                  <a:pt x="814965" y="7104880"/>
                </a:lnTo>
                <a:lnTo>
                  <a:pt x="723525" y="7185519"/>
                </a:lnTo>
                <a:lnTo>
                  <a:pt x="630646" y="7263999"/>
                </a:lnTo>
                <a:lnTo>
                  <a:pt x="534887" y="7339598"/>
                </a:lnTo>
                <a:lnTo>
                  <a:pt x="437687" y="7412318"/>
                </a:lnTo>
                <a:lnTo>
                  <a:pt x="339048" y="7483597"/>
                </a:lnTo>
                <a:lnTo>
                  <a:pt x="238249" y="7551997"/>
                </a:lnTo>
                <a:lnTo>
                  <a:pt x="136009" y="7617516"/>
                </a:lnTo>
                <a:lnTo>
                  <a:pt x="31610" y="7680156"/>
                </a:lnTo>
                <a:lnTo>
                  <a:pt x="0" y="769834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7" y="0"/>
                </a:moveTo>
                <a:lnTo>
                  <a:pt x="904964" y="59009"/>
                </a:lnTo>
                <a:lnTo>
                  <a:pt x="992083" y="143968"/>
                </a:lnTo>
                <a:lnTo>
                  <a:pt x="1077043" y="231088"/>
                </a:lnTo>
                <a:lnTo>
                  <a:pt x="1159842" y="320367"/>
                </a:lnTo>
                <a:lnTo>
                  <a:pt x="1239762" y="411806"/>
                </a:lnTo>
                <a:lnTo>
                  <a:pt x="1318241" y="505406"/>
                </a:lnTo>
                <a:lnTo>
                  <a:pt x="1393840" y="600445"/>
                </a:lnTo>
                <a:lnTo>
                  <a:pt x="1467280" y="697644"/>
                </a:lnTo>
                <a:lnTo>
                  <a:pt x="1537839" y="796284"/>
                </a:lnTo>
                <a:lnTo>
                  <a:pt x="1606239" y="897083"/>
                </a:lnTo>
                <a:lnTo>
                  <a:pt x="1671759" y="1000042"/>
                </a:lnTo>
                <a:lnTo>
                  <a:pt x="1735118" y="1103721"/>
                </a:lnTo>
                <a:lnTo>
                  <a:pt x="1795598" y="1209561"/>
                </a:lnTo>
                <a:lnTo>
                  <a:pt x="1853197" y="1316840"/>
                </a:lnTo>
                <a:lnTo>
                  <a:pt x="1907917" y="1425559"/>
                </a:lnTo>
                <a:lnTo>
                  <a:pt x="1960477" y="1534998"/>
                </a:lnTo>
                <a:lnTo>
                  <a:pt x="2009436" y="1646598"/>
                </a:lnTo>
                <a:lnTo>
                  <a:pt x="2056236" y="1758917"/>
                </a:lnTo>
                <a:lnTo>
                  <a:pt x="2100156" y="1872676"/>
                </a:lnTo>
                <a:lnTo>
                  <a:pt x="2140475" y="1987155"/>
                </a:lnTo>
                <a:lnTo>
                  <a:pt x="2178635" y="2103075"/>
                </a:lnTo>
                <a:lnTo>
                  <a:pt x="2213915" y="2219714"/>
                </a:lnTo>
                <a:lnTo>
                  <a:pt x="2245594" y="2337073"/>
                </a:lnTo>
                <a:lnTo>
                  <a:pt x="2274394" y="2455152"/>
                </a:lnTo>
                <a:lnTo>
                  <a:pt x="2300314" y="2573951"/>
                </a:lnTo>
                <a:lnTo>
                  <a:pt x="2323354" y="2693470"/>
                </a:lnTo>
                <a:lnTo>
                  <a:pt x="2343514" y="2813710"/>
                </a:lnTo>
                <a:lnTo>
                  <a:pt x="2360794" y="2933949"/>
                </a:lnTo>
                <a:lnTo>
                  <a:pt x="2374474" y="3054908"/>
                </a:lnTo>
                <a:lnTo>
                  <a:pt x="2385274" y="3175867"/>
                </a:lnTo>
                <a:lnTo>
                  <a:pt x="2392473" y="3297546"/>
                </a:lnTo>
                <a:lnTo>
                  <a:pt x="2397513" y="3419225"/>
                </a:lnTo>
                <a:lnTo>
                  <a:pt x="2398953" y="3540904"/>
                </a:lnTo>
                <a:lnTo>
                  <a:pt x="2398233" y="3540904"/>
                </a:lnTo>
                <a:lnTo>
                  <a:pt x="2396793" y="3662584"/>
                </a:lnTo>
                <a:lnTo>
                  <a:pt x="2391753" y="3784263"/>
                </a:lnTo>
                <a:lnTo>
                  <a:pt x="2384554" y="3905942"/>
                </a:lnTo>
                <a:lnTo>
                  <a:pt x="2373754" y="4026901"/>
                </a:lnTo>
                <a:lnTo>
                  <a:pt x="2360074" y="4147860"/>
                </a:lnTo>
                <a:lnTo>
                  <a:pt x="2342794" y="4268099"/>
                </a:lnTo>
                <a:lnTo>
                  <a:pt x="2322634" y="4388339"/>
                </a:lnTo>
                <a:lnTo>
                  <a:pt x="2299594" y="4507858"/>
                </a:lnTo>
                <a:lnTo>
                  <a:pt x="2273674" y="4626657"/>
                </a:lnTo>
                <a:lnTo>
                  <a:pt x="2244875" y="4744736"/>
                </a:lnTo>
                <a:lnTo>
                  <a:pt x="2213195" y="4862095"/>
                </a:lnTo>
                <a:lnTo>
                  <a:pt x="2177915" y="4978734"/>
                </a:lnTo>
                <a:lnTo>
                  <a:pt x="2139755" y="5094654"/>
                </a:lnTo>
                <a:lnTo>
                  <a:pt x="2099436" y="5209133"/>
                </a:lnTo>
                <a:lnTo>
                  <a:pt x="2055516" y="5322892"/>
                </a:lnTo>
                <a:lnTo>
                  <a:pt x="2008716" y="5435211"/>
                </a:lnTo>
                <a:lnTo>
                  <a:pt x="1959757" y="5546091"/>
                </a:lnTo>
                <a:lnTo>
                  <a:pt x="1907197" y="5656250"/>
                </a:lnTo>
                <a:lnTo>
                  <a:pt x="1852477" y="5764969"/>
                </a:lnTo>
                <a:lnTo>
                  <a:pt x="1794878" y="5872248"/>
                </a:lnTo>
                <a:lnTo>
                  <a:pt x="1734398" y="5977368"/>
                </a:lnTo>
                <a:lnTo>
                  <a:pt x="1671039" y="6081767"/>
                </a:lnTo>
                <a:lnTo>
                  <a:pt x="1605519" y="6184006"/>
                </a:lnTo>
                <a:lnTo>
                  <a:pt x="1537119" y="6284805"/>
                </a:lnTo>
                <a:lnTo>
                  <a:pt x="1466560" y="6384165"/>
                </a:lnTo>
                <a:lnTo>
                  <a:pt x="1393120" y="6481364"/>
                </a:lnTo>
                <a:lnTo>
                  <a:pt x="1317521" y="6576403"/>
                </a:lnTo>
                <a:lnTo>
                  <a:pt x="1239762" y="6670003"/>
                </a:lnTo>
                <a:lnTo>
                  <a:pt x="1159122" y="6760722"/>
                </a:lnTo>
                <a:lnTo>
                  <a:pt x="1076323" y="6850001"/>
                </a:lnTo>
                <a:lnTo>
                  <a:pt x="991363" y="6937121"/>
                </a:lnTo>
                <a:lnTo>
                  <a:pt x="904244" y="7022080"/>
                </a:lnTo>
                <a:lnTo>
                  <a:pt x="814965" y="7104880"/>
                </a:lnTo>
                <a:lnTo>
                  <a:pt x="723525" y="7185519"/>
                </a:lnTo>
                <a:lnTo>
                  <a:pt x="630646" y="7263999"/>
                </a:lnTo>
                <a:lnTo>
                  <a:pt x="534887" y="7339598"/>
                </a:lnTo>
                <a:lnTo>
                  <a:pt x="437687" y="7412318"/>
                </a:lnTo>
                <a:lnTo>
                  <a:pt x="339048" y="7483597"/>
                </a:lnTo>
                <a:lnTo>
                  <a:pt x="238249" y="7551997"/>
                </a:lnTo>
                <a:lnTo>
                  <a:pt x="136009" y="7617516"/>
                </a:lnTo>
                <a:lnTo>
                  <a:pt x="31610" y="7680156"/>
                </a:lnTo>
                <a:lnTo>
                  <a:pt x="0" y="7698343"/>
                </a:lnTo>
              </a:path>
            </a:pathLst>
          </a:custGeom>
          <a:ln w="18719">
            <a:solidFill>
              <a:srgbClr val="4A8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46239" y="6161760"/>
            <a:ext cx="2741930" cy="4125595"/>
          </a:xfrm>
          <a:custGeom>
            <a:avLst/>
            <a:gdLst/>
            <a:ahLst/>
            <a:cxnLst/>
            <a:rect l="l" t="t" r="r" b="b"/>
            <a:pathLst>
              <a:path w="2741930" h="4125595">
                <a:moveTo>
                  <a:pt x="719" y="2414145"/>
                </a:moveTo>
                <a:lnTo>
                  <a:pt x="4319" y="2288145"/>
                </a:lnTo>
                <a:lnTo>
                  <a:pt x="13679" y="2162146"/>
                </a:lnTo>
                <a:lnTo>
                  <a:pt x="30239" y="2036867"/>
                </a:lnTo>
                <a:lnTo>
                  <a:pt x="53279" y="1912308"/>
                </a:lnTo>
                <a:lnTo>
                  <a:pt x="82799" y="1789188"/>
                </a:lnTo>
                <a:lnTo>
                  <a:pt x="118799" y="1668229"/>
                </a:lnTo>
                <a:lnTo>
                  <a:pt x="160559" y="1549430"/>
                </a:lnTo>
                <a:lnTo>
                  <a:pt x="208798" y="1432791"/>
                </a:lnTo>
                <a:lnTo>
                  <a:pt x="263518" y="1318311"/>
                </a:lnTo>
                <a:lnTo>
                  <a:pt x="323997" y="1207432"/>
                </a:lnTo>
                <a:lnTo>
                  <a:pt x="389517" y="1099433"/>
                </a:lnTo>
                <a:lnTo>
                  <a:pt x="461517" y="995753"/>
                </a:lnTo>
                <a:lnTo>
                  <a:pt x="538556" y="894954"/>
                </a:lnTo>
                <a:lnTo>
                  <a:pt x="620636" y="799195"/>
                </a:lnTo>
                <a:lnTo>
                  <a:pt x="707035" y="707035"/>
                </a:lnTo>
                <a:lnTo>
                  <a:pt x="799195" y="620636"/>
                </a:lnTo>
                <a:lnTo>
                  <a:pt x="894954" y="538556"/>
                </a:lnTo>
                <a:lnTo>
                  <a:pt x="995033" y="461517"/>
                </a:lnTo>
                <a:lnTo>
                  <a:pt x="1099433" y="389517"/>
                </a:lnTo>
                <a:lnTo>
                  <a:pt x="1207432" y="323997"/>
                </a:lnTo>
                <a:lnTo>
                  <a:pt x="1318311" y="263518"/>
                </a:lnTo>
                <a:lnTo>
                  <a:pt x="1432071" y="208798"/>
                </a:lnTo>
                <a:lnTo>
                  <a:pt x="1548710" y="160559"/>
                </a:lnTo>
                <a:lnTo>
                  <a:pt x="1668229" y="118079"/>
                </a:lnTo>
                <a:lnTo>
                  <a:pt x="1789188" y="82079"/>
                </a:lnTo>
                <a:lnTo>
                  <a:pt x="1912308" y="52559"/>
                </a:lnTo>
                <a:lnTo>
                  <a:pt x="2036147" y="29519"/>
                </a:lnTo>
                <a:lnTo>
                  <a:pt x="2162146" y="12959"/>
                </a:lnTo>
                <a:lnTo>
                  <a:pt x="2288145" y="3599"/>
                </a:lnTo>
                <a:lnTo>
                  <a:pt x="2414145" y="0"/>
                </a:lnTo>
                <a:lnTo>
                  <a:pt x="2540144" y="3599"/>
                </a:lnTo>
                <a:lnTo>
                  <a:pt x="2666143" y="12959"/>
                </a:lnTo>
                <a:lnTo>
                  <a:pt x="2741760" y="22955"/>
                </a:lnTo>
              </a:path>
              <a:path w="2741930" h="4125595">
                <a:moveTo>
                  <a:pt x="712013" y="4125239"/>
                </a:moveTo>
                <a:lnTo>
                  <a:pt x="620636" y="4029095"/>
                </a:lnTo>
                <a:lnTo>
                  <a:pt x="538556" y="3933335"/>
                </a:lnTo>
                <a:lnTo>
                  <a:pt x="461517" y="3832536"/>
                </a:lnTo>
                <a:lnTo>
                  <a:pt x="389517" y="3728856"/>
                </a:lnTo>
                <a:lnTo>
                  <a:pt x="323997" y="3620857"/>
                </a:lnTo>
                <a:lnTo>
                  <a:pt x="263518" y="3509978"/>
                </a:lnTo>
                <a:lnTo>
                  <a:pt x="208798" y="3395499"/>
                </a:lnTo>
                <a:lnTo>
                  <a:pt x="160559" y="3278859"/>
                </a:lnTo>
                <a:lnTo>
                  <a:pt x="118079" y="3160060"/>
                </a:lnTo>
                <a:lnTo>
                  <a:pt x="82079" y="3039101"/>
                </a:lnTo>
                <a:lnTo>
                  <a:pt x="52559" y="2915981"/>
                </a:lnTo>
                <a:lnTo>
                  <a:pt x="29519" y="2791422"/>
                </a:lnTo>
                <a:lnTo>
                  <a:pt x="12959" y="2666143"/>
                </a:lnTo>
                <a:lnTo>
                  <a:pt x="3599" y="2540144"/>
                </a:lnTo>
                <a:lnTo>
                  <a:pt x="0" y="2414145"/>
                </a:lnTo>
                <a:lnTo>
                  <a:pt x="719" y="2414145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25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46797" y="8957518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141202" y="1329481"/>
                </a:moveTo>
                <a:lnTo>
                  <a:pt x="42667" y="1329481"/>
                </a:lnTo>
                <a:lnTo>
                  <a:pt x="35278" y="1305301"/>
                </a:lnTo>
                <a:lnTo>
                  <a:pt x="23039" y="1252023"/>
                </a:lnTo>
                <a:lnTo>
                  <a:pt x="12959" y="1198745"/>
                </a:lnTo>
                <a:lnTo>
                  <a:pt x="5759" y="1144748"/>
                </a:lnTo>
                <a:lnTo>
                  <a:pt x="1439" y="1090750"/>
                </a:lnTo>
                <a:lnTo>
                  <a:pt x="0" y="1036753"/>
                </a:lnTo>
                <a:lnTo>
                  <a:pt x="719" y="1036753"/>
                </a:lnTo>
                <a:lnTo>
                  <a:pt x="2159" y="982755"/>
                </a:lnTo>
                <a:lnTo>
                  <a:pt x="6479" y="928758"/>
                </a:lnTo>
                <a:lnTo>
                  <a:pt x="13679" y="874760"/>
                </a:lnTo>
                <a:lnTo>
                  <a:pt x="23039" y="821482"/>
                </a:lnTo>
                <a:lnTo>
                  <a:pt x="35998" y="768205"/>
                </a:lnTo>
                <a:lnTo>
                  <a:pt x="51118" y="716367"/>
                </a:lnTo>
                <a:lnTo>
                  <a:pt x="69837" y="665249"/>
                </a:lnTo>
                <a:lnTo>
                  <a:pt x="89996" y="615572"/>
                </a:lnTo>
                <a:lnTo>
                  <a:pt x="113756" y="566614"/>
                </a:lnTo>
                <a:lnTo>
                  <a:pt x="139675" y="518376"/>
                </a:lnTo>
                <a:lnTo>
                  <a:pt x="167754" y="472298"/>
                </a:lnTo>
                <a:lnTo>
                  <a:pt x="198713" y="427660"/>
                </a:lnTo>
                <a:lnTo>
                  <a:pt x="231832" y="384462"/>
                </a:lnTo>
                <a:lnTo>
                  <a:pt x="267111" y="343424"/>
                </a:lnTo>
                <a:lnTo>
                  <a:pt x="304549" y="303826"/>
                </a:lnTo>
                <a:lnTo>
                  <a:pt x="343428" y="266387"/>
                </a:lnTo>
                <a:lnTo>
                  <a:pt x="385187" y="231109"/>
                </a:lnTo>
                <a:lnTo>
                  <a:pt x="428385" y="197991"/>
                </a:lnTo>
                <a:lnTo>
                  <a:pt x="473024" y="167752"/>
                </a:lnTo>
                <a:lnTo>
                  <a:pt x="519102" y="138953"/>
                </a:lnTo>
                <a:lnTo>
                  <a:pt x="566620" y="113034"/>
                </a:lnTo>
                <a:lnTo>
                  <a:pt x="615579" y="89995"/>
                </a:lnTo>
                <a:lnTo>
                  <a:pt x="665977" y="69116"/>
                </a:lnTo>
                <a:lnTo>
                  <a:pt x="717095" y="51117"/>
                </a:lnTo>
                <a:lnTo>
                  <a:pt x="768934" y="35278"/>
                </a:lnTo>
                <a:lnTo>
                  <a:pt x="822212" y="23038"/>
                </a:lnTo>
                <a:lnTo>
                  <a:pt x="875490" y="12959"/>
                </a:lnTo>
                <a:lnTo>
                  <a:pt x="928768" y="5759"/>
                </a:lnTo>
                <a:lnTo>
                  <a:pt x="983486" y="1439"/>
                </a:lnTo>
                <a:lnTo>
                  <a:pt x="1037485" y="0"/>
                </a:lnTo>
                <a:lnTo>
                  <a:pt x="1091483" y="1439"/>
                </a:lnTo>
                <a:lnTo>
                  <a:pt x="1141202" y="5365"/>
                </a:lnTo>
                <a:lnTo>
                  <a:pt x="1141202" y="1329481"/>
                </a:lnTo>
                <a:close/>
              </a:path>
            </a:pathLst>
          </a:custGeom>
          <a:solidFill>
            <a:srgbClr val="4A86E7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146797" y="8957518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19" y="1036753"/>
                </a:moveTo>
                <a:lnTo>
                  <a:pt x="2159" y="982755"/>
                </a:lnTo>
                <a:lnTo>
                  <a:pt x="6479" y="928758"/>
                </a:lnTo>
                <a:lnTo>
                  <a:pt x="13679" y="874760"/>
                </a:lnTo>
                <a:lnTo>
                  <a:pt x="23039" y="821482"/>
                </a:lnTo>
                <a:lnTo>
                  <a:pt x="35998" y="768205"/>
                </a:lnTo>
                <a:lnTo>
                  <a:pt x="51118" y="716367"/>
                </a:lnTo>
                <a:lnTo>
                  <a:pt x="69837" y="665249"/>
                </a:lnTo>
                <a:lnTo>
                  <a:pt x="89996" y="615572"/>
                </a:lnTo>
                <a:lnTo>
                  <a:pt x="113756" y="566614"/>
                </a:lnTo>
                <a:lnTo>
                  <a:pt x="139675" y="518376"/>
                </a:lnTo>
                <a:lnTo>
                  <a:pt x="167754" y="472298"/>
                </a:lnTo>
                <a:lnTo>
                  <a:pt x="198713" y="427660"/>
                </a:lnTo>
                <a:lnTo>
                  <a:pt x="231832" y="384462"/>
                </a:lnTo>
                <a:lnTo>
                  <a:pt x="267111" y="343424"/>
                </a:lnTo>
                <a:lnTo>
                  <a:pt x="304549" y="303826"/>
                </a:lnTo>
                <a:lnTo>
                  <a:pt x="343428" y="266387"/>
                </a:lnTo>
                <a:lnTo>
                  <a:pt x="385187" y="231109"/>
                </a:lnTo>
                <a:lnTo>
                  <a:pt x="428385" y="197991"/>
                </a:lnTo>
                <a:lnTo>
                  <a:pt x="473024" y="167752"/>
                </a:lnTo>
                <a:lnTo>
                  <a:pt x="519102" y="138953"/>
                </a:lnTo>
                <a:lnTo>
                  <a:pt x="566620" y="113034"/>
                </a:lnTo>
                <a:lnTo>
                  <a:pt x="615579" y="89995"/>
                </a:lnTo>
                <a:lnTo>
                  <a:pt x="665977" y="69116"/>
                </a:lnTo>
                <a:lnTo>
                  <a:pt x="717095" y="51117"/>
                </a:lnTo>
                <a:lnTo>
                  <a:pt x="768934" y="35278"/>
                </a:lnTo>
                <a:lnTo>
                  <a:pt x="822212" y="23038"/>
                </a:lnTo>
                <a:lnTo>
                  <a:pt x="875490" y="12959"/>
                </a:lnTo>
                <a:lnTo>
                  <a:pt x="928768" y="5759"/>
                </a:lnTo>
                <a:lnTo>
                  <a:pt x="983486" y="1439"/>
                </a:lnTo>
                <a:lnTo>
                  <a:pt x="1037485" y="0"/>
                </a:lnTo>
                <a:lnTo>
                  <a:pt x="1091483" y="1439"/>
                </a:lnTo>
                <a:lnTo>
                  <a:pt x="1141202" y="5365"/>
                </a:lnTo>
              </a:path>
              <a:path w="1141730" h="1329690">
                <a:moveTo>
                  <a:pt x="42667" y="1329481"/>
                </a:moveTo>
                <a:lnTo>
                  <a:pt x="23039" y="1252023"/>
                </a:lnTo>
                <a:lnTo>
                  <a:pt x="12959" y="1198745"/>
                </a:lnTo>
                <a:lnTo>
                  <a:pt x="5759" y="1144748"/>
                </a:lnTo>
                <a:lnTo>
                  <a:pt x="1439" y="1090750"/>
                </a:lnTo>
                <a:lnTo>
                  <a:pt x="0" y="1036753"/>
                </a:lnTo>
                <a:lnTo>
                  <a:pt x="719" y="103675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46797" y="8957518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19" y="1036753"/>
                </a:moveTo>
                <a:lnTo>
                  <a:pt x="2159" y="982755"/>
                </a:lnTo>
                <a:lnTo>
                  <a:pt x="6479" y="928758"/>
                </a:lnTo>
                <a:lnTo>
                  <a:pt x="13679" y="874760"/>
                </a:lnTo>
                <a:lnTo>
                  <a:pt x="23039" y="821482"/>
                </a:lnTo>
                <a:lnTo>
                  <a:pt x="35998" y="768205"/>
                </a:lnTo>
                <a:lnTo>
                  <a:pt x="51118" y="716367"/>
                </a:lnTo>
                <a:lnTo>
                  <a:pt x="69837" y="665249"/>
                </a:lnTo>
                <a:lnTo>
                  <a:pt x="89996" y="615572"/>
                </a:lnTo>
                <a:lnTo>
                  <a:pt x="113756" y="566614"/>
                </a:lnTo>
                <a:lnTo>
                  <a:pt x="139675" y="518376"/>
                </a:lnTo>
                <a:lnTo>
                  <a:pt x="167754" y="472298"/>
                </a:lnTo>
                <a:lnTo>
                  <a:pt x="198713" y="427660"/>
                </a:lnTo>
                <a:lnTo>
                  <a:pt x="231832" y="384462"/>
                </a:lnTo>
                <a:lnTo>
                  <a:pt x="267111" y="343424"/>
                </a:lnTo>
                <a:lnTo>
                  <a:pt x="304549" y="303826"/>
                </a:lnTo>
                <a:lnTo>
                  <a:pt x="343428" y="266387"/>
                </a:lnTo>
                <a:lnTo>
                  <a:pt x="385187" y="231109"/>
                </a:lnTo>
                <a:lnTo>
                  <a:pt x="428385" y="197991"/>
                </a:lnTo>
                <a:lnTo>
                  <a:pt x="473024" y="167752"/>
                </a:lnTo>
                <a:lnTo>
                  <a:pt x="519102" y="138953"/>
                </a:lnTo>
                <a:lnTo>
                  <a:pt x="566620" y="113034"/>
                </a:lnTo>
                <a:lnTo>
                  <a:pt x="615579" y="89995"/>
                </a:lnTo>
                <a:lnTo>
                  <a:pt x="665977" y="69116"/>
                </a:lnTo>
                <a:lnTo>
                  <a:pt x="717095" y="51117"/>
                </a:lnTo>
                <a:lnTo>
                  <a:pt x="768934" y="35278"/>
                </a:lnTo>
                <a:lnTo>
                  <a:pt x="822212" y="23038"/>
                </a:lnTo>
                <a:lnTo>
                  <a:pt x="875490" y="12959"/>
                </a:lnTo>
                <a:lnTo>
                  <a:pt x="928768" y="5759"/>
                </a:lnTo>
                <a:lnTo>
                  <a:pt x="983486" y="1439"/>
                </a:lnTo>
                <a:lnTo>
                  <a:pt x="1037485" y="0"/>
                </a:lnTo>
                <a:lnTo>
                  <a:pt x="1091483" y="1439"/>
                </a:lnTo>
                <a:lnTo>
                  <a:pt x="1141202" y="5365"/>
                </a:lnTo>
              </a:path>
              <a:path w="1141730" h="1329690">
                <a:moveTo>
                  <a:pt x="42667" y="1329481"/>
                </a:moveTo>
                <a:lnTo>
                  <a:pt x="23039" y="1252023"/>
                </a:lnTo>
                <a:lnTo>
                  <a:pt x="12959" y="1198745"/>
                </a:lnTo>
                <a:lnTo>
                  <a:pt x="5759" y="1144748"/>
                </a:lnTo>
                <a:lnTo>
                  <a:pt x="1439" y="1090750"/>
                </a:lnTo>
                <a:lnTo>
                  <a:pt x="0" y="1036753"/>
                </a:lnTo>
                <a:lnTo>
                  <a:pt x="719" y="1036753"/>
                </a:lnTo>
              </a:path>
            </a:pathLst>
          </a:custGeom>
          <a:ln w="18719">
            <a:solidFill>
              <a:srgbClr val="4A8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354" y="4333358"/>
            <a:ext cx="6277991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25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846" y="2620914"/>
            <a:ext cx="8041005" cy="345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400"/>
              </a:lnSpc>
              <a:spcBef>
                <a:spcPts val="100"/>
              </a:spcBef>
            </a:pPr>
            <a:r>
              <a:rPr dirty="0" sz="5600" spc="-670" b="1">
                <a:solidFill>
                  <a:srgbClr val="252425"/>
                </a:solidFill>
                <a:latin typeface="Arial"/>
                <a:cs typeface="Arial"/>
              </a:rPr>
              <a:t>E</a:t>
            </a:r>
            <a:r>
              <a:rPr dirty="0" sz="5600" spc="-450" b="1">
                <a:solidFill>
                  <a:srgbClr val="252425"/>
                </a:solidFill>
                <a:latin typeface="Arial"/>
                <a:cs typeface="Arial"/>
              </a:rPr>
              <a:t>x</a:t>
            </a:r>
            <a:r>
              <a:rPr dirty="0" sz="5600" spc="-145" b="1">
                <a:solidFill>
                  <a:srgbClr val="252425"/>
                </a:solidFill>
                <a:latin typeface="Arial"/>
                <a:cs typeface="Arial"/>
              </a:rPr>
              <a:t>e</a:t>
            </a:r>
            <a:r>
              <a:rPr dirty="0" sz="5600" spc="-395" b="1">
                <a:solidFill>
                  <a:srgbClr val="252425"/>
                </a:solidFill>
                <a:latin typeface="Arial"/>
                <a:cs typeface="Arial"/>
              </a:rPr>
              <a:t>c</a:t>
            </a:r>
            <a:r>
              <a:rPr dirty="0" sz="5600" spc="-295" b="1">
                <a:solidFill>
                  <a:srgbClr val="252425"/>
                </a:solidFill>
                <a:latin typeface="Arial"/>
                <a:cs typeface="Arial"/>
              </a:rPr>
              <a:t>u</a:t>
            </a:r>
            <a:r>
              <a:rPr dirty="0" sz="5600" spc="-395" b="1">
                <a:solidFill>
                  <a:srgbClr val="252425"/>
                </a:solidFill>
                <a:latin typeface="Arial"/>
                <a:cs typeface="Arial"/>
              </a:rPr>
              <a:t>ç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ã</a:t>
            </a:r>
            <a:r>
              <a:rPr dirty="0" sz="5600" spc="-220" b="1">
                <a:solidFill>
                  <a:srgbClr val="252425"/>
                </a:solidFill>
                <a:latin typeface="Arial"/>
                <a:cs typeface="Arial"/>
              </a:rPr>
              <a:t>o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30" b="1">
                <a:solidFill>
                  <a:srgbClr val="252425"/>
                </a:solidFill>
                <a:latin typeface="Arial"/>
                <a:cs typeface="Arial"/>
              </a:rPr>
              <a:t>I</a:t>
            </a:r>
            <a:r>
              <a:rPr dirty="0" sz="5600" spc="-295" b="1">
                <a:solidFill>
                  <a:srgbClr val="252425"/>
                </a:solidFill>
                <a:latin typeface="Arial"/>
                <a:cs typeface="Arial"/>
              </a:rPr>
              <a:t>n</a:t>
            </a:r>
            <a:r>
              <a:rPr dirty="0" sz="5600" spc="-5" b="1">
                <a:solidFill>
                  <a:srgbClr val="252425"/>
                </a:solidFill>
                <a:latin typeface="Arial"/>
                <a:cs typeface="Arial"/>
              </a:rPr>
              <a:t>t</a:t>
            </a:r>
            <a:r>
              <a:rPr dirty="0" sz="5600" spc="-90" b="1">
                <a:solidFill>
                  <a:srgbClr val="252425"/>
                </a:solidFill>
                <a:latin typeface="Arial"/>
                <a:cs typeface="Arial"/>
              </a:rPr>
              <a:t>e</a:t>
            </a:r>
            <a:r>
              <a:rPr dirty="0" sz="5600" spc="-125" b="1">
                <a:solidFill>
                  <a:srgbClr val="252425"/>
                </a:solidFill>
                <a:latin typeface="Arial"/>
                <a:cs typeface="Arial"/>
              </a:rPr>
              <a:t>r</a:t>
            </a:r>
            <a:r>
              <a:rPr dirty="0" sz="5600" spc="-295" b="1">
                <a:solidFill>
                  <a:srgbClr val="252425"/>
                </a:solidFill>
                <a:latin typeface="Arial"/>
                <a:cs typeface="Arial"/>
              </a:rPr>
              <a:t>n</a:t>
            </a:r>
            <a:r>
              <a:rPr dirty="0" sz="5600" spc="-50" b="1">
                <a:solidFill>
                  <a:srgbClr val="252425"/>
                </a:solidFill>
                <a:latin typeface="Arial"/>
                <a:cs typeface="Arial"/>
              </a:rPr>
              <a:t>a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-250" b="1">
                <a:solidFill>
                  <a:srgbClr val="252425"/>
                </a:solidFill>
                <a:latin typeface="Arial"/>
                <a:cs typeface="Arial"/>
              </a:rPr>
              <a:t>d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e  </a:t>
            </a:r>
            <a:r>
              <a:rPr dirty="0" sz="5600" spc="-535" b="1">
                <a:solidFill>
                  <a:srgbClr val="252425"/>
                </a:solidFill>
                <a:latin typeface="Arial"/>
                <a:cs typeface="Arial"/>
              </a:rPr>
              <a:t>P</a:t>
            </a:r>
            <a:r>
              <a:rPr dirty="0" sz="5600" spc="-235" b="1">
                <a:solidFill>
                  <a:srgbClr val="252425"/>
                </a:solidFill>
                <a:latin typeface="Arial"/>
                <a:cs typeface="Arial"/>
              </a:rPr>
              <a:t>r</a:t>
            </a:r>
            <a:r>
              <a:rPr dirty="0" sz="5600" spc="-225" b="1">
                <a:solidFill>
                  <a:srgbClr val="252425"/>
                </a:solidFill>
                <a:latin typeface="Arial"/>
                <a:cs typeface="Arial"/>
              </a:rPr>
              <a:t>o</a:t>
            </a:r>
            <a:r>
              <a:rPr dirty="0" sz="5600" spc="-355" b="1">
                <a:solidFill>
                  <a:srgbClr val="252425"/>
                </a:solidFill>
                <a:latin typeface="Arial"/>
                <a:cs typeface="Arial"/>
              </a:rPr>
              <a:t>g</a:t>
            </a:r>
            <a:r>
              <a:rPr dirty="0" sz="5600" spc="-235" b="1">
                <a:solidFill>
                  <a:srgbClr val="252425"/>
                </a:solidFill>
                <a:latin typeface="Arial"/>
                <a:cs typeface="Arial"/>
              </a:rPr>
              <a:t>r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a</a:t>
            </a:r>
            <a:r>
              <a:rPr dirty="0" sz="5600" spc="-215" b="1">
                <a:solidFill>
                  <a:srgbClr val="252425"/>
                </a:solidFill>
                <a:latin typeface="Arial"/>
                <a:cs typeface="Arial"/>
              </a:rPr>
              <a:t>m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a</a:t>
            </a:r>
            <a:r>
              <a:rPr dirty="0" sz="5600" spc="-800" b="1">
                <a:solidFill>
                  <a:srgbClr val="252425"/>
                </a:solidFill>
                <a:latin typeface="Arial"/>
                <a:cs typeface="Arial"/>
              </a:rPr>
              <a:t>s</a:t>
            </a:r>
            <a:r>
              <a:rPr dirty="0" sz="5600" spc="-755" b="1">
                <a:solidFill>
                  <a:srgbClr val="252425"/>
                </a:solidFill>
                <a:latin typeface="Arial"/>
                <a:cs typeface="Arial"/>
              </a:rPr>
              <a:t>: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-45" b="1">
                <a:solidFill>
                  <a:srgbClr val="252425"/>
                </a:solidFill>
                <a:latin typeface="Arial"/>
                <a:cs typeface="Arial"/>
              </a:rPr>
              <a:t>U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m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70" b="1">
                <a:solidFill>
                  <a:srgbClr val="252425"/>
                </a:solidFill>
                <a:latin typeface="Arial"/>
                <a:cs typeface="Arial"/>
              </a:rPr>
              <a:t>M</a:t>
            </a:r>
            <a:r>
              <a:rPr dirty="0" sz="5600" spc="-90" b="1">
                <a:solidFill>
                  <a:srgbClr val="252425"/>
                </a:solidFill>
                <a:latin typeface="Arial"/>
                <a:cs typeface="Arial"/>
              </a:rPr>
              <a:t>e</a:t>
            </a:r>
            <a:r>
              <a:rPr dirty="0" sz="5600" spc="-290" b="1">
                <a:solidFill>
                  <a:srgbClr val="252425"/>
                </a:solidFill>
                <a:latin typeface="Arial"/>
                <a:cs typeface="Arial"/>
              </a:rPr>
              <a:t>r</a:t>
            </a:r>
            <a:r>
              <a:rPr dirty="0" sz="5600" spc="-355" b="1">
                <a:solidFill>
                  <a:srgbClr val="252425"/>
                </a:solidFill>
                <a:latin typeface="Arial"/>
                <a:cs typeface="Arial"/>
              </a:rPr>
              <a:t>g</a:t>
            </a:r>
            <a:r>
              <a:rPr dirty="0" sz="5600" spc="-295" b="1">
                <a:solidFill>
                  <a:srgbClr val="252425"/>
                </a:solidFill>
                <a:latin typeface="Arial"/>
                <a:cs typeface="Arial"/>
              </a:rPr>
              <a:t>u</a:t>
            </a:r>
            <a:r>
              <a:rPr dirty="0" sz="5600" spc="110" b="1">
                <a:solidFill>
                  <a:srgbClr val="252425"/>
                </a:solidFill>
                <a:latin typeface="Arial"/>
                <a:cs typeface="Arial"/>
              </a:rPr>
              <a:t>l</a:t>
            </a:r>
            <a:r>
              <a:rPr dirty="0" sz="5600" spc="-250" b="1">
                <a:solidFill>
                  <a:srgbClr val="252425"/>
                </a:solidFill>
                <a:latin typeface="Arial"/>
                <a:cs typeface="Arial"/>
              </a:rPr>
              <a:t>h</a:t>
            </a:r>
            <a:r>
              <a:rPr dirty="0" sz="5600" spc="-140" b="1">
                <a:solidFill>
                  <a:srgbClr val="252425"/>
                </a:solidFill>
                <a:latin typeface="Arial"/>
                <a:cs typeface="Arial"/>
              </a:rPr>
              <a:t>o  </a:t>
            </a:r>
            <a:r>
              <a:rPr dirty="0" sz="5600" spc="-270" b="1">
                <a:solidFill>
                  <a:srgbClr val="252425"/>
                </a:solidFill>
                <a:latin typeface="Arial"/>
                <a:cs typeface="Arial"/>
              </a:rPr>
              <a:t>V</a:t>
            </a:r>
            <a:r>
              <a:rPr dirty="0" sz="5600" spc="-70" b="1">
                <a:solidFill>
                  <a:srgbClr val="252425"/>
                </a:solidFill>
                <a:latin typeface="Arial"/>
                <a:cs typeface="Arial"/>
              </a:rPr>
              <a:t>i</a:t>
            </a:r>
            <a:r>
              <a:rPr dirty="0" sz="5600" spc="-800" b="1">
                <a:solidFill>
                  <a:srgbClr val="252425"/>
                </a:solidFill>
                <a:latin typeface="Arial"/>
                <a:cs typeface="Arial"/>
              </a:rPr>
              <a:t>s</a:t>
            </a:r>
            <a:r>
              <a:rPr dirty="0" sz="5600" spc="-295" b="1">
                <a:solidFill>
                  <a:srgbClr val="252425"/>
                </a:solidFill>
                <a:latin typeface="Arial"/>
                <a:cs typeface="Arial"/>
              </a:rPr>
              <a:t>u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a</a:t>
            </a:r>
            <a:r>
              <a:rPr dirty="0" sz="5600" spc="114" b="1">
                <a:solidFill>
                  <a:srgbClr val="252425"/>
                </a:solidFill>
                <a:latin typeface="Arial"/>
                <a:cs typeface="Arial"/>
              </a:rPr>
              <a:t>l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-295" b="1">
                <a:solidFill>
                  <a:srgbClr val="252425"/>
                </a:solidFill>
                <a:latin typeface="Arial"/>
                <a:cs typeface="Arial"/>
              </a:rPr>
              <a:t>n</a:t>
            </a:r>
            <a:r>
              <a:rPr dirty="0" sz="5600" spc="-50" b="1">
                <a:solidFill>
                  <a:srgbClr val="252425"/>
                </a:solidFill>
                <a:latin typeface="Arial"/>
                <a:cs typeface="Arial"/>
              </a:rPr>
              <a:t>a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-250" b="1">
                <a:solidFill>
                  <a:srgbClr val="252425"/>
                </a:solidFill>
                <a:latin typeface="Arial"/>
                <a:cs typeface="Arial"/>
              </a:rPr>
              <a:t>O</a:t>
            </a:r>
            <a:r>
              <a:rPr dirty="0" sz="5600" spc="-204" b="1">
                <a:solidFill>
                  <a:srgbClr val="252425"/>
                </a:solidFill>
                <a:latin typeface="Arial"/>
                <a:cs typeface="Arial"/>
              </a:rPr>
              <a:t>p</a:t>
            </a:r>
            <a:r>
              <a:rPr dirty="0" sz="5600" spc="-90" b="1">
                <a:solidFill>
                  <a:srgbClr val="252425"/>
                </a:solidFill>
                <a:latin typeface="Arial"/>
                <a:cs typeface="Arial"/>
              </a:rPr>
              <a:t>e</a:t>
            </a:r>
            <a:r>
              <a:rPr dirty="0" sz="5600" spc="-235" b="1">
                <a:solidFill>
                  <a:srgbClr val="252425"/>
                </a:solidFill>
                <a:latin typeface="Arial"/>
                <a:cs typeface="Arial"/>
              </a:rPr>
              <a:t>r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a</a:t>
            </a:r>
            <a:r>
              <a:rPr dirty="0" sz="5600" spc="-395" b="1">
                <a:solidFill>
                  <a:srgbClr val="252425"/>
                </a:solidFill>
                <a:latin typeface="Arial"/>
                <a:cs typeface="Arial"/>
              </a:rPr>
              <a:t>ç</a:t>
            </a:r>
            <a:r>
              <a:rPr dirty="0" sz="5600" spc="-55" b="1">
                <a:solidFill>
                  <a:srgbClr val="252425"/>
                </a:solidFill>
                <a:latin typeface="Arial"/>
                <a:cs typeface="Arial"/>
              </a:rPr>
              <a:t>ã</a:t>
            </a:r>
            <a:r>
              <a:rPr dirty="0" sz="5600" spc="-220" b="1">
                <a:solidFill>
                  <a:srgbClr val="252425"/>
                </a:solidFill>
                <a:latin typeface="Arial"/>
                <a:cs typeface="Arial"/>
              </a:rPr>
              <a:t>o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 </a:t>
            </a:r>
            <a:r>
              <a:rPr dirty="0" sz="5600" spc="-250" b="1">
                <a:solidFill>
                  <a:srgbClr val="252425"/>
                </a:solidFill>
                <a:latin typeface="Arial"/>
                <a:cs typeface="Arial"/>
              </a:rPr>
              <a:t>d</a:t>
            </a:r>
            <a:r>
              <a:rPr dirty="0" sz="5600" spc="-140" b="1">
                <a:solidFill>
                  <a:srgbClr val="252425"/>
                </a:solidFill>
                <a:latin typeface="Arial"/>
                <a:cs typeface="Arial"/>
              </a:rPr>
              <a:t>o  </a:t>
            </a:r>
            <a:r>
              <a:rPr dirty="0" sz="5600" spc="-210" b="1">
                <a:solidFill>
                  <a:srgbClr val="252425"/>
                </a:solidFill>
                <a:latin typeface="Arial"/>
                <a:cs typeface="Arial"/>
              </a:rPr>
              <a:t>Computador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9" y="0"/>
                  </a:moveTo>
                  <a:lnTo>
                    <a:pt x="5730376" y="149377"/>
                  </a:lnTo>
                  <a:lnTo>
                    <a:pt x="5684297" y="335856"/>
                  </a:lnTo>
                  <a:lnTo>
                    <a:pt x="5633897" y="521615"/>
                  </a:lnTo>
                  <a:lnTo>
                    <a:pt x="5579177" y="705933"/>
                  </a:lnTo>
                  <a:lnTo>
                    <a:pt x="5518698" y="888812"/>
                  </a:lnTo>
                  <a:lnTo>
                    <a:pt x="5454618" y="1069531"/>
                  </a:lnTo>
                  <a:lnTo>
                    <a:pt x="5385499" y="1249529"/>
                  </a:lnTo>
                  <a:lnTo>
                    <a:pt x="5312059" y="1426648"/>
                  </a:lnTo>
                  <a:lnTo>
                    <a:pt x="5233580" y="1603047"/>
                  </a:lnTo>
                  <a:lnTo>
                    <a:pt x="5151500" y="1776566"/>
                  </a:lnTo>
                  <a:lnTo>
                    <a:pt x="5064381" y="1947925"/>
                  </a:lnTo>
                  <a:lnTo>
                    <a:pt x="4972942" y="2117123"/>
                  </a:lnTo>
                  <a:lnTo>
                    <a:pt x="4877902" y="2284162"/>
                  </a:lnTo>
                  <a:lnTo>
                    <a:pt x="4777823" y="2449041"/>
                  </a:lnTo>
                  <a:lnTo>
                    <a:pt x="4674144" y="2610320"/>
                  </a:lnTo>
                  <a:lnTo>
                    <a:pt x="4566864" y="2770159"/>
                  </a:lnTo>
                  <a:lnTo>
                    <a:pt x="4454545" y="2926398"/>
                  </a:lnTo>
                  <a:lnTo>
                    <a:pt x="4338626" y="3079757"/>
                  </a:lnTo>
                  <a:lnTo>
                    <a:pt x="4219107" y="3230236"/>
                  </a:lnTo>
                  <a:lnTo>
                    <a:pt x="4095988" y="3377835"/>
                  </a:lnTo>
                  <a:lnTo>
                    <a:pt x="3968549" y="3522554"/>
                  </a:lnTo>
                  <a:lnTo>
                    <a:pt x="3838229" y="3662953"/>
                  </a:lnTo>
                  <a:lnTo>
                    <a:pt x="3703590" y="3801192"/>
                  </a:lnTo>
                  <a:lnTo>
                    <a:pt x="3566071" y="3935111"/>
                  </a:lnTo>
                  <a:lnTo>
                    <a:pt x="3424952" y="4066150"/>
                  </a:lnTo>
                  <a:lnTo>
                    <a:pt x="3280953" y="4192869"/>
                  </a:lnTo>
                  <a:lnTo>
                    <a:pt x="3133354" y="4316708"/>
                  </a:lnTo>
                  <a:lnTo>
                    <a:pt x="2982875" y="4436227"/>
                  </a:lnTo>
                  <a:lnTo>
                    <a:pt x="2829517" y="4552146"/>
                  </a:lnTo>
                  <a:lnTo>
                    <a:pt x="2672558" y="4663746"/>
                  </a:lnTo>
                  <a:lnTo>
                    <a:pt x="2513439" y="4771745"/>
                  </a:lnTo>
                  <a:lnTo>
                    <a:pt x="2351440" y="4875424"/>
                  </a:lnTo>
                  <a:lnTo>
                    <a:pt x="2187281" y="4974783"/>
                  </a:lnTo>
                  <a:lnTo>
                    <a:pt x="2020242" y="5070543"/>
                  </a:lnTo>
                  <a:lnTo>
                    <a:pt x="1851043" y="5161982"/>
                  </a:lnTo>
                  <a:lnTo>
                    <a:pt x="1679685" y="5248382"/>
                  </a:lnTo>
                  <a:lnTo>
                    <a:pt x="1505446" y="5331181"/>
                  </a:lnTo>
                  <a:lnTo>
                    <a:pt x="1329767" y="5408940"/>
                  </a:lnTo>
                  <a:lnTo>
                    <a:pt x="1152648" y="5483100"/>
                  </a:lnTo>
                  <a:lnTo>
                    <a:pt x="972649" y="5551499"/>
                  </a:lnTo>
                  <a:lnTo>
                    <a:pt x="791931" y="5616299"/>
                  </a:lnTo>
                  <a:lnTo>
                    <a:pt x="609052" y="5676059"/>
                  </a:lnTo>
                  <a:lnTo>
                    <a:pt x="424733" y="5731498"/>
                  </a:lnTo>
                  <a:lnTo>
                    <a:pt x="238975" y="5781898"/>
                  </a:lnTo>
                  <a:lnTo>
                    <a:pt x="52496" y="5827978"/>
                  </a:lnTo>
                  <a:lnTo>
                    <a:pt x="0" y="5839442"/>
                  </a:lnTo>
                </a:path>
              </a:pathLst>
            </a:custGeom>
            <a:ln w="18719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0" y="2940680"/>
                  </a:moveTo>
                  <a:lnTo>
                    <a:pt x="0" y="0"/>
                  </a:lnTo>
                  <a:lnTo>
                    <a:pt x="2877884" y="0"/>
                  </a:lnTo>
                  <a:lnTo>
                    <a:pt x="2841756" y="102577"/>
                  </a:lnTo>
                  <a:lnTo>
                    <a:pt x="2797837" y="216337"/>
                  </a:lnTo>
                  <a:lnTo>
                    <a:pt x="2751037" y="328656"/>
                  </a:lnTo>
                  <a:lnTo>
                    <a:pt x="2702077" y="439535"/>
                  </a:lnTo>
                  <a:lnTo>
                    <a:pt x="2649518" y="549694"/>
                  </a:lnTo>
                  <a:lnTo>
                    <a:pt x="2594798" y="658414"/>
                  </a:lnTo>
                  <a:lnTo>
                    <a:pt x="2537199" y="765693"/>
                  </a:lnTo>
                  <a:lnTo>
                    <a:pt x="2476719" y="870812"/>
                  </a:lnTo>
                  <a:lnTo>
                    <a:pt x="2413359" y="975211"/>
                  </a:lnTo>
                  <a:lnTo>
                    <a:pt x="2347840" y="1077451"/>
                  </a:lnTo>
                  <a:lnTo>
                    <a:pt x="2279440" y="1178250"/>
                  </a:lnTo>
                  <a:lnTo>
                    <a:pt x="2208881" y="1277609"/>
                  </a:lnTo>
                  <a:lnTo>
                    <a:pt x="2135441" y="1374809"/>
                  </a:lnTo>
                  <a:lnTo>
                    <a:pt x="2059842" y="1469848"/>
                  </a:lnTo>
                  <a:lnTo>
                    <a:pt x="1982082" y="1563447"/>
                  </a:lnTo>
                  <a:lnTo>
                    <a:pt x="1901443" y="1654167"/>
                  </a:lnTo>
                  <a:lnTo>
                    <a:pt x="1818644" y="1743446"/>
                  </a:lnTo>
                  <a:lnTo>
                    <a:pt x="1733684" y="1830565"/>
                  </a:lnTo>
                  <a:lnTo>
                    <a:pt x="1646565" y="1915525"/>
                  </a:lnTo>
                  <a:lnTo>
                    <a:pt x="1557285" y="1998324"/>
                  </a:lnTo>
                  <a:lnTo>
                    <a:pt x="1465846" y="2078964"/>
                  </a:lnTo>
                  <a:lnTo>
                    <a:pt x="1372967" y="2157443"/>
                  </a:lnTo>
                  <a:lnTo>
                    <a:pt x="1277207" y="2233043"/>
                  </a:lnTo>
                  <a:lnTo>
                    <a:pt x="1180008" y="2305762"/>
                  </a:lnTo>
                  <a:lnTo>
                    <a:pt x="1081369" y="2377042"/>
                  </a:lnTo>
                  <a:lnTo>
                    <a:pt x="980569" y="2445441"/>
                  </a:lnTo>
                  <a:lnTo>
                    <a:pt x="878330" y="2510961"/>
                  </a:lnTo>
                  <a:lnTo>
                    <a:pt x="773931" y="2573600"/>
                  </a:lnTo>
                  <a:lnTo>
                    <a:pt x="668812" y="2634080"/>
                  </a:lnTo>
                  <a:lnTo>
                    <a:pt x="561532" y="2691679"/>
                  </a:lnTo>
                  <a:lnTo>
                    <a:pt x="452813" y="2747119"/>
                  </a:lnTo>
                  <a:lnTo>
                    <a:pt x="342654" y="2798959"/>
                  </a:lnTo>
                  <a:lnTo>
                    <a:pt x="231775" y="2848638"/>
                  </a:lnTo>
                  <a:lnTo>
                    <a:pt x="119455" y="2895438"/>
                  </a:lnTo>
                  <a:lnTo>
                    <a:pt x="5696" y="2938638"/>
                  </a:lnTo>
                  <a:lnTo>
                    <a:pt x="0" y="2940680"/>
                  </a:lnTo>
                  <a:close/>
                </a:path>
              </a:pathLst>
            </a:custGeom>
            <a:solidFill>
              <a:srgbClr val="4A86E7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5" y="0"/>
                  </a:moveTo>
                  <a:lnTo>
                    <a:pt x="2841756" y="102577"/>
                  </a:lnTo>
                  <a:lnTo>
                    <a:pt x="2797837" y="216337"/>
                  </a:lnTo>
                  <a:lnTo>
                    <a:pt x="2751037" y="328656"/>
                  </a:lnTo>
                  <a:lnTo>
                    <a:pt x="2702077" y="439535"/>
                  </a:lnTo>
                  <a:lnTo>
                    <a:pt x="2649518" y="549694"/>
                  </a:lnTo>
                  <a:lnTo>
                    <a:pt x="2594798" y="658414"/>
                  </a:lnTo>
                  <a:lnTo>
                    <a:pt x="2537199" y="765693"/>
                  </a:lnTo>
                  <a:lnTo>
                    <a:pt x="2476719" y="870812"/>
                  </a:lnTo>
                  <a:lnTo>
                    <a:pt x="2413359" y="975211"/>
                  </a:lnTo>
                  <a:lnTo>
                    <a:pt x="2347840" y="1077451"/>
                  </a:lnTo>
                  <a:lnTo>
                    <a:pt x="2279440" y="1178250"/>
                  </a:lnTo>
                  <a:lnTo>
                    <a:pt x="2208881" y="1277609"/>
                  </a:lnTo>
                  <a:lnTo>
                    <a:pt x="2135441" y="1374809"/>
                  </a:lnTo>
                  <a:lnTo>
                    <a:pt x="2059842" y="1469848"/>
                  </a:lnTo>
                  <a:lnTo>
                    <a:pt x="1982082" y="1563447"/>
                  </a:lnTo>
                  <a:lnTo>
                    <a:pt x="1901443" y="1654167"/>
                  </a:lnTo>
                  <a:lnTo>
                    <a:pt x="1818644" y="1743446"/>
                  </a:lnTo>
                  <a:lnTo>
                    <a:pt x="1733684" y="1830565"/>
                  </a:lnTo>
                  <a:lnTo>
                    <a:pt x="1646565" y="1915525"/>
                  </a:lnTo>
                  <a:lnTo>
                    <a:pt x="1557285" y="1998324"/>
                  </a:lnTo>
                  <a:lnTo>
                    <a:pt x="1465846" y="2078964"/>
                  </a:lnTo>
                  <a:lnTo>
                    <a:pt x="1372967" y="2157443"/>
                  </a:lnTo>
                  <a:lnTo>
                    <a:pt x="1277207" y="2233043"/>
                  </a:lnTo>
                  <a:lnTo>
                    <a:pt x="1180008" y="2305762"/>
                  </a:lnTo>
                  <a:lnTo>
                    <a:pt x="1081369" y="2377042"/>
                  </a:lnTo>
                  <a:lnTo>
                    <a:pt x="980569" y="2445441"/>
                  </a:lnTo>
                  <a:lnTo>
                    <a:pt x="878330" y="2510961"/>
                  </a:lnTo>
                  <a:lnTo>
                    <a:pt x="773931" y="2573600"/>
                  </a:lnTo>
                  <a:lnTo>
                    <a:pt x="668812" y="2634080"/>
                  </a:lnTo>
                  <a:lnTo>
                    <a:pt x="561532" y="2691679"/>
                  </a:lnTo>
                  <a:lnTo>
                    <a:pt x="452813" y="2747119"/>
                  </a:lnTo>
                  <a:lnTo>
                    <a:pt x="342654" y="2798959"/>
                  </a:lnTo>
                  <a:lnTo>
                    <a:pt x="231775" y="2848638"/>
                  </a:lnTo>
                  <a:lnTo>
                    <a:pt x="119455" y="2895438"/>
                  </a:lnTo>
                  <a:lnTo>
                    <a:pt x="5696" y="2938638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5" y="0"/>
                  </a:moveTo>
                  <a:lnTo>
                    <a:pt x="2841756" y="102577"/>
                  </a:lnTo>
                  <a:lnTo>
                    <a:pt x="2797837" y="216337"/>
                  </a:lnTo>
                  <a:lnTo>
                    <a:pt x="2751037" y="328656"/>
                  </a:lnTo>
                  <a:lnTo>
                    <a:pt x="2702077" y="439535"/>
                  </a:lnTo>
                  <a:lnTo>
                    <a:pt x="2649518" y="549694"/>
                  </a:lnTo>
                  <a:lnTo>
                    <a:pt x="2594798" y="658414"/>
                  </a:lnTo>
                  <a:lnTo>
                    <a:pt x="2537199" y="765693"/>
                  </a:lnTo>
                  <a:lnTo>
                    <a:pt x="2476719" y="870812"/>
                  </a:lnTo>
                  <a:lnTo>
                    <a:pt x="2413359" y="975211"/>
                  </a:lnTo>
                  <a:lnTo>
                    <a:pt x="2347840" y="1077451"/>
                  </a:lnTo>
                  <a:lnTo>
                    <a:pt x="2279440" y="1178250"/>
                  </a:lnTo>
                  <a:lnTo>
                    <a:pt x="2208881" y="1277609"/>
                  </a:lnTo>
                  <a:lnTo>
                    <a:pt x="2135441" y="1374809"/>
                  </a:lnTo>
                  <a:lnTo>
                    <a:pt x="2059842" y="1469848"/>
                  </a:lnTo>
                  <a:lnTo>
                    <a:pt x="1982082" y="1563447"/>
                  </a:lnTo>
                  <a:lnTo>
                    <a:pt x="1901443" y="1654167"/>
                  </a:lnTo>
                  <a:lnTo>
                    <a:pt x="1818644" y="1743446"/>
                  </a:lnTo>
                  <a:lnTo>
                    <a:pt x="1733684" y="1830565"/>
                  </a:lnTo>
                  <a:lnTo>
                    <a:pt x="1646565" y="1915525"/>
                  </a:lnTo>
                  <a:lnTo>
                    <a:pt x="1557285" y="1998324"/>
                  </a:lnTo>
                  <a:lnTo>
                    <a:pt x="1465846" y="2078964"/>
                  </a:lnTo>
                  <a:lnTo>
                    <a:pt x="1372967" y="2157443"/>
                  </a:lnTo>
                  <a:lnTo>
                    <a:pt x="1277207" y="2233043"/>
                  </a:lnTo>
                  <a:lnTo>
                    <a:pt x="1180008" y="2305762"/>
                  </a:lnTo>
                  <a:lnTo>
                    <a:pt x="1081369" y="2377042"/>
                  </a:lnTo>
                  <a:lnTo>
                    <a:pt x="980569" y="2445441"/>
                  </a:lnTo>
                  <a:lnTo>
                    <a:pt x="878330" y="2510961"/>
                  </a:lnTo>
                  <a:lnTo>
                    <a:pt x="773931" y="2573600"/>
                  </a:lnTo>
                  <a:lnTo>
                    <a:pt x="668812" y="2634080"/>
                  </a:lnTo>
                  <a:lnTo>
                    <a:pt x="561532" y="2691679"/>
                  </a:lnTo>
                  <a:lnTo>
                    <a:pt x="452813" y="2747119"/>
                  </a:lnTo>
                  <a:lnTo>
                    <a:pt x="342654" y="2798959"/>
                  </a:lnTo>
                  <a:lnTo>
                    <a:pt x="231775" y="2848638"/>
                  </a:lnTo>
                  <a:lnTo>
                    <a:pt x="119455" y="2895438"/>
                  </a:lnTo>
                  <a:lnTo>
                    <a:pt x="5696" y="2938638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3" y="0"/>
                  </a:moveTo>
                  <a:lnTo>
                    <a:pt x="1990749" y="6455"/>
                  </a:lnTo>
                  <a:lnTo>
                    <a:pt x="1990029" y="6455"/>
                  </a:lnTo>
                  <a:lnTo>
                    <a:pt x="1987869" y="95734"/>
                  </a:lnTo>
                  <a:lnTo>
                    <a:pt x="1980670" y="185732"/>
                  </a:lnTo>
                  <a:lnTo>
                    <a:pt x="1969150" y="274291"/>
                  </a:lnTo>
                  <a:lnTo>
                    <a:pt x="1952590" y="362130"/>
                  </a:lnTo>
                  <a:lnTo>
                    <a:pt x="1931710" y="449248"/>
                  </a:lnTo>
                  <a:lnTo>
                    <a:pt x="1906511" y="535647"/>
                  </a:lnTo>
                  <a:lnTo>
                    <a:pt x="1876271" y="619886"/>
                  </a:lnTo>
                  <a:lnTo>
                    <a:pt x="1842432" y="702685"/>
                  </a:lnTo>
                  <a:lnTo>
                    <a:pt x="1803552" y="783323"/>
                  </a:lnTo>
                  <a:lnTo>
                    <a:pt x="1761073" y="862522"/>
                  </a:lnTo>
                  <a:lnTo>
                    <a:pt x="1714273" y="938841"/>
                  </a:lnTo>
                  <a:lnTo>
                    <a:pt x="1663154" y="1012280"/>
                  </a:lnTo>
                  <a:lnTo>
                    <a:pt x="1608435" y="1083559"/>
                  </a:lnTo>
                  <a:lnTo>
                    <a:pt x="1550836" y="1151958"/>
                  </a:lnTo>
                  <a:lnTo>
                    <a:pt x="1488917" y="1216757"/>
                  </a:lnTo>
                  <a:lnTo>
                    <a:pt x="1424118" y="1278676"/>
                  </a:lnTo>
                  <a:lnTo>
                    <a:pt x="1355719" y="1336995"/>
                  </a:lnTo>
                  <a:lnTo>
                    <a:pt x="1284440" y="1390995"/>
                  </a:lnTo>
                  <a:lnTo>
                    <a:pt x="1211001" y="1442114"/>
                  </a:lnTo>
                  <a:lnTo>
                    <a:pt x="1134682" y="1488913"/>
                  </a:lnTo>
                  <a:lnTo>
                    <a:pt x="1055483" y="1531392"/>
                  </a:lnTo>
                  <a:lnTo>
                    <a:pt x="974844" y="1570272"/>
                  </a:lnTo>
                  <a:lnTo>
                    <a:pt x="892045" y="1604831"/>
                  </a:lnTo>
                  <a:lnTo>
                    <a:pt x="807807" y="1634351"/>
                  </a:lnTo>
                  <a:lnTo>
                    <a:pt x="721408" y="1660271"/>
                  </a:lnTo>
                  <a:lnTo>
                    <a:pt x="634289" y="1681150"/>
                  </a:lnTo>
                  <a:lnTo>
                    <a:pt x="546451" y="1697710"/>
                  </a:lnTo>
                  <a:lnTo>
                    <a:pt x="457172" y="1709230"/>
                  </a:lnTo>
                  <a:lnTo>
                    <a:pt x="367893" y="1716430"/>
                  </a:lnTo>
                  <a:lnTo>
                    <a:pt x="278614" y="1718590"/>
                  </a:lnTo>
                  <a:lnTo>
                    <a:pt x="278614" y="1717870"/>
                  </a:lnTo>
                  <a:lnTo>
                    <a:pt x="189336" y="1715710"/>
                  </a:lnTo>
                  <a:lnTo>
                    <a:pt x="99337" y="1708510"/>
                  </a:lnTo>
                  <a:lnTo>
                    <a:pt x="10778" y="1696990"/>
                  </a:lnTo>
                  <a:lnTo>
                    <a:pt x="0" y="1694958"/>
                  </a:lnTo>
                </a:path>
              </a:pathLst>
            </a:custGeom>
            <a:ln w="18719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278614" y="1090039"/>
                  </a:moveTo>
                  <a:lnTo>
                    <a:pt x="278614" y="1089319"/>
                  </a:lnTo>
                  <a:lnTo>
                    <a:pt x="221735" y="1087879"/>
                  </a:lnTo>
                  <a:lnTo>
                    <a:pt x="165576" y="1083559"/>
                  </a:lnTo>
                  <a:lnTo>
                    <a:pt x="109417" y="1075639"/>
                  </a:lnTo>
                  <a:lnTo>
                    <a:pt x="53258" y="1065559"/>
                  </a:lnTo>
                  <a:lnTo>
                    <a:pt x="0" y="1052945"/>
                  </a:lnTo>
                  <a:lnTo>
                    <a:pt x="0" y="0"/>
                  </a:lnTo>
                  <a:lnTo>
                    <a:pt x="1362035" y="0"/>
                  </a:lnTo>
                  <a:lnTo>
                    <a:pt x="1362199" y="6455"/>
                  </a:lnTo>
                  <a:lnTo>
                    <a:pt x="1361479" y="6455"/>
                  </a:lnTo>
                  <a:lnTo>
                    <a:pt x="1360039" y="63334"/>
                  </a:lnTo>
                  <a:lnTo>
                    <a:pt x="1355719" y="119493"/>
                  </a:lnTo>
                  <a:lnTo>
                    <a:pt x="1347799" y="175652"/>
                  </a:lnTo>
                  <a:lnTo>
                    <a:pt x="1337719" y="231812"/>
                  </a:lnTo>
                  <a:lnTo>
                    <a:pt x="1324759" y="286531"/>
                  </a:lnTo>
                  <a:lnTo>
                    <a:pt x="1308199" y="341250"/>
                  </a:lnTo>
                  <a:lnTo>
                    <a:pt x="1289480" y="394529"/>
                  </a:lnTo>
                  <a:lnTo>
                    <a:pt x="1267880" y="447088"/>
                  </a:lnTo>
                  <a:lnTo>
                    <a:pt x="1243400" y="498208"/>
                  </a:lnTo>
                  <a:lnTo>
                    <a:pt x="1216761" y="547887"/>
                  </a:lnTo>
                  <a:lnTo>
                    <a:pt x="1186521" y="596126"/>
                  </a:lnTo>
                  <a:lnTo>
                    <a:pt x="1154842" y="642925"/>
                  </a:lnTo>
                  <a:lnTo>
                    <a:pt x="1120282" y="688285"/>
                  </a:lnTo>
                  <a:lnTo>
                    <a:pt x="1083563" y="731484"/>
                  </a:lnTo>
                  <a:lnTo>
                    <a:pt x="1044683" y="772524"/>
                  </a:lnTo>
                  <a:lnTo>
                    <a:pt x="1002924" y="811403"/>
                  </a:lnTo>
                  <a:lnTo>
                    <a:pt x="960444" y="848122"/>
                  </a:lnTo>
                  <a:lnTo>
                    <a:pt x="915085" y="882682"/>
                  </a:lnTo>
                  <a:lnTo>
                    <a:pt x="868286" y="915081"/>
                  </a:lnTo>
                  <a:lnTo>
                    <a:pt x="820047" y="944601"/>
                  </a:lnTo>
                  <a:lnTo>
                    <a:pt x="770367" y="971961"/>
                  </a:lnTo>
                  <a:lnTo>
                    <a:pt x="719248" y="996440"/>
                  </a:lnTo>
                  <a:lnTo>
                    <a:pt x="666689" y="1018040"/>
                  </a:lnTo>
                  <a:lnTo>
                    <a:pt x="613410" y="1036760"/>
                  </a:lnTo>
                  <a:lnTo>
                    <a:pt x="558690" y="1053319"/>
                  </a:lnTo>
                  <a:lnTo>
                    <a:pt x="503971" y="1066279"/>
                  </a:lnTo>
                  <a:lnTo>
                    <a:pt x="447812" y="1076359"/>
                  </a:lnTo>
                  <a:lnTo>
                    <a:pt x="391653" y="1084279"/>
                  </a:lnTo>
                  <a:lnTo>
                    <a:pt x="335494" y="1088599"/>
                  </a:lnTo>
                  <a:lnTo>
                    <a:pt x="278614" y="1090039"/>
                  </a:lnTo>
                  <a:close/>
                </a:path>
              </a:pathLst>
            </a:custGeom>
            <a:solidFill>
              <a:srgbClr val="4A86E7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5" y="0"/>
                  </a:moveTo>
                  <a:lnTo>
                    <a:pt x="1362199" y="6455"/>
                  </a:lnTo>
                  <a:lnTo>
                    <a:pt x="1361479" y="6455"/>
                  </a:lnTo>
                  <a:lnTo>
                    <a:pt x="1360039" y="63334"/>
                  </a:lnTo>
                  <a:lnTo>
                    <a:pt x="1355719" y="119493"/>
                  </a:lnTo>
                  <a:lnTo>
                    <a:pt x="1347799" y="175652"/>
                  </a:lnTo>
                  <a:lnTo>
                    <a:pt x="1337719" y="231812"/>
                  </a:lnTo>
                  <a:lnTo>
                    <a:pt x="1324759" y="286531"/>
                  </a:lnTo>
                  <a:lnTo>
                    <a:pt x="1308199" y="341250"/>
                  </a:lnTo>
                  <a:lnTo>
                    <a:pt x="1289480" y="394529"/>
                  </a:lnTo>
                  <a:lnTo>
                    <a:pt x="1267880" y="447088"/>
                  </a:lnTo>
                  <a:lnTo>
                    <a:pt x="1243400" y="498208"/>
                  </a:lnTo>
                  <a:lnTo>
                    <a:pt x="1216761" y="547887"/>
                  </a:lnTo>
                  <a:lnTo>
                    <a:pt x="1186521" y="596126"/>
                  </a:lnTo>
                  <a:lnTo>
                    <a:pt x="1154842" y="642925"/>
                  </a:lnTo>
                  <a:lnTo>
                    <a:pt x="1120282" y="688285"/>
                  </a:lnTo>
                  <a:lnTo>
                    <a:pt x="1083563" y="731484"/>
                  </a:lnTo>
                  <a:lnTo>
                    <a:pt x="1044683" y="772524"/>
                  </a:lnTo>
                  <a:lnTo>
                    <a:pt x="1002924" y="811403"/>
                  </a:lnTo>
                  <a:lnTo>
                    <a:pt x="960444" y="848122"/>
                  </a:lnTo>
                  <a:lnTo>
                    <a:pt x="915085" y="882682"/>
                  </a:lnTo>
                  <a:lnTo>
                    <a:pt x="868286" y="915082"/>
                  </a:lnTo>
                  <a:lnTo>
                    <a:pt x="820047" y="944601"/>
                  </a:lnTo>
                  <a:lnTo>
                    <a:pt x="770367" y="971961"/>
                  </a:lnTo>
                  <a:lnTo>
                    <a:pt x="719248" y="996440"/>
                  </a:lnTo>
                  <a:lnTo>
                    <a:pt x="666689" y="1018040"/>
                  </a:lnTo>
                  <a:lnTo>
                    <a:pt x="613410" y="1036760"/>
                  </a:lnTo>
                  <a:lnTo>
                    <a:pt x="558690" y="1053319"/>
                  </a:lnTo>
                  <a:lnTo>
                    <a:pt x="503971" y="1066279"/>
                  </a:lnTo>
                  <a:lnTo>
                    <a:pt x="447812" y="1076359"/>
                  </a:lnTo>
                  <a:lnTo>
                    <a:pt x="391653" y="1084279"/>
                  </a:lnTo>
                  <a:lnTo>
                    <a:pt x="335494" y="1088599"/>
                  </a:lnTo>
                  <a:lnTo>
                    <a:pt x="278614" y="1090039"/>
                  </a:lnTo>
                  <a:lnTo>
                    <a:pt x="278614" y="1089319"/>
                  </a:lnTo>
                  <a:lnTo>
                    <a:pt x="221735" y="1087879"/>
                  </a:lnTo>
                  <a:lnTo>
                    <a:pt x="165576" y="1083559"/>
                  </a:lnTo>
                  <a:lnTo>
                    <a:pt x="109417" y="1075639"/>
                  </a:lnTo>
                  <a:lnTo>
                    <a:pt x="53258" y="1065559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5" y="0"/>
                  </a:moveTo>
                  <a:lnTo>
                    <a:pt x="1362199" y="6455"/>
                  </a:lnTo>
                  <a:lnTo>
                    <a:pt x="1361479" y="6455"/>
                  </a:lnTo>
                  <a:lnTo>
                    <a:pt x="1360039" y="63334"/>
                  </a:lnTo>
                  <a:lnTo>
                    <a:pt x="1355719" y="119493"/>
                  </a:lnTo>
                  <a:lnTo>
                    <a:pt x="1347799" y="175652"/>
                  </a:lnTo>
                  <a:lnTo>
                    <a:pt x="1337719" y="231812"/>
                  </a:lnTo>
                  <a:lnTo>
                    <a:pt x="1324759" y="286531"/>
                  </a:lnTo>
                  <a:lnTo>
                    <a:pt x="1308199" y="341250"/>
                  </a:lnTo>
                  <a:lnTo>
                    <a:pt x="1289480" y="394529"/>
                  </a:lnTo>
                  <a:lnTo>
                    <a:pt x="1267880" y="447088"/>
                  </a:lnTo>
                  <a:lnTo>
                    <a:pt x="1243400" y="498208"/>
                  </a:lnTo>
                  <a:lnTo>
                    <a:pt x="1216761" y="547887"/>
                  </a:lnTo>
                  <a:lnTo>
                    <a:pt x="1186521" y="596126"/>
                  </a:lnTo>
                  <a:lnTo>
                    <a:pt x="1154842" y="642925"/>
                  </a:lnTo>
                  <a:lnTo>
                    <a:pt x="1120282" y="688285"/>
                  </a:lnTo>
                  <a:lnTo>
                    <a:pt x="1083563" y="731484"/>
                  </a:lnTo>
                  <a:lnTo>
                    <a:pt x="1044683" y="772524"/>
                  </a:lnTo>
                  <a:lnTo>
                    <a:pt x="1002924" y="811403"/>
                  </a:lnTo>
                  <a:lnTo>
                    <a:pt x="960444" y="848122"/>
                  </a:lnTo>
                  <a:lnTo>
                    <a:pt x="915085" y="882682"/>
                  </a:lnTo>
                  <a:lnTo>
                    <a:pt x="868286" y="915082"/>
                  </a:lnTo>
                  <a:lnTo>
                    <a:pt x="820047" y="944601"/>
                  </a:lnTo>
                  <a:lnTo>
                    <a:pt x="770367" y="971961"/>
                  </a:lnTo>
                  <a:lnTo>
                    <a:pt x="719248" y="996440"/>
                  </a:lnTo>
                  <a:lnTo>
                    <a:pt x="666689" y="1018040"/>
                  </a:lnTo>
                  <a:lnTo>
                    <a:pt x="613410" y="1036760"/>
                  </a:lnTo>
                  <a:lnTo>
                    <a:pt x="558690" y="1053319"/>
                  </a:lnTo>
                  <a:lnTo>
                    <a:pt x="503971" y="1066279"/>
                  </a:lnTo>
                  <a:lnTo>
                    <a:pt x="447812" y="1076359"/>
                  </a:lnTo>
                  <a:lnTo>
                    <a:pt x="391653" y="1084279"/>
                  </a:lnTo>
                  <a:lnTo>
                    <a:pt x="335494" y="1088599"/>
                  </a:lnTo>
                  <a:lnTo>
                    <a:pt x="278614" y="1090039"/>
                  </a:lnTo>
                  <a:lnTo>
                    <a:pt x="278614" y="1089319"/>
                  </a:lnTo>
                  <a:lnTo>
                    <a:pt x="221735" y="1087879"/>
                  </a:lnTo>
                  <a:lnTo>
                    <a:pt x="165576" y="1083559"/>
                  </a:lnTo>
                  <a:lnTo>
                    <a:pt x="109417" y="1075639"/>
                  </a:lnTo>
                  <a:lnTo>
                    <a:pt x="53258" y="1065559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759933" y="5695030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90"/>
                </a:moveTo>
                <a:lnTo>
                  <a:pt x="3599" y="2738094"/>
                </a:lnTo>
                <a:lnTo>
                  <a:pt x="15839" y="2587618"/>
                </a:lnTo>
                <a:lnTo>
                  <a:pt x="35279" y="2437141"/>
                </a:lnTo>
                <a:lnTo>
                  <a:pt x="63358" y="2288825"/>
                </a:lnTo>
                <a:lnTo>
                  <a:pt x="98637" y="2141228"/>
                </a:lnTo>
                <a:lnTo>
                  <a:pt x="141116" y="1996512"/>
                </a:lnTo>
                <a:lnTo>
                  <a:pt x="192235" y="1853955"/>
                </a:lnTo>
                <a:lnTo>
                  <a:pt x="249834" y="1714278"/>
                </a:lnTo>
                <a:lnTo>
                  <a:pt x="314632" y="1577482"/>
                </a:lnTo>
                <a:lnTo>
                  <a:pt x="387350" y="1444285"/>
                </a:lnTo>
                <a:lnTo>
                  <a:pt x="465828" y="1315408"/>
                </a:lnTo>
                <a:lnTo>
                  <a:pt x="551506" y="1190851"/>
                </a:lnTo>
                <a:lnTo>
                  <a:pt x="643664" y="1071334"/>
                </a:lnTo>
                <a:lnTo>
                  <a:pt x="742302" y="956137"/>
                </a:lnTo>
                <a:lnTo>
                  <a:pt x="845979" y="845979"/>
                </a:lnTo>
                <a:lnTo>
                  <a:pt x="956137" y="742302"/>
                </a:lnTo>
                <a:lnTo>
                  <a:pt x="1071334" y="643664"/>
                </a:lnTo>
                <a:lnTo>
                  <a:pt x="1190851" y="551506"/>
                </a:lnTo>
                <a:lnTo>
                  <a:pt x="1315408" y="465828"/>
                </a:lnTo>
                <a:lnTo>
                  <a:pt x="1445005" y="387350"/>
                </a:lnTo>
                <a:lnTo>
                  <a:pt x="1577482" y="314632"/>
                </a:lnTo>
                <a:lnTo>
                  <a:pt x="1714278" y="249834"/>
                </a:lnTo>
                <a:lnTo>
                  <a:pt x="1853955" y="192235"/>
                </a:lnTo>
                <a:lnTo>
                  <a:pt x="1996512" y="141116"/>
                </a:lnTo>
                <a:lnTo>
                  <a:pt x="2141228" y="98637"/>
                </a:lnTo>
                <a:lnTo>
                  <a:pt x="2288825" y="63358"/>
                </a:lnTo>
                <a:lnTo>
                  <a:pt x="2437141" y="35279"/>
                </a:lnTo>
                <a:lnTo>
                  <a:pt x="2587618" y="15839"/>
                </a:lnTo>
                <a:lnTo>
                  <a:pt x="2738094" y="3599"/>
                </a:lnTo>
                <a:lnTo>
                  <a:pt x="2889290" y="0"/>
                </a:lnTo>
                <a:lnTo>
                  <a:pt x="3040487" y="3599"/>
                </a:lnTo>
                <a:lnTo>
                  <a:pt x="3190963" y="15839"/>
                </a:lnTo>
                <a:lnTo>
                  <a:pt x="3341440" y="35279"/>
                </a:lnTo>
                <a:lnTo>
                  <a:pt x="3489756" y="63358"/>
                </a:lnTo>
                <a:lnTo>
                  <a:pt x="3637352" y="98637"/>
                </a:lnTo>
                <a:lnTo>
                  <a:pt x="3782069" y="141116"/>
                </a:lnTo>
                <a:lnTo>
                  <a:pt x="3924626" y="192235"/>
                </a:lnTo>
                <a:lnTo>
                  <a:pt x="4064302" y="249834"/>
                </a:lnTo>
                <a:lnTo>
                  <a:pt x="4201099" y="314632"/>
                </a:lnTo>
                <a:lnTo>
                  <a:pt x="4334296" y="387350"/>
                </a:lnTo>
                <a:lnTo>
                  <a:pt x="4463173" y="465828"/>
                </a:lnTo>
                <a:lnTo>
                  <a:pt x="4528066" y="510466"/>
                </a:lnTo>
              </a:path>
              <a:path w="4528184" h="4592320">
                <a:moveTo>
                  <a:pt x="556027" y="4591969"/>
                </a:moveTo>
                <a:lnTo>
                  <a:pt x="466548" y="4462453"/>
                </a:lnTo>
                <a:lnTo>
                  <a:pt x="387350" y="4333576"/>
                </a:lnTo>
                <a:lnTo>
                  <a:pt x="315352" y="4200379"/>
                </a:lnTo>
                <a:lnTo>
                  <a:pt x="249834" y="4064302"/>
                </a:lnTo>
                <a:lnTo>
                  <a:pt x="192235" y="3924626"/>
                </a:lnTo>
                <a:lnTo>
                  <a:pt x="141836" y="3782069"/>
                </a:lnTo>
                <a:lnTo>
                  <a:pt x="98637" y="3636633"/>
                </a:lnTo>
                <a:lnTo>
                  <a:pt x="63358" y="3489756"/>
                </a:lnTo>
                <a:lnTo>
                  <a:pt x="35999" y="3341440"/>
                </a:lnTo>
                <a:lnTo>
                  <a:pt x="15839" y="3190963"/>
                </a:lnTo>
                <a:lnTo>
                  <a:pt x="4319" y="3040487"/>
                </a:lnTo>
                <a:lnTo>
                  <a:pt x="0" y="288929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4432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393" y="2448811"/>
            <a:ext cx="2395053" cy="2897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234" y="3172711"/>
            <a:ext cx="1736707" cy="2997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163" y="3544186"/>
            <a:ext cx="1854556" cy="2997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7725" y="3544186"/>
            <a:ext cx="1349030" cy="2897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28639" y="2366525"/>
            <a:ext cx="6203315" cy="2943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2400" spc="204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9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e</a:t>
            </a:r>
            <a:r>
              <a:rPr dirty="0" sz="2400" spc="-55">
                <a:latin typeface="Trebuchet MS"/>
                <a:cs typeface="Trebuchet MS"/>
              </a:rPr>
              <a:t>x</a:t>
            </a:r>
            <a:r>
              <a:rPr dirty="0" sz="2400" spc="90">
                <a:latin typeface="Trebuchet MS"/>
                <a:cs typeface="Trebuchet MS"/>
              </a:rPr>
              <a:t>e</a:t>
            </a:r>
            <a:r>
              <a:rPr dirty="0" sz="2400" spc="125">
                <a:latin typeface="Trebuchet MS"/>
                <a:cs typeface="Trebuchet MS"/>
              </a:rPr>
              <a:t>c</a:t>
            </a:r>
            <a:r>
              <a:rPr dirty="0" sz="2400" spc="105">
                <a:latin typeface="Trebuchet MS"/>
                <a:cs typeface="Trebuchet MS"/>
              </a:rPr>
              <a:t>u</a:t>
            </a:r>
            <a:r>
              <a:rPr dirty="0" sz="2400" spc="125">
                <a:latin typeface="Trebuchet MS"/>
                <a:cs typeface="Trebuchet MS"/>
              </a:rPr>
              <a:t>ç</a:t>
            </a:r>
            <a:r>
              <a:rPr dirty="0" sz="2400" spc="45">
                <a:latin typeface="Trebuchet MS"/>
                <a:cs typeface="Trebuchet MS"/>
              </a:rPr>
              <a:t>ã</a:t>
            </a:r>
            <a:r>
              <a:rPr dirty="0" sz="2400" spc="135">
                <a:latin typeface="Trebuchet MS"/>
                <a:cs typeface="Trebuchet MS"/>
              </a:rPr>
              <a:t>o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i</a:t>
            </a:r>
            <a:r>
              <a:rPr dirty="0" sz="2400" spc="70">
                <a:latin typeface="Trebuchet MS"/>
                <a:cs typeface="Trebuchet MS"/>
              </a:rPr>
              <a:t>n</a:t>
            </a:r>
            <a:r>
              <a:rPr dirty="0" sz="2400" spc="-175">
                <a:latin typeface="Trebuchet MS"/>
                <a:cs typeface="Trebuchet MS"/>
              </a:rPr>
              <a:t>t</a:t>
            </a:r>
            <a:r>
              <a:rPr dirty="0" sz="2400" spc="90">
                <a:latin typeface="Trebuchet MS"/>
                <a:cs typeface="Trebuchet MS"/>
              </a:rPr>
              <a:t>e</a:t>
            </a:r>
            <a:r>
              <a:rPr dirty="0" sz="2400" spc="-95">
                <a:latin typeface="Trebuchet MS"/>
                <a:cs typeface="Trebuchet MS"/>
              </a:rPr>
              <a:t>r</a:t>
            </a:r>
            <a:r>
              <a:rPr dirty="0" sz="2400" spc="80">
                <a:latin typeface="Trebuchet MS"/>
                <a:cs typeface="Trebuchet MS"/>
              </a:rPr>
              <a:t>n</a:t>
            </a:r>
            <a:r>
              <a:rPr dirty="0" sz="2400" spc="45">
                <a:latin typeface="Trebuchet MS"/>
                <a:cs typeface="Trebuchet MS"/>
              </a:rPr>
              <a:t>a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dirty="0" sz="2400" spc="95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p</a:t>
            </a:r>
            <a:r>
              <a:rPr dirty="0" sz="2400" spc="-135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13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2400" spc="270">
                <a:solidFill>
                  <a:srgbClr val="252425"/>
                </a:solidFill>
                <a:latin typeface="Trebuchet MS"/>
                <a:cs typeface="Trebuchet MS"/>
              </a:rPr>
              <a:t>g</a:t>
            </a:r>
            <a:r>
              <a:rPr dirty="0" sz="2400" spc="-10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204">
                <a:solidFill>
                  <a:srgbClr val="252425"/>
                </a:solidFill>
                <a:latin typeface="Trebuchet MS"/>
                <a:cs typeface="Trebuchet MS"/>
              </a:rPr>
              <a:t>m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185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52425"/>
                </a:solidFill>
                <a:latin typeface="Trebuchet MS"/>
                <a:cs typeface="Trebuchet MS"/>
              </a:rPr>
              <a:t>é  </a:t>
            </a:r>
            <a:r>
              <a:rPr dirty="0" sz="2400" spc="-10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dirty="0" sz="2400" spc="105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dirty="0" sz="2400" spc="8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145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204">
                <a:solidFill>
                  <a:srgbClr val="252425"/>
                </a:solidFill>
                <a:latin typeface="Trebuchet MS"/>
                <a:cs typeface="Trebuchet MS"/>
              </a:rPr>
              <a:t>m</a:t>
            </a:r>
            <a:r>
              <a:rPr dirty="0" sz="2400" spc="9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7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-150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6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dirty="0" sz="2400" spc="-18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p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0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7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-175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8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145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dirty="0" sz="2400" spc="9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-95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-17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52425"/>
                </a:solidFill>
                <a:latin typeface="Trebuchet MS"/>
                <a:cs typeface="Trebuchet MS"/>
              </a:rPr>
              <a:t>c</a:t>
            </a:r>
            <a:r>
              <a:rPr dirty="0" sz="2400" spc="13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2400" spc="204">
                <a:solidFill>
                  <a:srgbClr val="252425"/>
                </a:solidFill>
                <a:latin typeface="Trebuchet MS"/>
                <a:cs typeface="Trebuchet MS"/>
              </a:rPr>
              <a:t>m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m  </a:t>
            </a:r>
            <a:r>
              <a:rPr dirty="0" sz="2400" spc="75">
                <a:latin typeface="Trebuchet MS"/>
                <a:cs typeface="Trebuchet MS"/>
              </a:rPr>
              <a:t>computador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52425"/>
                </a:solidFill>
                <a:latin typeface="Trebuchet MS"/>
                <a:cs typeface="Trebuchet MS"/>
              </a:rPr>
              <a:t>opera.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252425"/>
                </a:solidFill>
                <a:latin typeface="Trebuchet MS"/>
                <a:cs typeface="Trebuchet MS"/>
              </a:rPr>
              <a:t>Este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52425"/>
                </a:solidFill>
                <a:latin typeface="Trebuchet MS"/>
                <a:cs typeface="Trebuchet MS"/>
              </a:rPr>
              <a:t>processo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52425"/>
                </a:solidFill>
                <a:latin typeface="Trebuchet MS"/>
                <a:cs typeface="Trebuchet MS"/>
              </a:rPr>
              <a:t>envolve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 </a:t>
            </a:r>
            <a:r>
              <a:rPr dirty="0" sz="2400" spc="-71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interpretação </a:t>
            </a:r>
            <a:r>
              <a:rPr dirty="0" sz="2400" spc="95">
                <a:solidFill>
                  <a:srgbClr val="252425"/>
                </a:solidFill>
                <a:latin typeface="Trebuchet MS"/>
                <a:cs typeface="Trebuchet MS"/>
              </a:rPr>
              <a:t>e 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 </a:t>
            </a:r>
            <a:r>
              <a:rPr dirty="0" sz="2400" spc="75">
                <a:latin typeface="Trebuchet MS"/>
                <a:cs typeface="Trebuchet MS"/>
              </a:rPr>
              <a:t>execução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de </a:t>
            </a:r>
            <a:r>
              <a:rPr dirty="0" sz="2400" spc="10">
                <a:solidFill>
                  <a:srgbClr val="252425"/>
                </a:solidFill>
                <a:latin typeface="Trebuchet MS"/>
                <a:cs typeface="Trebuchet MS"/>
              </a:rPr>
              <a:t>instruções, </a:t>
            </a:r>
            <a:r>
              <a:rPr dirty="0" sz="2400" spc="1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52425"/>
                </a:solidFill>
                <a:latin typeface="Trebuchet MS"/>
                <a:cs typeface="Trebuchet MS"/>
              </a:rPr>
              <a:t>permitindo </a:t>
            </a:r>
            <a:r>
              <a:rPr dirty="0" sz="2400" spc="110">
                <a:solidFill>
                  <a:srgbClr val="252425"/>
                </a:solidFill>
                <a:latin typeface="Trebuchet MS"/>
                <a:cs typeface="Trebuchet MS"/>
              </a:rPr>
              <a:t>que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o </a:t>
            </a:r>
            <a:r>
              <a:rPr dirty="0" sz="2400" spc="35">
                <a:solidFill>
                  <a:srgbClr val="252425"/>
                </a:solidFill>
                <a:latin typeface="Trebuchet MS"/>
                <a:cs typeface="Trebuchet MS"/>
              </a:rPr>
              <a:t>hardware </a:t>
            </a:r>
            <a:r>
              <a:rPr dirty="0" sz="2400" spc="95">
                <a:solidFill>
                  <a:srgbClr val="252425"/>
                </a:solidFill>
                <a:latin typeface="Trebuchet MS"/>
                <a:cs typeface="Trebuchet MS"/>
              </a:rPr>
              <a:t>e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o </a:t>
            </a:r>
            <a:r>
              <a:rPr dirty="0" sz="2400" spc="20">
                <a:solidFill>
                  <a:srgbClr val="252425"/>
                </a:solidFill>
                <a:latin typeface="Trebuchet MS"/>
                <a:cs typeface="Trebuchet MS"/>
              </a:rPr>
              <a:t>software </a:t>
            </a:r>
            <a:r>
              <a:rPr dirty="0" sz="2400" spc="2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52425"/>
                </a:solidFill>
                <a:latin typeface="Trebuchet MS"/>
                <a:cs typeface="Trebuchet MS"/>
              </a:rPr>
              <a:t>trabalhem</a:t>
            </a:r>
            <a:r>
              <a:rPr dirty="0" sz="2400" spc="-12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50">
                <a:solidFill>
                  <a:srgbClr val="252425"/>
                </a:solidFill>
                <a:latin typeface="Trebuchet MS"/>
                <a:cs typeface="Trebuchet MS"/>
              </a:rPr>
              <a:t>em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252425"/>
                </a:solidFill>
                <a:latin typeface="Trebuchet MS"/>
                <a:cs typeface="Trebuchet MS"/>
              </a:rPr>
              <a:t>conjunto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252425"/>
                </a:solidFill>
                <a:latin typeface="Trebuchet MS"/>
                <a:cs typeface="Trebuchet MS"/>
              </a:rPr>
              <a:t>forma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252425"/>
                </a:solidFill>
                <a:latin typeface="Trebuchet MS"/>
                <a:cs typeface="Trebuchet MS"/>
              </a:rPr>
              <a:t>eﬁciente.</a:t>
            </a:r>
            <a:endParaRPr sz="2400">
              <a:latin typeface="Trebuchet MS"/>
              <a:cs typeface="Trebuchet MS"/>
            </a:endParaRPr>
          </a:p>
          <a:p>
            <a:pPr marL="12700" marR="127635">
              <a:lnSpc>
                <a:spcPts val="2850"/>
              </a:lnSpc>
              <a:spcBef>
                <a:spcPts val="165"/>
              </a:spcBef>
            </a:pPr>
            <a:r>
              <a:rPr dirty="0" sz="2400" spc="130">
                <a:solidFill>
                  <a:srgbClr val="252425"/>
                </a:solidFill>
                <a:latin typeface="Trebuchet MS"/>
                <a:cs typeface="Trebuchet MS"/>
              </a:rPr>
              <a:t>Vamos</a:t>
            </a:r>
            <a:r>
              <a:rPr dirty="0" sz="2400" spc="-12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252425"/>
                </a:solidFill>
                <a:latin typeface="Trebuchet MS"/>
                <a:cs typeface="Trebuchet MS"/>
              </a:rPr>
              <a:t>explorar</a:t>
            </a:r>
            <a:r>
              <a:rPr dirty="0" sz="2400" spc="-18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252425"/>
                </a:solidFill>
                <a:latin typeface="Trebuchet MS"/>
                <a:cs typeface="Trebuchet MS"/>
              </a:rPr>
              <a:t>os</a:t>
            </a:r>
            <a:r>
              <a:rPr dirty="0" sz="2400" spc="-12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52425"/>
                </a:solidFill>
                <a:latin typeface="Trebuchet MS"/>
                <a:cs typeface="Trebuchet MS"/>
              </a:rPr>
              <a:t>elementos-chave</a:t>
            </a:r>
            <a:r>
              <a:rPr dirty="0" sz="2400" spc="-12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252425"/>
                </a:solidFill>
                <a:latin typeface="Trebuchet MS"/>
                <a:cs typeface="Trebuchet MS"/>
              </a:rPr>
              <a:t>dessa </a:t>
            </a:r>
            <a:r>
              <a:rPr dirty="0" sz="2400" spc="-71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252425"/>
                </a:solidFill>
                <a:latin typeface="Trebuchet MS"/>
                <a:cs typeface="Trebuchet MS"/>
              </a:rPr>
              <a:t>operação.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46421" y="1080473"/>
            <a:ext cx="1099629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20" b="0">
                <a:latin typeface="Microsoft Sans Serif"/>
                <a:cs typeface="Microsoft Sans Serif"/>
              </a:rPr>
              <a:t>I</a:t>
            </a:r>
            <a:r>
              <a:rPr dirty="0" sz="5200" spc="-25" b="0">
                <a:latin typeface="Microsoft Sans Serif"/>
                <a:cs typeface="Microsoft Sans Serif"/>
              </a:rPr>
              <a:t>N</a:t>
            </a:r>
            <a:r>
              <a:rPr dirty="0" sz="5200" spc="-330" b="0">
                <a:latin typeface="Microsoft Sans Serif"/>
                <a:cs typeface="Microsoft Sans Serif"/>
              </a:rPr>
              <a:t>T</a:t>
            </a:r>
            <a:r>
              <a:rPr dirty="0" sz="5200" spc="-640" b="0">
                <a:latin typeface="Microsoft Sans Serif"/>
                <a:cs typeface="Microsoft Sans Serif"/>
              </a:rPr>
              <a:t>R</a:t>
            </a:r>
            <a:r>
              <a:rPr dirty="0" sz="5200" spc="-250" b="0">
                <a:latin typeface="Microsoft Sans Serif"/>
                <a:cs typeface="Microsoft Sans Serif"/>
              </a:rPr>
              <a:t>O</a:t>
            </a:r>
            <a:r>
              <a:rPr dirty="0" sz="5200" spc="-150" b="0">
                <a:latin typeface="Microsoft Sans Serif"/>
                <a:cs typeface="Microsoft Sans Serif"/>
              </a:rPr>
              <a:t>D</a:t>
            </a:r>
            <a:r>
              <a:rPr dirty="0" sz="5200" spc="-60" b="0">
                <a:latin typeface="Microsoft Sans Serif"/>
                <a:cs typeface="Microsoft Sans Serif"/>
              </a:rPr>
              <a:t>U</a:t>
            </a:r>
            <a:r>
              <a:rPr dirty="0" sz="5200" spc="-545" b="0">
                <a:latin typeface="Microsoft Sans Serif"/>
                <a:cs typeface="Microsoft Sans Serif"/>
              </a:rPr>
              <a:t>Ç</a:t>
            </a:r>
            <a:r>
              <a:rPr dirty="0" sz="5200" spc="-290" b="0">
                <a:latin typeface="Microsoft Sans Serif"/>
                <a:cs typeface="Microsoft Sans Serif"/>
              </a:rPr>
              <a:t>Ã</a:t>
            </a:r>
            <a:r>
              <a:rPr dirty="0" sz="5200" spc="-245" b="0">
                <a:latin typeface="Microsoft Sans Serif"/>
                <a:cs typeface="Microsoft Sans Serif"/>
              </a:rPr>
              <a:t>O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-285" b="0">
                <a:latin typeface="Microsoft Sans Serif"/>
                <a:cs typeface="Microsoft Sans Serif"/>
              </a:rPr>
              <a:t>À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300" b="0">
                <a:latin typeface="Microsoft Sans Serif"/>
                <a:cs typeface="Microsoft Sans Serif"/>
              </a:rPr>
              <a:t>X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545" b="0">
                <a:latin typeface="Microsoft Sans Serif"/>
                <a:cs typeface="Microsoft Sans Serif"/>
              </a:rPr>
              <a:t>C</a:t>
            </a:r>
            <a:r>
              <a:rPr dirty="0" sz="5200" spc="-60" b="0">
                <a:latin typeface="Microsoft Sans Serif"/>
                <a:cs typeface="Microsoft Sans Serif"/>
              </a:rPr>
              <a:t>U</a:t>
            </a:r>
            <a:r>
              <a:rPr dirty="0" sz="5200" spc="-545" b="0">
                <a:latin typeface="Microsoft Sans Serif"/>
                <a:cs typeface="Microsoft Sans Serif"/>
              </a:rPr>
              <a:t>Ç</a:t>
            </a:r>
            <a:r>
              <a:rPr dirty="0" sz="5200" spc="-290" b="0">
                <a:latin typeface="Microsoft Sans Serif"/>
                <a:cs typeface="Microsoft Sans Serif"/>
              </a:rPr>
              <a:t>Ã</a:t>
            </a:r>
            <a:r>
              <a:rPr dirty="0" sz="5200" spc="-245" b="0">
                <a:latin typeface="Microsoft Sans Serif"/>
                <a:cs typeface="Microsoft Sans Serif"/>
              </a:rPr>
              <a:t>O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20" b="0">
                <a:latin typeface="Microsoft Sans Serif"/>
                <a:cs typeface="Microsoft Sans Serif"/>
              </a:rPr>
              <a:t>I</a:t>
            </a:r>
            <a:r>
              <a:rPr dirty="0" sz="5200" spc="-25" b="0">
                <a:latin typeface="Microsoft Sans Serif"/>
                <a:cs typeface="Microsoft Sans Serif"/>
              </a:rPr>
              <a:t>N</a:t>
            </a:r>
            <a:r>
              <a:rPr dirty="0" sz="5200" spc="-330" b="0">
                <a:latin typeface="Microsoft Sans Serif"/>
                <a:cs typeface="Microsoft Sans Serif"/>
              </a:rPr>
              <a:t>T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590" b="0">
                <a:latin typeface="Microsoft Sans Serif"/>
                <a:cs typeface="Microsoft Sans Serif"/>
              </a:rPr>
              <a:t>R</a:t>
            </a:r>
            <a:r>
              <a:rPr dirty="0" sz="5200" spc="-25" b="0">
                <a:latin typeface="Microsoft Sans Serif"/>
                <a:cs typeface="Microsoft Sans Serif"/>
              </a:rPr>
              <a:t>N</a:t>
            </a:r>
            <a:r>
              <a:rPr dirty="0" sz="5200" spc="-285" b="0">
                <a:latin typeface="Microsoft Sans Serif"/>
                <a:cs typeface="Microsoft Sans Serif"/>
              </a:rPr>
              <a:t>A</a:t>
            </a:r>
            <a:endParaRPr sz="52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3604" y="2388483"/>
            <a:ext cx="6210299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65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8000" y="1433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34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2"/>
                  </a:moveTo>
                  <a:lnTo>
                    <a:pt x="2067" y="946234"/>
                  </a:lnTo>
                  <a:lnTo>
                    <a:pt x="8959" y="860086"/>
                  </a:lnTo>
                  <a:lnTo>
                    <a:pt x="19986" y="775318"/>
                  </a:lnTo>
                  <a:lnTo>
                    <a:pt x="35837" y="691238"/>
                  </a:lnTo>
                  <a:lnTo>
                    <a:pt x="55823" y="607847"/>
                  </a:lnTo>
                  <a:lnTo>
                    <a:pt x="79944" y="525146"/>
                  </a:lnTo>
                  <a:lnTo>
                    <a:pt x="108890" y="444512"/>
                  </a:lnTo>
                  <a:lnTo>
                    <a:pt x="141970" y="365257"/>
                  </a:lnTo>
                  <a:lnTo>
                    <a:pt x="178497" y="287379"/>
                  </a:lnTo>
                  <a:lnTo>
                    <a:pt x="219847" y="212259"/>
                  </a:lnTo>
                  <a:lnTo>
                    <a:pt x="264644" y="139206"/>
                  </a:lnTo>
                  <a:lnTo>
                    <a:pt x="312886" y="68221"/>
                  </a:lnTo>
                  <a:lnTo>
                    <a:pt x="365258" y="0"/>
                  </a:lnTo>
                </a:path>
                <a:path w="2355215" h="2670810">
                  <a:moveTo>
                    <a:pt x="2354763" y="2504739"/>
                  </a:moveTo>
                  <a:lnTo>
                    <a:pt x="2305301" y="2528587"/>
                  </a:lnTo>
                  <a:lnTo>
                    <a:pt x="2226045" y="2561667"/>
                  </a:lnTo>
                  <a:lnTo>
                    <a:pt x="2145411" y="2589924"/>
                  </a:lnTo>
                  <a:lnTo>
                    <a:pt x="2062710" y="2614734"/>
                  </a:lnTo>
                  <a:lnTo>
                    <a:pt x="1979319" y="2634720"/>
                  </a:lnTo>
                  <a:lnTo>
                    <a:pt x="1895239" y="2650571"/>
                  </a:lnTo>
                  <a:lnTo>
                    <a:pt x="1809781" y="2661598"/>
                  </a:lnTo>
                  <a:lnTo>
                    <a:pt x="1724323" y="2668490"/>
                  </a:lnTo>
                  <a:lnTo>
                    <a:pt x="1638865" y="2670558"/>
                  </a:lnTo>
                  <a:lnTo>
                    <a:pt x="1638865" y="2669868"/>
                  </a:lnTo>
                  <a:lnTo>
                    <a:pt x="1553407" y="2667801"/>
                  </a:lnTo>
                  <a:lnTo>
                    <a:pt x="1467260" y="2660909"/>
                  </a:lnTo>
                  <a:lnTo>
                    <a:pt x="1382491" y="2649882"/>
                  </a:lnTo>
                  <a:lnTo>
                    <a:pt x="1298411" y="2634031"/>
                  </a:lnTo>
                  <a:lnTo>
                    <a:pt x="1215021" y="2614045"/>
                  </a:lnTo>
                  <a:lnTo>
                    <a:pt x="1132319" y="2589924"/>
                  </a:lnTo>
                  <a:lnTo>
                    <a:pt x="1051685" y="2560978"/>
                  </a:lnTo>
                  <a:lnTo>
                    <a:pt x="972430" y="2528587"/>
                  </a:lnTo>
                  <a:lnTo>
                    <a:pt x="895242" y="2491371"/>
                  </a:lnTo>
                  <a:lnTo>
                    <a:pt x="819432" y="2450710"/>
                  </a:lnTo>
                  <a:lnTo>
                    <a:pt x="746379" y="2405913"/>
                  </a:lnTo>
                  <a:lnTo>
                    <a:pt x="676083" y="2356981"/>
                  </a:lnTo>
                  <a:lnTo>
                    <a:pt x="607855" y="2304604"/>
                  </a:lnTo>
                  <a:lnTo>
                    <a:pt x="542383" y="2249470"/>
                  </a:lnTo>
                  <a:lnTo>
                    <a:pt x="480357" y="2190200"/>
                  </a:lnTo>
                  <a:lnTo>
                    <a:pt x="421087" y="2128174"/>
                  </a:lnTo>
                  <a:lnTo>
                    <a:pt x="365264" y="2062702"/>
                  </a:lnTo>
                  <a:lnTo>
                    <a:pt x="313576" y="1994474"/>
                  </a:lnTo>
                  <a:lnTo>
                    <a:pt x="264644" y="1924178"/>
                  </a:lnTo>
                  <a:lnTo>
                    <a:pt x="219847" y="1851125"/>
                  </a:lnTo>
                  <a:lnTo>
                    <a:pt x="179186" y="1775315"/>
                  </a:lnTo>
                  <a:lnTo>
                    <a:pt x="141970" y="1698127"/>
                  </a:lnTo>
                  <a:lnTo>
                    <a:pt x="108890" y="1618872"/>
                  </a:lnTo>
                  <a:lnTo>
                    <a:pt x="80633" y="1538238"/>
                  </a:lnTo>
                  <a:lnTo>
                    <a:pt x="55823" y="1455536"/>
                  </a:lnTo>
                  <a:lnTo>
                    <a:pt x="35837" y="1372146"/>
                  </a:lnTo>
                  <a:lnTo>
                    <a:pt x="19986" y="1288066"/>
                  </a:lnTo>
                  <a:lnTo>
                    <a:pt x="8959" y="1202608"/>
                  </a:lnTo>
                  <a:lnTo>
                    <a:pt x="2067" y="1117150"/>
                  </a:lnTo>
                  <a:lnTo>
                    <a:pt x="0" y="1031692"/>
                  </a:lnTo>
                </a:path>
              </a:pathLst>
            </a:custGeom>
            <a:ln w="17918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87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037213" y="2068905"/>
                  </a:moveTo>
                  <a:lnTo>
                    <a:pt x="1037213" y="2068216"/>
                  </a:lnTo>
                  <a:lnTo>
                    <a:pt x="982768" y="2066838"/>
                  </a:lnTo>
                  <a:lnTo>
                    <a:pt x="929012" y="2062702"/>
                  </a:lnTo>
                  <a:lnTo>
                    <a:pt x="875256" y="2055121"/>
                  </a:lnTo>
                  <a:lnTo>
                    <a:pt x="821500" y="2045473"/>
                  </a:lnTo>
                  <a:lnTo>
                    <a:pt x="769122" y="2033068"/>
                  </a:lnTo>
                  <a:lnTo>
                    <a:pt x="716745" y="2017217"/>
                  </a:lnTo>
                  <a:lnTo>
                    <a:pt x="665746" y="1999298"/>
                  </a:lnTo>
                  <a:lnTo>
                    <a:pt x="615436" y="1978623"/>
                  </a:lnTo>
                  <a:lnTo>
                    <a:pt x="566504" y="1955191"/>
                  </a:lnTo>
                  <a:lnTo>
                    <a:pt x="518951" y="1929691"/>
                  </a:lnTo>
                  <a:lnTo>
                    <a:pt x="472776" y="1900746"/>
                  </a:lnTo>
                  <a:lnTo>
                    <a:pt x="427979" y="1870422"/>
                  </a:lnTo>
                  <a:lnTo>
                    <a:pt x="384561" y="1837341"/>
                  </a:lnTo>
                  <a:lnTo>
                    <a:pt x="343210" y="1802193"/>
                  </a:lnTo>
                  <a:lnTo>
                    <a:pt x="303927" y="1764977"/>
                  </a:lnTo>
                  <a:lnTo>
                    <a:pt x="266711" y="1725005"/>
                  </a:lnTo>
                  <a:lnTo>
                    <a:pt x="231563" y="1684344"/>
                  </a:lnTo>
                  <a:lnTo>
                    <a:pt x="198483" y="1640925"/>
                  </a:lnTo>
                  <a:lnTo>
                    <a:pt x="167470" y="1596129"/>
                  </a:lnTo>
                  <a:lnTo>
                    <a:pt x="139213" y="1549954"/>
                  </a:lnTo>
                  <a:lnTo>
                    <a:pt x="113025" y="1502401"/>
                  </a:lnTo>
                  <a:lnTo>
                    <a:pt x="89593" y="1453469"/>
                  </a:lnTo>
                  <a:lnTo>
                    <a:pt x="68917" y="1403159"/>
                  </a:lnTo>
                  <a:lnTo>
                    <a:pt x="50999" y="1352160"/>
                  </a:lnTo>
                  <a:lnTo>
                    <a:pt x="35148" y="1299782"/>
                  </a:lnTo>
                  <a:lnTo>
                    <a:pt x="22742" y="1247405"/>
                  </a:lnTo>
                  <a:lnTo>
                    <a:pt x="13094" y="1193649"/>
                  </a:lnTo>
                  <a:lnTo>
                    <a:pt x="5513" y="1139893"/>
                  </a:lnTo>
                  <a:lnTo>
                    <a:pt x="1378" y="1086137"/>
                  </a:lnTo>
                  <a:lnTo>
                    <a:pt x="0" y="1031692"/>
                  </a:lnTo>
                  <a:lnTo>
                    <a:pt x="1378" y="977247"/>
                  </a:lnTo>
                  <a:lnTo>
                    <a:pt x="5513" y="923491"/>
                  </a:lnTo>
                  <a:lnTo>
                    <a:pt x="13094" y="869735"/>
                  </a:lnTo>
                  <a:lnTo>
                    <a:pt x="22742" y="815979"/>
                  </a:lnTo>
                  <a:lnTo>
                    <a:pt x="35148" y="762912"/>
                  </a:lnTo>
                  <a:lnTo>
                    <a:pt x="50999" y="711224"/>
                  </a:lnTo>
                  <a:lnTo>
                    <a:pt x="68917" y="660225"/>
                  </a:lnTo>
                  <a:lnTo>
                    <a:pt x="89593" y="609915"/>
                  </a:lnTo>
                  <a:lnTo>
                    <a:pt x="113025" y="560983"/>
                  </a:lnTo>
                  <a:lnTo>
                    <a:pt x="139213" y="512741"/>
                  </a:lnTo>
                  <a:lnTo>
                    <a:pt x="167470" y="466566"/>
                  </a:lnTo>
                  <a:lnTo>
                    <a:pt x="197794" y="421769"/>
                  </a:lnTo>
                  <a:lnTo>
                    <a:pt x="230874" y="379040"/>
                  </a:lnTo>
                  <a:lnTo>
                    <a:pt x="266711" y="337689"/>
                  </a:lnTo>
                  <a:lnTo>
                    <a:pt x="303927" y="298406"/>
                  </a:lnTo>
                  <a:lnTo>
                    <a:pt x="343210" y="261191"/>
                  </a:lnTo>
                  <a:lnTo>
                    <a:pt x="384561" y="225353"/>
                  </a:lnTo>
                  <a:lnTo>
                    <a:pt x="427290" y="192273"/>
                  </a:lnTo>
                  <a:lnTo>
                    <a:pt x="472087" y="161949"/>
                  </a:lnTo>
                  <a:lnTo>
                    <a:pt x="518951" y="133693"/>
                  </a:lnTo>
                  <a:lnTo>
                    <a:pt x="566504" y="107504"/>
                  </a:lnTo>
                  <a:lnTo>
                    <a:pt x="615436" y="84072"/>
                  </a:lnTo>
                  <a:lnTo>
                    <a:pt x="665746" y="63397"/>
                  </a:lnTo>
                  <a:lnTo>
                    <a:pt x="716745" y="45478"/>
                  </a:lnTo>
                  <a:lnTo>
                    <a:pt x="768433" y="29627"/>
                  </a:lnTo>
                  <a:lnTo>
                    <a:pt x="821500" y="17222"/>
                  </a:lnTo>
                  <a:lnTo>
                    <a:pt x="875256" y="7573"/>
                  </a:lnTo>
                  <a:lnTo>
                    <a:pt x="928959" y="0"/>
                  </a:lnTo>
                  <a:lnTo>
                    <a:pt x="1145466" y="0"/>
                  </a:lnTo>
                  <a:lnTo>
                    <a:pt x="1199170" y="7573"/>
                  </a:lnTo>
                  <a:lnTo>
                    <a:pt x="1252925" y="17222"/>
                  </a:lnTo>
                  <a:lnTo>
                    <a:pt x="1305992" y="29627"/>
                  </a:lnTo>
                  <a:lnTo>
                    <a:pt x="1357681" y="45478"/>
                  </a:lnTo>
                  <a:lnTo>
                    <a:pt x="1408680" y="63397"/>
                  </a:lnTo>
                  <a:lnTo>
                    <a:pt x="1458990" y="84072"/>
                  </a:lnTo>
                  <a:lnTo>
                    <a:pt x="1507921" y="107504"/>
                  </a:lnTo>
                  <a:lnTo>
                    <a:pt x="1556164" y="133693"/>
                  </a:lnTo>
                  <a:lnTo>
                    <a:pt x="1602339" y="161949"/>
                  </a:lnTo>
                  <a:lnTo>
                    <a:pt x="1647135" y="192273"/>
                  </a:lnTo>
                  <a:lnTo>
                    <a:pt x="1689864" y="225353"/>
                  </a:lnTo>
                  <a:lnTo>
                    <a:pt x="1731215" y="261191"/>
                  </a:lnTo>
                  <a:lnTo>
                    <a:pt x="1753110" y="281933"/>
                  </a:lnTo>
                  <a:lnTo>
                    <a:pt x="1753110" y="1781166"/>
                  </a:lnTo>
                  <a:lnTo>
                    <a:pt x="1689864" y="1837341"/>
                  </a:lnTo>
                  <a:lnTo>
                    <a:pt x="1646446" y="1870422"/>
                  </a:lnTo>
                  <a:lnTo>
                    <a:pt x="1601650" y="1901435"/>
                  </a:lnTo>
                  <a:lnTo>
                    <a:pt x="1555475" y="1929691"/>
                  </a:lnTo>
                  <a:lnTo>
                    <a:pt x="1507921" y="1955880"/>
                  </a:lnTo>
                  <a:lnTo>
                    <a:pt x="1458990" y="1979312"/>
                  </a:lnTo>
                  <a:lnTo>
                    <a:pt x="1408680" y="1999987"/>
                  </a:lnTo>
                  <a:lnTo>
                    <a:pt x="1357681" y="2017906"/>
                  </a:lnTo>
                  <a:lnTo>
                    <a:pt x="1305303" y="2033757"/>
                  </a:lnTo>
                  <a:lnTo>
                    <a:pt x="1252925" y="2046162"/>
                  </a:lnTo>
                  <a:lnTo>
                    <a:pt x="1199170" y="2055811"/>
                  </a:lnTo>
                  <a:lnTo>
                    <a:pt x="1145414" y="2063392"/>
                  </a:lnTo>
                  <a:lnTo>
                    <a:pt x="1091658" y="2067527"/>
                  </a:lnTo>
                  <a:lnTo>
                    <a:pt x="1037213" y="2068905"/>
                  </a:lnTo>
                  <a:close/>
                </a:path>
              </a:pathLst>
            </a:custGeom>
            <a:solidFill>
              <a:srgbClr val="4A86E7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87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2"/>
                  </a:moveTo>
                  <a:lnTo>
                    <a:pt x="1378" y="977247"/>
                  </a:lnTo>
                  <a:lnTo>
                    <a:pt x="5513" y="923491"/>
                  </a:lnTo>
                  <a:lnTo>
                    <a:pt x="13094" y="869735"/>
                  </a:lnTo>
                  <a:lnTo>
                    <a:pt x="22742" y="815979"/>
                  </a:lnTo>
                  <a:lnTo>
                    <a:pt x="35148" y="762912"/>
                  </a:lnTo>
                  <a:lnTo>
                    <a:pt x="50999" y="711224"/>
                  </a:lnTo>
                  <a:lnTo>
                    <a:pt x="68917" y="660225"/>
                  </a:lnTo>
                  <a:lnTo>
                    <a:pt x="89593" y="609915"/>
                  </a:lnTo>
                  <a:lnTo>
                    <a:pt x="113025" y="560983"/>
                  </a:lnTo>
                  <a:lnTo>
                    <a:pt x="139213" y="512741"/>
                  </a:lnTo>
                  <a:lnTo>
                    <a:pt x="167470" y="466566"/>
                  </a:lnTo>
                  <a:lnTo>
                    <a:pt x="197794" y="421769"/>
                  </a:lnTo>
                  <a:lnTo>
                    <a:pt x="230874" y="379040"/>
                  </a:lnTo>
                  <a:lnTo>
                    <a:pt x="266711" y="337689"/>
                  </a:lnTo>
                  <a:lnTo>
                    <a:pt x="303927" y="298406"/>
                  </a:lnTo>
                  <a:lnTo>
                    <a:pt x="343210" y="261191"/>
                  </a:lnTo>
                  <a:lnTo>
                    <a:pt x="384561" y="225353"/>
                  </a:lnTo>
                  <a:lnTo>
                    <a:pt x="427290" y="192273"/>
                  </a:lnTo>
                  <a:lnTo>
                    <a:pt x="472087" y="161949"/>
                  </a:lnTo>
                  <a:lnTo>
                    <a:pt x="518951" y="133693"/>
                  </a:lnTo>
                  <a:lnTo>
                    <a:pt x="566504" y="107504"/>
                  </a:lnTo>
                  <a:lnTo>
                    <a:pt x="615436" y="84072"/>
                  </a:lnTo>
                  <a:lnTo>
                    <a:pt x="665746" y="63397"/>
                  </a:lnTo>
                  <a:lnTo>
                    <a:pt x="716745" y="45478"/>
                  </a:lnTo>
                  <a:lnTo>
                    <a:pt x="768433" y="29627"/>
                  </a:lnTo>
                  <a:lnTo>
                    <a:pt x="821500" y="17222"/>
                  </a:lnTo>
                  <a:lnTo>
                    <a:pt x="875256" y="7573"/>
                  </a:lnTo>
                  <a:lnTo>
                    <a:pt x="928959" y="0"/>
                  </a:lnTo>
                </a:path>
                <a:path w="1753234" h="2069464">
                  <a:moveTo>
                    <a:pt x="1145466" y="0"/>
                  </a:moveTo>
                  <a:lnTo>
                    <a:pt x="1199170" y="7573"/>
                  </a:lnTo>
                  <a:lnTo>
                    <a:pt x="1252925" y="17222"/>
                  </a:lnTo>
                  <a:lnTo>
                    <a:pt x="1305992" y="29627"/>
                  </a:lnTo>
                  <a:lnTo>
                    <a:pt x="1357681" y="45478"/>
                  </a:lnTo>
                  <a:lnTo>
                    <a:pt x="1408680" y="63397"/>
                  </a:lnTo>
                  <a:lnTo>
                    <a:pt x="1458990" y="84072"/>
                  </a:lnTo>
                  <a:lnTo>
                    <a:pt x="1507921" y="107504"/>
                  </a:lnTo>
                  <a:lnTo>
                    <a:pt x="1556164" y="133693"/>
                  </a:lnTo>
                  <a:lnTo>
                    <a:pt x="1602339" y="161949"/>
                  </a:lnTo>
                  <a:lnTo>
                    <a:pt x="1647135" y="192273"/>
                  </a:lnTo>
                  <a:lnTo>
                    <a:pt x="1689864" y="225353"/>
                  </a:lnTo>
                  <a:lnTo>
                    <a:pt x="1731215" y="261191"/>
                  </a:lnTo>
                  <a:lnTo>
                    <a:pt x="1753110" y="281933"/>
                  </a:lnTo>
                </a:path>
                <a:path w="1753234" h="2069464">
                  <a:moveTo>
                    <a:pt x="1753110" y="1781166"/>
                  </a:moveTo>
                  <a:lnTo>
                    <a:pt x="1689864" y="1837341"/>
                  </a:lnTo>
                  <a:lnTo>
                    <a:pt x="1646446" y="1870422"/>
                  </a:lnTo>
                  <a:lnTo>
                    <a:pt x="1601650" y="1901435"/>
                  </a:lnTo>
                  <a:lnTo>
                    <a:pt x="1555475" y="1929691"/>
                  </a:lnTo>
                  <a:lnTo>
                    <a:pt x="1507921" y="1955880"/>
                  </a:lnTo>
                  <a:lnTo>
                    <a:pt x="1458990" y="1979312"/>
                  </a:lnTo>
                  <a:lnTo>
                    <a:pt x="1408680" y="1999987"/>
                  </a:lnTo>
                  <a:lnTo>
                    <a:pt x="1357681" y="2017906"/>
                  </a:lnTo>
                  <a:lnTo>
                    <a:pt x="1305303" y="2033757"/>
                  </a:lnTo>
                  <a:lnTo>
                    <a:pt x="1252925" y="2046162"/>
                  </a:lnTo>
                  <a:lnTo>
                    <a:pt x="1199170" y="2055811"/>
                  </a:lnTo>
                  <a:lnTo>
                    <a:pt x="1145414" y="2063392"/>
                  </a:lnTo>
                  <a:lnTo>
                    <a:pt x="1091658" y="2067527"/>
                  </a:lnTo>
                  <a:lnTo>
                    <a:pt x="1037213" y="2068905"/>
                  </a:lnTo>
                  <a:lnTo>
                    <a:pt x="1037213" y="2068216"/>
                  </a:lnTo>
                  <a:lnTo>
                    <a:pt x="982768" y="2066837"/>
                  </a:lnTo>
                  <a:lnTo>
                    <a:pt x="929012" y="2062702"/>
                  </a:lnTo>
                  <a:lnTo>
                    <a:pt x="875256" y="2055121"/>
                  </a:lnTo>
                  <a:lnTo>
                    <a:pt x="821500" y="2045473"/>
                  </a:lnTo>
                  <a:lnTo>
                    <a:pt x="769122" y="2033068"/>
                  </a:lnTo>
                  <a:lnTo>
                    <a:pt x="716745" y="2017217"/>
                  </a:lnTo>
                  <a:lnTo>
                    <a:pt x="665746" y="1999298"/>
                  </a:lnTo>
                  <a:lnTo>
                    <a:pt x="615436" y="1978623"/>
                  </a:lnTo>
                  <a:lnTo>
                    <a:pt x="566504" y="1955191"/>
                  </a:lnTo>
                  <a:lnTo>
                    <a:pt x="518951" y="1929691"/>
                  </a:lnTo>
                  <a:lnTo>
                    <a:pt x="472776" y="1900746"/>
                  </a:lnTo>
                  <a:lnTo>
                    <a:pt x="427979" y="1870422"/>
                  </a:lnTo>
                  <a:lnTo>
                    <a:pt x="384561" y="1837341"/>
                  </a:lnTo>
                  <a:lnTo>
                    <a:pt x="343210" y="1802193"/>
                  </a:lnTo>
                  <a:lnTo>
                    <a:pt x="303927" y="1764977"/>
                  </a:lnTo>
                  <a:lnTo>
                    <a:pt x="266711" y="1725005"/>
                  </a:lnTo>
                  <a:lnTo>
                    <a:pt x="231563" y="1684344"/>
                  </a:lnTo>
                  <a:lnTo>
                    <a:pt x="198483" y="1640925"/>
                  </a:lnTo>
                  <a:lnTo>
                    <a:pt x="167470" y="1596129"/>
                  </a:lnTo>
                  <a:lnTo>
                    <a:pt x="139213" y="1549954"/>
                  </a:lnTo>
                  <a:lnTo>
                    <a:pt x="113025" y="1502401"/>
                  </a:lnTo>
                  <a:lnTo>
                    <a:pt x="89593" y="1453469"/>
                  </a:lnTo>
                  <a:lnTo>
                    <a:pt x="68917" y="1403159"/>
                  </a:lnTo>
                  <a:lnTo>
                    <a:pt x="50999" y="1352160"/>
                  </a:lnTo>
                  <a:lnTo>
                    <a:pt x="35148" y="1299782"/>
                  </a:lnTo>
                  <a:lnTo>
                    <a:pt x="22742" y="1247405"/>
                  </a:lnTo>
                  <a:lnTo>
                    <a:pt x="13094" y="1193649"/>
                  </a:lnTo>
                  <a:lnTo>
                    <a:pt x="5513" y="1139893"/>
                  </a:lnTo>
                  <a:lnTo>
                    <a:pt x="1378" y="1086137"/>
                  </a:lnTo>
                  <a:lnTo>
                    <a:pt x="0" y="103169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87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2"/>
                  </a:moveTo>
                  <a:lnTo>
                    <a:pt x="1378" y="977247"/>
                  </a:lnTo>
                  <a:lnTo>
                    <a:pt x="5513" y="923491"/>
                  </a:lnTo>
                  <a:lnTo>
                    <a:pt x="13094" y="869735"/>
                  </a:lnTo>
                  <a:lnTo>
                    <a:pt x="22742" y="815979"/>
                  </a:lnTo>
                  <a:lnTo>
                    <a:pt x="35148" y="762912"/>
                  </a:lnTo>
                  <a:lnTo>
                    <a:pt x="50999" y="711224"/>
                  </a:lnTo>
                  <a:lnTo>
                    <a:pt x="68917" y="660225"/>
                  </a:lnTo>
                  <a:lnTo>
                    <a:pt x="89593" y="609915"/>
                  </a:lnTo>
                  <a:lnTo>
                    <a:pt x="113025" y="560983"/>
                  </a:lnTo>
                  <a:lnTo>
                    <a:pt x="139213" y="512741"/>
                  </a:lnTo>
                  <a:lnTo>
                    <a:pt x="167470" y="466566"/>
                  </a:lnTo>
                  <a:lnTo>
                    <a:pt x="197794" y="421769"/>
                  </a:lnTo>
                  <a:lnTo>
                    <a:pt x="230874" y="379040"/>
                  </a:lnTo>
                  <a:lnTo>
                    <a:pt x="266711" y="337689"/>
                  </a:lnTo>
                  <a:lnTo>
                    <a:pt x="303927" y="298406"/>
                  </a:lnTo>
                  <a:lnTo>
                    <a:pt x="343210" y="261191"/>
                  </a:lnTo>
                  <a:lnTo>
                    <a:pt x="384561" y="225353"/>
                  </a:lnTo>
                  <a:lnTo>
                    <a:pt x="427290" y="192273"/>
                  </a:lnTo>
                  <a:lnTo>
                    <a:pt x="472087" y="161949"/>
                  </a:lnTo>
                  <a:lnTo>
                    <a:pt x="518951" y="133693"/>
                  </a:lnTo>
                  <a:lnTo>
                    <a:pt x="566504" y="107504"/>
                  </a:lnTo>
                  <a:lnTo>
                    <a:pt x="615436" y="84072"/>
                  </a:lnTo>
                  <a:lnTo>
                    <a:pt x="665746" y="63397"/>
                  </a:lnTo>
                  <a:lnTo>
                    <a:pt x="716745" y="45478"/>
                  </a:lnTo>
                  <a:lnTo>
                    <a:pt x="768433" y="29627"/>
                  </a:lnTo>
                  <a:lnTo>
                    <a:pt x="821500" y="17222"/>
                  </a:lnTo>
                  <a:lnTo>
                    <a:pt x="875256" y="7573"/>
                  </a:lnTo>
                  <a:lnTo>
                    <a:pt x="928959" y="0"/>
                  </a:lnTo>
                </a:path>
                <a:path w="1753234" h="2069464">
                  <a:moveTo>
                    <a:pt x="1145466" y="0"/>
                  </a:moveTo>
                  <a:lnTo>
                    <a:pt x="1199170" y="7573"/>
                  </a:lnTo>
                  <a:lnTo>
                    <a:pt x="1252925" y="17222"/>
                  </a:lnTo>
                  <a:lnTo>
                    <a:pt x="1305992" y="29627"/>
                  </a:lnTo>
                  <a:lnTo>
                    <a:pt x="1357681" y="45478"/>
                  </a:lnTo>
                  <a:lnTo>
                    <a:pt x="1408680" y="63397"/>
                  </a:lnTo>
                  <a:lnTo>
                    <a:pt x="1458990" y="84072"/>
                  </a:lnTo>
                  <a:lnTo>
                    <a:pt x="1507921" y="107504"/>
                  </a:lnTo>
                  <a:lnTo>
                    <a:pt x="1556164" y="133693"/>
                  </a:lnTo>
                  <a:lnTo>
                    <a:pt x="1602339" y="161949"/>
                  </a:lnTo>
                  <a:lnTo>
                    <a:pt x="1647135" y="192273"/>
                  </a:lnTo>
                  <a:lnTo>
                    <a:pt x="1689864" y="225353"/>
                  </a:lnTo>
                  <a:lnTo>
                    <a:pt x="1731215" y="261191"/>
                  </a:lnTo>
                  <a:lnTo>
                    <a:pt x="1753110" y="281933"/>
                  </a:lnTo>
                </a:path>
                <a:path w="1753234" h="2069464">
                  <a:moveTo>
                    <a:pt x="1753110" y="1781166"/>
                  </a:moveTo>
                  <a:lnTo>
                    <a:pt x="1689864" y="1837341"/>
                  </a:lnTo>
                  <a:lnTo>
                    <a:pt x="1646446" y="1870422"/>
                  </a:lnTo>
                  <a:lnTo>
                    <a:pt x="1601650" y="1901435"/>
                  </a:lnTo>
                  <a:lnTo>
                    <a:pt x="1555475" y="1929691"/>
                  </a:lnTo>
                  <a:lnTo>
                    <a:pt x="1507921" y="1955880"/>
                  </a:lnTo>
                  <a:lnTo>
                    <a:pt x="1458990" y="1979312"/>
                  </a:lnTo>
                  <a:lnTo>
                    <a:pt x="1408680" y="1999987"/>
                  </a:lnTo>
                  <a:lnTo>
                    <a:pt x="1357681" y="2017906"/>
                  </a:lnTo>
                  <a:lnTo>
                    <a:pt x="1305303" y="2033757"/>
                  </a:lnTo>
                  <a:lnTo>
                    <a:pt x="1252925" y="2046162"/>
                  </a:lnTo>
                  <a:lnTo>
                    <a:pt x="1199170" y="2055811"/>
                  </a:lnTo>
                  <a:lnTo>
                    <a:pt x="1145414" y="2063392"/>
                  </a:lnTo>
                  <a:lnTo>
                    <a:pt x="1091658" y="2067527"/>
                  </a:lnTo>
                  <a:lnTo>
                    <a:pt x="1037213" y="2068905"/>
                  </a:lnTo>
                  <a:lnTo>
                    <a:pt x="1037213" y="2068216"/>
                  </a:lnTo>
                  <a:lnTo>
                    <a:pt x="982768" y="2066837"/>
                  </a:lnTo>
                  <a:lnTo>
                    <a:pt x="929012" y="2062702"/>
                  </a:lnTo>
                  <a:lnTo>
                    <a:pt x="875256" y="2055121"/>
                  </a:lnTo>
                  <a:lnTo>
                    <a:pt x="821500" y="2045473"/>
                  </a:lnTo>
                  <a:lnTo>
                    <a:pt x="769122" y="2033068"/>
                  </a:lnTo>
                  <a:lnTo>
                    <a:pt x="716745" y="2017217"/>
                  </a:lnTo>
                  <a:lnTo>
                    <a:pt x="665746" y="1999298"/>
                  </a:lnTo>
                  <a:lnTo>
                    <a:pt x="615436" y="1978623"/>
                  </a:lnTo>
                  <a:lnTo>
                    <a:pt x="566504" y="1955191"/>
                  </a:lnTo>
                  <a:lnTo>
                    <a:pt x="518951" y="1929691"/>
                  </a:lnTo>
                  <a:lnTo>
                    <a:pt x="472776" y="1900746"/>
                  </a:lnTo>
                  <a:lnTo>
                    <a:pt x="427979" y="1870422"/>
                  </a:lnTo>
                  <a:lnTo>
                    <a:pt x="384561" y="1837341"/>
                  </a:lnTo>
                  <a:lnTo>
                    <a:pt x="343210" y="1802193"/>
                  </a:lnTo>
                  <a:lnTo>
                    <a:pt x="303927" y="1764977"/>
                  </a:lnTo>
                  <a:lnTo>
                    <a:pt x="266711" y="1725005"/>
                  </a:lnTo>
                  <a:lnTo>
                    <a:pt x="231563" y="1684344"/>
                  </a:lnTo>
                  <a:lnTo>
                    <a:pt x="198483" y="1640925"/>
                  </a:lnTo>
                  <a:lnTo>
                    <a:pt x="167470" y="1596129"/>
                  </a:lnTo>
                  <a:lnTo>
                    <a:pt x="139213" y="1549954"/>
                  </a:lnTo>
                  <a:lnTo>
                    <a:pt x="113025" y="1502401"/>
                  </a:lnTo>
                  <a:lnTo>
                    <a:pt x="89593" y="1453469"/>
                  </a:lnTo>
                  <a:lnTo>
                    <a:pt x="68917" y="1403159"/>
                  </a:lnTo>
                  <a:lnTo>
                    <a:pt x="50999" y="1352160"/>
                  </a:lnTo>
                  <a:lnTo>
                    <a:pt x="35148" y="1299782"/>
                  </a:lnTo>
                  <a:lnTo>
                    <a:pt x="22742" y="1247405"/>
                  </a:lnTo>
                  <a:lnTo>
                    <a:pt x="13094" y="1193649"/>
                  </a:lnTo>
                  <a:lnTo>
                    <a:pt x="5513" y="1139893"/>
                  </a:lnTo>
                  <a:lnTo>
                    <a:pt x="1378" y="1086137"/>
                  </a:lnTo>
                  <a:lnTo>
                    <a:pt x="0" y="1031692"/>
                  </a:lnTo>
                </a:path>
              </a:pathLst>
            </a:custGeom>
            <a:ln w="17918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273" y="2344537"/>
            <a:ext cx="884865" cy="19003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283678" y="2344537"/>
            <a:ext cx="541020" cy="156210"/>
          </a:xfrm>
          <a:custGeom>
            <a:avLst/>
            <a:gdLst/>
            <a:ahLst/>
            <a:cxnLst/>
            <a:rect l="l" t="t" r="r" b="b"/>
            <a:pathLst>
              <a:path w="541020" h="156210">
                <a:moveTo>
                  <a:pt x="20481" y="154095"/>
                </a:moveTo>
                <a:lnTo>
                  <a:pt x="0" y="154095"/>
                </a:lnTo>
                <a:lnTo>
                  <a:pt x="0" y="0"/>
                </a:lnTo>
                <a:lnTo>
                  <a:pt x="21895" y="0"/>
                </a:lnTo>
                <a:lnTo>
                  <a:pt x="21553" y="54957"/>
                </a:lnTo>
                <a:lnTo>
                  <a:pt x="92258" y="54957"/>
                </a:lnTo>
                <a:lnTo>
                  <a:pt x="96497" y="60224"/>
                </a:lnTo>
                <a:lnTo>
                  <a:pt x="48845" y="60224"/>
                </a:lnTo>
                <a:lnTo>
                  <a:pt x="44473" y="61280"/>
                </a:lnTo>
                <a:lnTo>
                  <a:pt x="21895" y="82948"/>
                </a:lnTo>
                <a:lnTo>
                  <a:pt x="21895" y="114108"/>
                </a:lnTo>
                <a:lnTo>
                  <a:pt x="48926" y="135809"/>
                </a:lnTo>
                <a:lnTo>
                  <a:pt x="95904" y="135809"/>
                </a:lnTo>
                <a:lnTo>
                  <a:pt x="90964" y="141241"/>
                </a:lnTo>
                <a:lnTo>
                  <a:pt x="19477" y="141241"/>
                </a:lnTo>
                <a:lnTo>
                  <a:pt x="20481" y="154095"/>
                </a:lnTo>
                <a:close/>
              </a:path>
              <a:path w="541020" h="156210">
                <a:moveTo>
                  <a:pt x="92258" y="54957"/>
                </a:moveTo>
                <a:lnTo>
                  <a:pt x="21553" y="54957"/>
                </a:lnTo>
                <a:lnTo>
                  <a:pt x="21684" y="54372"/>
                </a:lnTo>
                <a:lnTo>
                  <a:pt x="57298" y="39938"/>
                </a:lnTo>
                <a:lnTo>
                  <a:pt x="65296" y="39938"/>
                </a:lnTo>
                <a:lnTo>
                  <a:pt x="72464" y="41628"/>
                </a:lnTo>
                <a:lnTo>
                  <a:pt x="85143" y="48358"/>
                </a:lnTo>
                <a:lnTo>
                  <a:pt x="90539" y="52811"/>
                </a:lnTo>
                <a:lnTo>
                  <a:pt x="92258" y="54957"/>
                </a:lnTo>
                <a:close/>
              </a:path>
              <a:path w="541020" h="156210">
                <a:moveTo>
                  <a:pt x="95904" y="135809"/>
                </a:moveTo>
                <a:lnTo>
                  <a:pt x="56859" y="135809"/>
                </a:lnTo>
                <a:lnTo>
                  <a:pt x="61475" y="134817"/>
                </a:lnTo>
                <a:lnTo>
                  <a:pt x="65803" y="132801"/>
                </a:lnTo>
                <a:lnTo>
                  <a:pt x="86508" y="103055"/>
                </a:lnTo>
                <a:lnTo>
                  <a:pt x="86508" y="91547"/>
                </a:lnTo>
                <a:lnTo>
                  <a:pt x="85077" y="85289"/>
                </a:lnTo>
                <a:lnTo>
                  <a:pt x="82122" y="79242"/>
                </a:lnTo>
                <a:lnTo>
                  <a:pt x="79388" y="73585"/>
                </a:lnTo>
                <a:lnTo>
                  <a:pt x="75536" y="68920"/>
                </a:lnTo>
                <a:lnTo>
                  <a:pt x="65783" y="61963"/>
                </a:lnTo>
                <a:lnTo>
                  <a:pt x="60061" y="60224"/>
                </a:lnTo>
                <a:lnTo>
                  <a:pt x="96497" y="60224"/>
                </a:lnTo>
                <a:lnTo>
                  <a:pt x="99479" y="63897"/>
                </a:lnTo>
                <a:lnTo>
                  <a:pt x="102860" y="70107"/>
                </a:lnTo>
                <a:lnTo>
                  <a:pt x="107412" y="83891"/>
                </a:lnTo>
                <a:lnTo>
                  <a:pt x="108549" y="90961"/>
                </a:lnTo>
                <a:lnTo>
                  <a:pt x="108549" y="106046"/>
                </a:lnTo>
                <a:lnTo>
                  <a:pt x="107233" y="113409"/>
                </a:lnTo>
                <a:lnTo>
                  <a:pt x="101966" y="127161"/>
                </a:lnTo>
                <a:lnTo>
                  <a:pt x="98195" y="133289"/>
                </a:lnTo>
                <a:lnTo>
                  <a:pt x="95904" y="135809"/>
                </a:lnTo>
                <a:close/>
              </a:path>
              <a:path w="541020" h="156210">
                <a:moveTo>
                  <a:pt x="62776" y="156095"/>
                </a:moveTo>
                <a:lnTo>
                  <a:pt x="55104" y="156095"/>
                </a:lnTo>
                <a:lnTo>
                  <a:pt x="48551" y="155668"/>
                </a:lnTo>
                <a:lnTo>
                  <a:pt x="19477" y="141241"/>
                </a:lnTo>
                <a:lnTo>
                  <a:pt x="90964" y="141241"/>
                </a:lnTo>
                <a:lnTo>
                  <a:pt x="88410" y="144050"/>
                </a:lnTo>
                <a:lnTo>
                  <a:pt x="82737" y="148292"/>
                </a:lnTo>
                <a:lnTo>
                  <a:pt x="69830" y="154534"/>
                </a:lnTo>
                <a:lnTo>
                  <a:pt x="62776" y="156095"/>
                </a:lnTo>
                <a:close/>
              </a:path>
              <a:path w="541020" h="156210">
                <a:moveTo>
                  <a:pt x="159561" y="156095"/>
                </a:moveTo>
                <a:lnTo>
                  <a:pt x="124609" y="127848"/>
                </a:lnTo>
                <a:lnTo>
                  <a:pt x="122256" y="106989"/>
                </a:lnTo>
                <a:lnTo>
                  <a:pt x="122256" y="41742"/>
                </a:lnTo>
                <a:lnTo>
                  <a:pt x="144102" y="41742"/>
                </a:lnTo>
                <a:lnTo>
                  <a:pt x="144102" y="115588"/>
                </a:lnTo>
                <a:lnTo>
                  <a:pt x="145793" y="123536"/>
                </a:lnTo>
                <a:lnTo>
                  <a:pt x="149174" y="128445"/>
                </a:lnTo>
                <a:lnTo>
                  <a:pt x="152587" y="133354"/>
                </a:lnTo>
                <a:lnTo>
                  <a:pt x="157578" y="135809"/>
                </a:lnTo>
                <a:lnTo>
                  <a:pt x="224222" y="135809"/>
                </a:lnTo>
                <a:lnTo>
                  <a:pt x="224222" y="140631"/>
                </a:lnTo>
                <a:lnTo>
                  <a:pt x="199555" y="140631"/>
                </a:lnTo>
                <a:lnTo>
                  <a:pt x="198448" y="141745"/>
                </a:lnTo>
                <a:lnTo>
                  <a:pt x="194220" y="144445"/>
                </a:lnTo>
                <a:lnTo>
                  <a:pt x="186869" y="148731"/>
                </a:lnTo>
                <a:lnTo>
                  <a:pt x="180426" y="151953"/>
                </a:lnTo>
                <a:lnTo>
                  <a:pt x="173727" y="154254"/>
                </a:lnTo>
                <a:lnTo>
                  <a:pt x="166772" y="155634"/>
                </a:lnTo>
                <a:lnTo>
                  <a:pt x="159561" y="156095"/>
                </a:lnTo>
                <a:close/>
              </a:path>
              <a:path w="541020" h="156210">
                <a:moveTo>
                  <a:pt x="224222" y="135809"/>
                </a:moveTo>
                <a:lnTo>
                  <a:pt x="168858" y="135809"/>
                </a:lnTo>
                <a:lnTo>
                  <a:pt x="173442" y="134768"/>
                </a:lnTo>
                <a:lnTo>
                  <a:pt x="182350" y="130607"/>
                </a:lnTo>
                <a:lnTo>
                  <a:pt x="186316" y="127616"/>
                </a:lnTo>
                <a:lnTo>
                  <a:pt x="193273" y="119814"/>
                </a:lnTo>
                <a:lnTo>
                  <a:pt x="195858" y="115474"/>
                </a:lnTo>
                <a:lnTo>
                  <a:pt x="197548" y="110695"/>
                </a:lnTo>
                <a:lnTo>
                  <a:pt x="197548" y="41742"/>
                </a:lnTo>
                <a:lnTo>
                  <a:pt x="219395" y="41742"/>
                </a:lnTo>
                <a:lnTo>
                  <a:pt x="219492" y="134882"/>
                </a:lnTo>
                <a:lnTo>
                  <a:pt x="221166" y="135110"/>
                </a:lnTo>
                <a:lnTo>
                  <a:pt x="224222" y="135370"/>
                </a:lnTo>
                <a:lnTo>
                  <a:pt x="224222" y="135809"/>
                </a:lnTo>
                <a:close/>
              </a:path>
              <a:path w="541020" h="156210">
                <a:moveTo>
                  <a:pt x="214502" y="154485"/>
                </a:moveTo>
                <a:lnTo>
                  <a:pt x="213494" y="154485"/>
                </a:lnTo>
                <a:lnTo>
                  <a:pt x="209723" y="154128"/>
                </a:lnTo>
                <a:lnTo>
                  <a:pt x="199555" y="140631"/>
                </a:lnTo>
                <a:lnTo>
                  <a:pt x="224222" y="140631"/>
                </a:lnTo>
                <a:lnTo>
                  <a:pt x="224222" y="153754"/>
                </a:lnTo>
                <a:lnTo>
                  <a:pt x="217476" y="154323"/>
                </a:lnTo>
                <a:lnTo>
                  <a:pt x="215493" y="154453"/>
                </a:lnTo>
                <a:lnTo>
                  <a:pt x="214502" y="154485"/>
                </a:lnTo>
                <a:close/>
              </a:path>
              <a:path w="541020" h="156210">
                <a:moveTo>
                  <a:pt x="320516" y="136833"/>
                </a:moveTo>
                <a:lnTo>
                  <a:pt x="286878" y="136833"/>
                </a:lnTo>
                <a:lnTo>
                  <a:pt x="292567" y="135516"/>
                </a:lnTo>
                <a:lnTo>
                  <a:pt x="300727" y="130249"/>
                </a:lnTo>
                <a:lnTo>
                  <a:pt x="302775" y="126625"/>
                </a:lnTo>
                <a:lnTo>
                  <a:pt x="302775" y="119115"/>
                </a:lnTo>
                <a:lnTo>
                  <a:pt x="275126" y="106599"/>
                </a:lnTo>
                <a:lnTo>
                  <a:pt x="267714" y="104550"/>
                </a:lnTo>
                <a:lnTo>
                  <a:pt x="239284" y="81030"/>
                </a:lnTo>
                <a:lnTo>
                  <a:pt x="239284" y="66921"/>
                </a:lnTo>
                <a:lnTo>
                  <a:pt x="274524" y="39938"/>
                </a:lnTo>
                <a:lnTo>
                  <a:pt x="290909" y="39938"/>
                </a:lnTo>
                <a:lnTo>
                  <a:pt x="298501" y="41319"/>
                </a:lnTo>
                <a:lnTo>
                  <a:pt x="311862" y="46846"/>
                </a:lnTo>
                <a:lnTo>
                  <a:pt x="318071" y="51560"/>
                </a:lnTo>
                <a:lnTo>
                  <a:pt x="323793" y="58224"/>
                </a:lnTo>
                <a:lnTo>
                  <a:pt x="323093" y="59200"/>
                </a:lnTo>
                <a:lnTo>
                  <a:pt x="277694" y="59200"/>
                </a:lnTo>
                <a:lnTo>
                  <a:pt x="274102" y="59687"/>
                </a:lnTo>
                <a:lnTo>
                  <a:pt x="267502" y="61638"/>
                </a:lnTo>
                <a:lnTo>
                  <a:pt x="264934" y="63101"/>
                </a:lnTo>
                <a:lnTo>
                  <a:pt x="261261" y="66969"/>
                </a:lnTo>
                <a:lnTo>
                  <a:pt x="260351" y="69635"/>
                </a:lnTo>
                <a:lnTo>
                  <a:pt x="260351" y="75714"/>
                </a:lnTo>
                <a:lnTo>
                  <a:pt x="290259" y="89580"/>
                </a:lnTo>
                <a:lnTo>
                  <a:pt x="297346" y="91839"/>
                </a:lnTo>
                <a:lnTo>
                  <a:pt x="309797" y="96553"/>
                </a:lnTo>
                <a:lnTo>
                  <a:pt x="314803" y="99772"/>
                </a:lnTo>
                <a:lnTo>
                  <a:pt x="322379" y="107964"/>
                </a:lnTo>
                <a:lnTo>
                  <a:pt x="324280" y="113669"/>
                </a:lnTo>
                <a:lnTo>
                  <a:pt x="324280" y="120984"/>
                </a:lnTo>
                <a:lnTo>
                  <a:pt x="323506" y="128857"/>
                </a:lnTo>
                <a:lnTo>
                  <a:pt x="321184" y="135796"/>
                </a:lnTo>
                <a:lnTo>
                  <a:pt x="320516" y="136833"/>
                </a:lnTo>
                <a:close/>
              </a:path>
              <a:path w="541020" h="156210">
                <a:moveTo>
                  <a:pt x="312285" y="74268"/>
                </a:moveTo>
                <a:lnTo>
                  <a:pt x="306660" y="67896"/>
                </a:lnTo>
                <a:lnTo>
                  <a:pt x="301572" y="63800"/>
                </a:lnTo>
                <a:lnTo>
                  <a:pt x="292469" y="60126"/>
                </a:lnTo>
                <a:lnTo>
                  <a:pt x="287317" y="59200"/>
                </a:lnTo>
                <a:lnTo>
                  <a:pt x="323093" y="59200"/>
                </a:lnTo>
                <a:lnTo>
                  <a:pt x="312285" y="74268"/>
                </a:lnTo>
                <a:close/>
              </a:path>
              <a:path w="541020" h="156210">
                <a:moveTo>
                  <a:pt x="280198" y="156095"/>
                </a:moveTo>
                <a:lnTo>
                  <a:pt x="243295" y="145330"/>
                </a:lnTo>
                <a:lnTo>
                  <a:pt x="232339" y="135516"/>
                </a:lnTo>
                <a:lnTo>
                  <a:pt x="242064" y="118790"/>
                </a:lnTo>
                <a:lnTo>
                  <a:pt x="250094" y="126267"/>
                </a:lnTo>
                <a:lnTo>
                  <a:pt x="256823" y="131143"/>
                </a:lnTo>
                <a:lnTo>
                  <a:pt x="267714" y="135695"/>
                </a:lnTo>
                <a:lnTo>
                  <a:pt x="273484" y="136833"/>
                </a:lnTo>
                <a:lnTo>
                  <a:pt x="320516" y="136833"/>
                </a:lnTo>
                <a:lnTo>
                  <a:pt x="317313" y="141803"/>
                </a:lnTo>
                <a:lnTo>
                  <a:pt x="311894" y="146878"/>
                </a:lnTo>
                <a:lnTo>
                  <a:pt x="305268" y="150910"/>
                </a:lnTo>
                <a:lnTo>
                  <a:pt x="297777" y="153790"/>
                </a:lnTo>
                <a:lnTo>
                  <a:pt x="289420" y="155519"/>
                </a:lnTo>
                <a:lnTo>
                  <a:pt x="280198" y="156095"/>
                </a:lnTo>
                <a:close/>
              </a:path>
              <a:path w="541020" h="156210">
                <a:moveTo>
                  <a:pt x="394822" y="156095"/>
                </a:moveTo>
                <a:lnTo>
                  <a:pt x="379445" y="156095"/>
                </a:lnTo>
                <a:lnTo>
                  <a:pt x="371919" y="154550"/>
                </a:lnTo>
                <a:lnTo>
                  <a:pt x="338109" y="126933"/>
                </a:lnTo>
                <a:lnTo>
                  <a:pt x="331168" y="105461"/>
                </a:lnTo>
                <a:lnTo>
                  <a:pt x="331168" y="97626"/>
                </a:lnTo>
                <a:lnTo>
                  <a:pt x="346761" y="56847"/>
                </a:lnTo>
                <a:lnTo>
                  <a:pt x="387442" y="39938"/>
                </a:lnTo>
                <a:lnTo>
                  <a:pt x="395095" y="40395"/>
                </a:lnTo>
                <a:lnTo>
                  <a:pt x="428896" y="60224"/>
                </a:lnTo>
                <a:lnTo>
                  <a:pt x="380713" y="60224"/>
                </a:lnTo>
                <a:lnTo>
                  <a:pt x="375088" y="61817"/>
                </a:lnTo>
                <a:lnTo>
                  <a:pt x="353210" y="104778"/>
                </a:lnTo>
                <a:lnTo>
                  <a:pt x="354770" y="111247"/>
                </a:lnTo>
                <a:lnTo>
                  <a:pt x="380973" y="135809"/>
                </a:lnTo>
                <a:lnTo>
                  <a:pt x="430551" y="135809"/>
                </a:lnTo>
                <a:lnTo>
                  <a:pt x="429087" y="138133"/>
                </a:lnTo>
                <a:lnTo>
                  <a:pt x="419562" y="146813"/>
                </a:lnTo>
                <a:lnTo>
                  <a:pt x="414052" y="150162"/>
                </a:lnTo>
                <a:lnTo>
                  <a:pt x="401535" y="154908"/>
                </a:lnTo>
                <a:lnTo>
                  <a:pt x="394822" y="156095"/>
                </a:lnTo>
                <a:close/>
              </a:path>
              <a:path w="541020" h="156210">
                <a:moveTo>
                  <a:pt x="414604" y="78023"/>
                </a:moveTo>
                <a:lnTo>
                  <a:pt x="410963" y="71391"/>
                </a:lnTo>
                <a:lnTo>
                  <a:pt x="406835" y="66774"/>
                </a:lnTo>
                <a:lnTo>
                  <a:pt x="402218" y="64174"/>
                </a:lnTo>
                <a:lnTo>
                  <a:pt x="397634" y="61540"/>
                </a:lnTo>
                <a:lnTo>
                  <a:pt x="392514" y="60224"/>
                </a:lnTo>
                <a:lnTo>
                  <a:pt x="428896" y="60224"/>
                </a:lnTo>
                <a:lnTo>
                  <a:pt x="431303" y="63573"/>
                </a:lnTo>
                <a:lnTo>
                  <a:pt x="435524" y="71391"/>
                </a:lnTo>
                <a:lnTo>
                  <a:pt x="414604" y="78023"/>
                </a:lnTo>
                <a:close/>
              </a:path>
              <a:path w="541020" h="156210">
                <a:moveTo>
                  <a:pt x="430551" y="135809"/>
                </a:moveTo>
                <a:lnTo>
                  <a:pt x="391051" y="135809"/>
                </a:lnTo>
                <a:lnTo>
                  <a:pt x="394920" y="135110"/>
                </a:lnTo>
                <a:lnTo>
                  <a:pt x="402397" y="132281"/>
                </a:lnTo>
                <a:lnTo>
                  <a:pt x="405583" y="130412"/>
                </a:lnTo>
                <a:lnTo>
                  <a:pt x="410881" y="125763"/>
                </a:lnTo>
                <a:lnTo>
                  <a:pt x="413060" y="122089"/>
                </a:lnTo>
                <a:lnTo>
                  <a:pt x="414750" y="117083"/>
                </a:lnTo>
                <a:lnTo>
                  <a:pt x="436255" y="123520"/>
                </a:lnTo>
                <a:lnTo>
                  <a:pt x="433070" y="131810"/>
                </a:lnTo>
                <a:lnTo>
                  <a:pt x="430551" y="135809"/>
                </a:lnTo>
                <a:close/>
              </a:path>
              <a:path w="541020" h="156210">
                <a:moveTo>
                  <a:pt x="453887" y="73634"/>
                </a:moveTo>
                <a:lnTo>
                  <a:pt x="444719" y="56761"/>
                </a:lnTo>
                <a:lnTo>
                  <a:pt x="451363" y="52412"/>
                </a:lnTo>
                <a:lnTo>
                  <a:pt x="457593" y="48776"/>
                </a:lnTo>
                <a:lnTo>
                  <a:pt x="463408" y="45853"/>
                </a:lnTo>
                <a:lnTo>
                  <a:pt x="468809" y="43644"/>
                </a:lnTo>
                <a:lnTo>
                  <a:pt x="475733" y="41173"/>
                </a:lnTo>
                <a:lnTo>
                  <a:pt x="482820" y="39938"/>
                </a:lnTo>
                <a:lnTo>
                  <a:pt x="490070" y="39938"/>
                </a:lnTo>
                <a:lnTo>
                  <a:pt x="528795" y="58782"/>
                </a:lnTo>
                <a:lnTo>
                  <a:pt x="529222" y="59638"/>
                </a:lnTo>
                <a:lnTo>
                  <a:pt x="483633" y="59638"/>
                </a:lnTo>
                <a:lnTo>
                  <a:pt x="478594" y="60597"/>
                </a:lnTo>
                <a:lnTo>
                  <a:pt x="468581" y="64434"/>
                </a:lnTo>
                <a:lnTo>
                  <a:pt x="462014" y="68140"/>
                </a:lnTo>
                <a:lnTo>
                  <a:pt x="453887" y="73634"/>
                </a:lnTo>
                <a:close/>
              </a:path>
              <a:path w="541020" h="156210">
                <a:moveTo>
                  <a:pt x="535762" y="87044"/>
                </a:moveTo>
                <a:lnTo>
                  <a:pt x="513916" y="87044"/>
                </a:lnTo>
                <a:lnTo>
                  <a:pt x="513916" y="76576"/>
                </a:lnTo>
                <a:lnTo>
                  <a:pt x="511721" y="70578"/>
                </a:lnTo>
                <a:lnTo>
                  <a:pt x="502944" y="61833"/>
                </a:lnTo>
                <a:lnTo>
                  <a:pt x="496734" y="59638"/>
                </a:lnTo>
                <a:lnTo>
                  <a:pt x="529222" y="59638"/>
                </a:lnTo>
                <a:lnTo>
                  <a:pt x="532666" y="66551"/>
                </a:lnTo>
                <a:lnTo>
                  <a:pt x="534988" y="75435"/>
                </a:lnTo>
                <a:lnTo>
                  <a:pt x="535656" y="84069"/>
                </a:lnTo>
                <a:lnTo>
                  <a:pt x="535762" y="87044"/>
                </a:lnTo>
                <a:close/>
              </a:path>
              <a:path w="541020" h="156210">
                <a:moveTo>
                  <a:pt x="487225" y="156095"/>
                </a:moveTo>
                <a:lnTo>
                  <a:pt x="471556" y="156095"/>
                </a:lnTo>
                <a:lnTo>
                  <a:pt x="464828" y="154485"/>
                </a:lnTo>
                <a:lnTo>
                  <a:pt x="439599" y="126641"/>
                </a:lnTo>
                <a:lnTo>
                  <a:pt x="439599" y="112499"/>
                </a:lnTo>
                <a:lnTo>
                  <a:pt x="470336" y="85484"/>
                </a:lnTo>
                <a:lnTo>
                  <a:pt x="478513" y="84069"/>
                </a:lnTo>
                <a:lnTo>
                  <a:pt x="492947" y="84069"/>
                </a:lnTo>
                <a:lnTo>
                  <a:pt x="498441" y="84492"/>
                </a:lnTo>
                <a:lnTo>
                  <a:pt x="509885" y="86150"/>
                </a:lnTo>
                <a:lnTo>
                  <a:pt x="513136" y="86719"/>
                </a:lnTo>
                <a:lnTo>
                  <a:pt x="513916" y="87044"/>
                </a:lnTo>
                <a:lnTo>
                  <a:pt x="535762" y="87044"/>
                </a:lnTo>
                <a:lnTo>
                  <a:pt x="535762" y="101576"/>
                </a:lnTo>
                <a:lnTo>
                  <a:pt x="480382" y="101576"/>
                </a:lnTo>
                <a:lnTo>
                  <a:pt x="473408" y="103185"/>
                </a:lnTo>
                <a:lnTo>
                  <a:pt x="463363" y="109622"/>
                </a:lnTo>
                <a:lnTo>
                  <a:pt x="460860" y="113816"/>
                </a:lnTo>
                <a:lnTo>
                  <a:pt x="460923" y="122333"/>
                </a:lnTo>
                <a:lnTo>
                  <a:pt x="477635" y="137418"/>
                </a:lnTo>
                <a:lnTo>
                  <a:pt x="540785" y="137418"/>
                </a:lnTo>
                <a:lnTo>
                  <a:pt x="540785" y="142775"/>
                </a:lnTo>
                <a:lnTo>
                  <a:pt x="516143" y="142775"/>
                </a:lnTo>
                <a:lnTo>
                  <a:pt x="514051" y="145328"/>
                </a:lnTo>
                <a:lnTo>
                  <a:pt x="509817" y="148010"/>
                </a:lnTo>
                <a:lnTo>
                  <a:pt x="495401" y="154339"/>
                </a:lnTo>
                <a:lnTo>
                  <a:pt x="487225" y="156095"/>
                </a:lnTo>
                <a:close/>
              </a:path>
              <a:path w="541020" h="156210">
                <a:moveTo>
                  <a:pt x="540785" y="137418"/>
                </a:moveTo>
                <a:lnTo>
                  <a:pt x="488038" y="137418"/>
                </a:lnTo>
                <a:lnTo>
                  <a:pt x="493532" y="136280"/>
                </a:lnTo>
                <a:lnTo>
                  <a:pt x="503675" y="131729"/>
                </a:lnTo>
                <a:lnTo>
                  <a:pt x="507544" y="128868"/>
                </a:lnTo>
                <a:lnTo>
                  <a:pt x="511478" y="123796"/>
                </a:lnTo>
                <a:lnTo>
                  <a:pt x="512404" y="122333"/>
                </a:lnTo>
                <a:lnTo>
                  <a:pt x="512989" y="121033"/>
                </a:lnTo>
                <a:lnTo>
                  <a:pt x="513607" y="119733"/>
                </a:lnTo>
                <a:lnTo>
                  <a:pt x="513916" y="118725"/>
                </a:lnTo>
                <a:lnTo>
                  <a:pt x="513916" y="105672"/>
                </a:lnTo>
                <a:lnTo>
                  <a:pt x="511412" y="104697"/>
                </a:lnTo>
                <a:lnTo>
                  <a:pt x="507853" y="103770"/>
                </a:lnTo>
                <a:lnTo>
                  <a:pt x="498620" y="102015"/>
                </a:lnTo>
                <a:lnTo>
                  <a:pt x="493971" y="101576"/>
                </a:lnTo>
                <a:lnTo>
                  <a:pt x="535762" y="101576"/>
                </a:lnTo>
                <a:lnTo>
                  <a:pt x="535860" y="134882"/>
                </a:lnTo>
                <a:lnTo>
                  <a:pt x="537599" y="135093"/>
                </a:lnTo>
                <a:lnTo>
                  <a:pt x="540785" y="135321"/>
                </a:lnTo>
                <a:lnTo>
                  <a:pt x="540785" y="137418"/>
                </a:lnTo>
                <a:close/>
              </a:path>
              <a:path w="541020" h="156210">
                <a:moveTo>
                  <a:pt x="531633" y="154648"/>
                </a:moveTo>
                <a:lnTo>
                  <a:pt x="530610" y="154648"/>
                </a:lnTo>
                <a:lnTo>
                  <a:pt x="529862" y="154485"/>
                </a:lnTo>
                <a:lnTo>
                  <a:pt x="525603" y="154323"/>
                </a:lnTo>
                <a:lnTo>
                  <a:pt x="516143" y="142775"/>
                </a:lnTo>
                <a:lnTo>
                  <a:pt x="540785" y="142775"/>
                </a:lnTo>
                <a:lnTo>
                  <a:pt x="540785" y="153754"/>
                </a:lnTo>
                <a:lnTo>
                  <a:pt x="532934" y="154485"/>
                </a:lnTo>
                <a:lnTo>
                  <a:pt x="531633" y="154648"/>
                </a:lnTo>
                <a:close/>
              </a:path>
            </a:pathLst>
          </a:custGeom>
          <a:solidFill>
            <a:srgbClr val="25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9614" y="2342538"/>
            <a:ext cx="1285722" cy="19203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86905" y="2344537"/>
            <a:ext cx="884865" cy="1900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238440" y="2286194"/>
            <a:ext cx="11636375" cy="741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5"/>
              </a:spcBef>
            </a:pPr>
            <a:r>
              <a:rPr dirty="0" sz="1550" spc="135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ciclo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latin typeface="Trebuchet MS"/>
                <a:cs typeface="Trebuchet MS"/>
              </a:rPr>
              <a:t>execução</a:t>
            </a:r>
            <a:r>
              <a:rPr dirty="0" sz="1550" spc="-60"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52425"/>
                </a:solidFill>
                <a:latin typeface="Trebuchet MS"/>
                <a:cs typeface="Trebuchet MS"/>
              </a:rPr>
              <a:t>instruções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é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0">
                <a:solidFill>
                  <a:srgbClr val="252425"/>
                </a:solidFill>
                <a:latin typeface="Trebuchet MS"/>
                <a:cs typeface="Trebuchet MS"/>
              </a:rPr>
              <a:t>composto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0">
                <a:solidFill>
                  <a:srgbClr val="252425"/>
                </a:solidFill>
                <a:latin typeface="Trebuchet MS"/>
                <a:cs typeface="Trebuchet MS"/>
              </a:rPr>
              <a:t>por</a:t>
            </a:r>
            <a:r>
              <a:rPr dirty="0" sz="1550" spc="-14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52425"/>
                </a:solidFill>
                <a:latin typeface="Trebuchet MS"/>
                <a:cs typeface="Trebuchet MS"/>
              </a:rPr>
              <a:t>várias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252425"/>
                </a:solidFill>
                <a:latin typeface="Trebuchet MS"/>
                <a:cs typeface="Trebuchet MS"/>
              </a:rPr>
              <a:t>etapas: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latin typeface="Trebuchet MS"/>
                <a:cs typeface="Trebuchet MS"/>
              </a:rPr>
              <a:t>busca</a:t>
            </a:r>
            <a:r>
              <a:rPr dirty="0" sz="1550" spc="35">
                <a:solidFill>
                  <a:srgbClr val="252425"/>
                </a:solidFill>
                <a:latin typeface="Trebuchet MS"/>
                <a:cs typeface="Trebuchet MS"/>
              </a:rPr>
              <a:t>,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latin typeface="Trebuchet MS"/>
                <a:cs typeface="Trebuchet MS"/>
              </a:rPr>
              <a:t>decodiﬁcação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,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latin typeface="Trebuchet MS"/>
                <a:cs typeface="Trebuchet MS"/>
              </a:rPr>
              <a:t>execução</a:t>
            </a:r>
            <a:r>
              <a:rPr dirty="0" sz="1550" spc="25">
                <a:solidFill>
                  <a:srgbClr val="252425"/>
                </a:solidFill>
                <a:latin typeface="Trebuchet MS"/>
                <a:cs typeface="Trebuchet MS"/>
              </a:rPr>
              <a:t>.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0">
                <a:solidFill>
                  <a:srgbClr val="252425"/>
                </a:solidFill>
                <a:latin typeface="Trebuchet MS"/>
                <a:cs typeface="Trebuchet MS"/>
              </a:rPr>
              <a:t>Cada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uma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0">
                <a:solidFill>
                  <a:srgbClr val="252425"/>
                </a:solidFill>
                <a:latin typeface="Trebuchet MS"/>
                <a:cs typeface="Trebuchet MS"/>
              </a:rPr>
              <a:t>dessas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52425"/>
                </a:solidFill>
                <a:latin typeface="Trebuchet MS"/>
                <a:cs typeface="Trebuchet MS"/>
              </a:rPr>
              <a:t>fases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é </a:t>
            </a:r>
            <a:r>
              <a:rPr dirty="0" sz="1550" spc="8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52425"/>
                </a:solidFill>
                <a:latin typeface="Trebuchet MS"/>
                <a:cs typeface="Trebuchet MS"/>
              </a:rPr>
              <a:t>crucial</a:t>
            </a:r>
            <a:r>
              <a:rPr dirty="0" sz="1550" spc="-11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para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252425"/>
                </a:solidFill>
                <a:latin typeface="Trebuchet MS"/>
                <a:cs typeface="Trebuchet MS"/>
              </a:rPr>
              <a:t>correta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52425"/>
                </a:solidFill>
                <a:latin typeface="Trebuchet MS"/>
                <a:cs typeface="Trebuchet MS"/>
              </a:rPr>
              <a:t>operação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5">
                <a:solidFill>
                  <a:srgbClr val="252425"/>
                </a:solidFill>
                <a:latin typeface="Trebuchet MS"/>
                <a:cs typeface="Trebuchet MS"/>
              </a:rPr>
              <a:t>do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252425"/>
                </a:solidFill>
                <a:latin typeface="Trebuchet MS"/>
                <a:cs typeface="Trebuchet MS"/>
              </a:rPr>
              <a:t>sistema,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52425"/>
                </a:solidFill>
                <a:latin typeface="Trebuchet MS"/>
                <a:cs typeface="Trebuchet MS"/>
              </a:rPr>
              <a:t>garantindo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5">
                <a:solidFill>
                  <a:srgbClr val="252425"/>
                </a:solidFill>
                <a:latin typeface="Trebuchet MS"/>
                <a:cs typeface="Trebuchet MS"/>
              </a:rPr>
              <a:t>que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5">
                <a:solidFill>
                  <a:srgbClr val="252425"/>
                </a:solidFill>
                <a:latin typeface="Trebuchet MS"/>
                <a:cs typeface="Trebuchet MS"/>
              </a:rPr>
              <a:t>as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52425"/>
                </a:solidFill>
                <a:latin typeface="Trebuchet MS"/>
                <a:cs typeface="Trebuchet MS"/>
              </a:rPr>
              <a:t>instruções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52425"/>
                </a:solidFill>
                <a:latin typeface="Trebuchet MS"/>
                <a:cs typeface="Trebuchet MS"/>
              </a:rPr>
              <a:t>sejam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processadas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maneira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52425"/>
                </a:solidFill>
                <a:latin typeface="Trebuchet MS"/>
                <a:cs typeface="Trebuchet MS"/>
              </a:rPr>
              <a:t>eﬁciente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14">
                <a:solidFill>
                  <a:srgbClr val="252425"/>
                </a:solidFill>
                <a:latin typeface="Trebuchet MS"/>
                <a:cs typeface="Trebuchet MS"/>
              </a:rPr>
              <a:t>em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0">
                <a:solidFill>
                  <a:srgbClr val="252425"/>
                </a:solidFill>
                <a:latin typeface="Trebuchet MS"/>
                <a:cs typeface="Trebuchet MS"/>
              </a:rPr>
              <a:t>ordem </a:t>
            </a:r>
            <a:r>
              <a:rPr dirty="0" sz="1550" spc="-45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52425"/>
                </a:solidFill>
                <a:latin typeface="Trebuchet MS"/>
                <a:cs typeface="Trebuchet MS"/>
              </a:rPr>
              <a:t>adequada.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38334" y="1080473"/>
            <a:ext cx="1118298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45" b="0">
                <a:latin typeface="Microsoft Sans Serif"/>
                <a:cs typeface="Microsoft Sans Serif"/>
              </a:rPr>
              <a:t>C</a:t>
            </a:r>
            <a:r>
              <a:rPr dirty="0" sz="5200" spc="20" b="0">
                <a:latin typeface="Microsoft Sans Serif"/>
                <a:cs typeface="Microsoft Sans Serif"/>
              </a:rPr>
              <a:t>I</a:t>
            </a:r>
            <a:r>
              <a:rPr dirty="0" sz="5200" spc="-545" b="0">
                <a:latin typeface="Microsoft Sans Serif"/>
                <a:cs typeface="Microsoft Sans Serif"/>
              </a:rPr>
              <a:t>C</a:t>
            </a:r>
            <a:r>
              <a:rPr dirty="0" sz="5200" spc="-484" b="0">
                <a:latin typeface="Microsoft Sans Serif"/>
                <a:cs typeface="Microsoft Sans Serif"/>
              </a:rPr>
              <a:t>L</a:t>
            </a:r>
            <a:r>
              <a:rPr dirty="0" sz="5200" spc="-245" b="0">
                <a:latin typeface="Microsoft Sans Serif"/>
                <a:cs typeface="Microsoft Sans Serif"/>
              </a:rPr>
              <a:t>O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-150" b="0">
                <a:latin typeface="Microsoft Sans Serif"/>
                <a:cs typeface="Microsoft Sans Serif"/>
              </a:rPr>
              <a:t>D</a:t>
            </a:r>
            <a:r>
              <a:rPr dirty="0" sz="5200" spc="-635" b="0">
                <a:latin typeface="Microsoft Sans Serif"/>
                <a:cs typeface="Microsoft Sans Serif"/>
              </a:rPr>
              <a:t>E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300" b="0">
                <a:latin typeface="Microsoft Sans Serif"/>
                <a:cs typeface="Microsoft Sans Serif"/>
              </a:rPr>
              <a:t>X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545" b="0">
                <a:latin typeface="Microsoft Sans Serif"/>
                <a:cs typeface="Microsoft Sans Serif"/>
              </a:rPr>
              <a:t>C</a:t>
            </a:r>
            <a:r>
              <a:rPr dirty="0" sz="5200" spc="-60" b="0">
                <a:latin typeface="Microsoft Sans Serif"/>
                <a:cs typeface="Microsoft Sans Serif"/>
              </a:rPr>
              <a:t>U</a:t>
            </a:r>
            <a:r>
              <a:rPr dirty="0" sz="5200" spc="-545" b="0">
                <a:latin typeface="Microsoft Sans Serif"/>
                <a:cs typeface="Microsoft Sans Serif"/>
              </a:rPr>
              <a:t>Ç</a:t>
            </a:r>
            <a:r>
              <a:rPr dirty="0" sz="5200" spc="-290" b="0">
                <a:latin typeface="Microsoft Sans Serif"/>
                <a:cs typeface="Microsoft Sans Serif"/>
              </a:rPr>
              <a:t>Ã</a:t>
            </a:r>
            <a:r>
              <a:rPr dirty="0" sz="5200" spc="-245" b="0">
                <a:latin typeface="Microsoft Sans Serif"/>
                <a:cs typeface="Microsoft Sans Serif"/>
              </a:rPr>
              <a:t>O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-150" b="0">
                <a:latin typeface="Microsoft Sans Serif"/>
                <a:cs typeface="Microsoft Sans Serif"/>
              </a:rPr>
              <a:t>D</a:t>
            </a:r>
            <a:r>
              <a:rPr dirty="0" sz="5200" spc="-635" b="0">
                <a:latin typeface="Microsoft Sans Serif"/>
                <a:cs typeface="Microsoft Sans Serif"/>
              </a:rPr>
              <a:t>E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20" b="0">
                <a:latin typeface="Microsoft Sans Serif"/>
                <a:cs typeface="Microsoft Sans Serif"/>
              </a:rPr>
              <a:t>I</a:t>
            </a:r>
            <a:r>
              <a:rPr dirty="0" sz="5200" spc="-25" b="0">
                <a:latin typeface="Microsoft Sans Serif"/>
                <a:cs typeface="Microsoft Sans Serif"/>
              </a:rPr>
              <a:t>N</a:t>
            </a:r>
            <a:r>
              <a:rPr dirty="0" sz="5200" spc="-875" b="0">
                <a:latin typeface="Microsoft Sans Serif"/>
                <a:cs typeface="Microsoft Sans Serif"/>
              </a:rPr>
              <a:t>S</a:t>
            </a:r>
            <a:r>
              <a:rPr dirty="0" sz="5200" spc="-330" b="0">
                <a:latin typeface="Microsoft Sans Serif"/>
                <a:cs typeface="Microsoft Sans Serif"/>
              </a:rPr>
              <a:t>T</a:t>
            </a:r>
            <a:r>
              <a:rPr dirty="0" sz="5200" spc="-590" b="0">
                <a:latin typeface="Microsoft Sans Serif"/>
                <a:cs typeface="Microsoft Sans Serif"/>
              </a:rPr>
              <a:t>R</a:t>
            </a:r>
            <a:r>
              <a:rPr dirty="0" sz="5200" spc="-60" b="0">
                <a:latin typeface="Microsoft Sans Serif"/>
                <a:cs typeface="Microsoft Sans Serif"/>
              </a:rPr>
              <a:t>U</a:t>
            </a:r>
            <a:r>
              <a:rPr dirty="0" sz="5200" spc="-645" b="0">
                <a:latin typeface="Microsoft Sans Serif"/>
                <a:cs typeface="Microsoft Sans Serif"/>
              </a:rPr>
              <a:t>Ç</a:t>
            </a:r>
            <a:r>
              <a:rPr dirty="0" sz="5200" spc="-250" b="0">
                <a:latin typeface="Microsoft Sans Serif"/>
                <a:cs typeface="Microsoft Sans Serif"/>
              </a:rPr>
              <a:t>Õ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869" b="0"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9359" y="5943627"/>
            <a:ext cx="18306720" cy="4343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65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8000" y="1433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34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2"/>
                  </a:moveTo>
                  <a:lnTo>
                    <a:pt x="2067" y="946234"/>
                  </a:lnTo>
                  <a:lnTo>
                    <a:pt x="8959" y="860086"/>
                  </a:lnTo>
                  <a:lnTo>
                    <a:pt x="19986" y="775318"/>
                  </a:lnTo>
                  <a:lnTo>
                    <a:pt x="35837" y="691238"/>
                  </a:lnTo>
                  <a:lnTo>
                    <a:pt x="55823" y="607847"/>
                  </a:lnTo>
                  <a:lnTo>
                    <a:pt x="79944" y="525146"/>
                  </a:lnTo>
                  <a:lnTo>
                    <a:pt x="108890" y="444512"/>
                  </a:lnTo>
                  <a:lnTo>
                    <a:pt x="141970" y="365257"/>
                  </a:lnTo>
                  <a:lnTo>
                    <a:pt x="178497" y="287379"/>
                  </a:lnTo>
                  <a:lnTo>
                    <a:pt x="219847" y="212259"/>
                  </a:lnTo>
                  <a:lnTo>
                    <a:pt x="264644" y="139206"/>
                  </a:lnTo>
                  <a:lnTo>
                    <a:pt x="312886" y="68221"/>
                  </a:lnTo>
                  <a:lnTo>
                    <a:pt x="365258" y="0"/>
                  </a:lnTo>
                </a:path>
                <a:path w="2355215" h="2670810">
                  <a:moveTo>
                    <a:pt x="2354763" y="2504739"/>
                  </a:moveTo>
                  <a:lnTo>
                    <a:pt x="2305301" y="2528587"/>
                  </a:lnTo>
                  <a:lnTo>
                    <a:pt x="2226045" y="2561667"/>
                  </a:lnTo>
                  <a:lnTo>
                    <a:pt x="2145411" y="2589924"/>
                  </a:lnTo>
                  <a:lnTo>
                    <a:pt x="2062710" y="2614734"/>
                  </a:lnTo>
                  <a:lnTo>
                    <a:pt x="1979319" y="2634720"/>
                  </a:lnTo>
                  <a:lnTo>
                    <a:pt x="1895239" y="2650571"/>
                  </a:lnTo>
                  <a:lnTo>
                    <a:pt x="1809781" y="2661598"/>
                  </a:lnTo>
                  <a:lnTo>
                    <a:pt x="1724323" y="2668490"/>
                  </a:lnTo>
                  <a:lnTo>
                    <a:pt x="1638865" y="2670558"/>
                  </a:lnTo>
                  <a:lnTo>
                    <a:pt x="1638865" y="2669868"/>
                  </a:lnTo>
                  <a:lnTo>
                    <a:pt x="1553407" y="2667801"/>
                  </a:lnTo>
                  <a:lnTo>
                    <a:pt x="1467260" y="2660909"/>
                  </a:lnTo>
                  <a:lnTo>
                    <a:pt x="1382491" y="2649882"/>
                  </a:lnTo>
                  <a:lnTo>
                    <a:pt x="1298411" y="2634031"/>
                  </a:lnTo>
                  <a:lnTo>
                    <a:pt x="1215021" y="2614045"/>
                  </a:lnTo>
                  <a:lnTo>
                    <a:pt x="1132319" y="2589924"/>
                  </a:lnTo>
                  <a:lnTo>
                    <a:pt x="1051685" y="2560978"/>
                  </a:lnTo>
                  <a:lnTo>
                    <a:pt x="972430" y="2528587"/>
                  </a:lnTo>
                  <a:lnTo>
                    <a:pt x="895242" y="2491371"/>
                  </a:lnTo>
                  <a:lnTo>
                    <a:pt x="819432" y="2450710"/>
                  </a:lnTo>
                  <a:lnTo>
                    <a:pt x="746379" y="2405913"/>
                  </a:lnTo>
                  <a:lnTo>
                    <a:pt x="676083" y="2356981"/>
                  </a:lnTo>
                  <a:lnTo>
                    <a:pt x="607855" y="2304604"/>
                  </a:lnTo>
                  <a:lnTo>
                    <a:pt x="542383" y="2249470"/>
                  </a:lnTo>
                  <a:lnTo>
                    <a:pt x="480357" y="2190200"/>
                  </a:lnTo>
                  <a:lnTo>
                    <a:pt x="421087" y="2128174"/>
                  </a:lnTo>
                  <a:lnTo>
                    <a:pt x="365264" y="2062702"/>
                  </a:lnTo>
                  <a:lnTo>
                    <a:pt x="313576" y="1994474"/>
                  </a:lnTo>
                  <a:lnTo>
                    <a:pt x="264644" y="1924178"/>
                  </a:lnTo>
                  <a:lnTo>
                    <a:pt x="219847" y="1851125"/>
                  </a:lnTo>
                  <a:lnTo>
                    <a:pt x="179186" y="1775315"/>
                  </a:lnTo>
                  <a:lnTo>
                    <a:pt x="141970" y="1698127"/>
                  </a:lnTo>
                  <a:lnTo>
                    <a:pt x="108890" y="1618872"/>
                  </a:lnTo>
                  <a:lnTo>
                    <a:pt x="80633" y="1538238"/>
                  </a:lnTo>
                  <a:lnTo>
                    <a:pt x="55823" y="1455536"/>
                  </a:lnTo>
                  <a:lnTo>
                    <a:pt x="35837" y="1372146"/>
                  </a:lnTo>
                  <a:lnTo>
                    <a:pt x="19986" y="1288066"/>
                  </a:lnTo>
                  <a:lnTo>
                    <a:pt x="8959" y="1202608"/>
                  </a:lnTo>
                  <a:lnTo>
                    <a:pt x="2067" y="1117150"/>
                  </a:lnTo>
                  <a:lnTo>
                    <a:pt x="0" y="1031692"/>
                  </a:lnTo>
                </a:path>
              </a:pathLst>
            </a:custGeom>
            <a:ln w="17918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87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037213" y="2068905"/>
                  </a:moveTo>
                  <a:lnTo>
                    <a:pt x="1037213" y="2068216"/>
                  </a:lnTo>
                  <a:lnTo>
                    <a:pt x="982768" y="2066838"/>
                  </a:lnTo>
                  <a:lnTo>
                    <a:pt x="929012" y="2062702"/>
                  </a:lnTo>
                  <a:lnTo>
                    <a:pt x="875256" y="2055121"/>
                  </a:lnTo>
                  <a:lnTo>
                    <a:pt x="821500" y="2045473"/>
                  </a:lnTo>
                  <a:lnTo>
                    <a:pt x="769122" y="2033068"/>
                  </a:lnTo>
                  <a:lnTo>
                    <a:pt x="716745" y="2017217"/>
                  </a:lnTo>
                  <a:lnTo>
                    <a:pt x="665746" y="1999298"/>
                  </a:lnTo>
                  <a:lnTo>
                    <a:pt x="615436" y="1978623"/>
                  </a:lnTo>
                  <a:lnTo>
                    <a:pt x="566504" y="1955191"/>
                  </a:lnTo>
                  <a:lnTo>
                    <a:pt x="518951" y="1929691"/>
                  </a:lnTo>
                  <a:lnTo>
                    <a:pt x="472776" y="1900746"/>
                  </a:lnTo>
                  <a:lnTo>
                    <a:pt x="427979" y="1870422"/>
                  </a:lnTo>
                  <a:lnTo>
                    <a:pt x="384561" y="1837341"/>
                  </a:lnTo>
                  <a:lnTo>
                    <a:pt x="343210" y="1802193"/>
                  </a:lnTo>
                  <a:lnTo>
                    <a:pt x="303927" y="1764977"/>
                  </a:lnTo>
                  <a:lnTo>
                    <a:pt x="266711" y="1725005"/>
                  </a:lnTo>
                  <a:lnTo>
                    <a:pt x="231563" y="1684344"/>
                  </a:lnTo>
                  <a:lnTo>
                    <a:pt x="198483" y="1640925"/>
                  </a:lnTo>
                  <a:lnTo>
                    <a:pt x="167470" y="1596129"/>
                  </a:lnTo>
                  <a:lnTo>
                    <a:pt x="139213" y="1549954"/>
                  </a:lnTo>
                  <a:lnTo>
                    <a:pt x="113025" y="1502401"/>
                  </a:lnTo>
                  <a:lnTo>
                    <a:pt x="89593" y="1453469"/>
                  </a:lnTo>
                  <a:lnTo>
                    <a:pt x="68917" y="1403159"/>
                  </a:lnTo>
                  <a:lnTo>
                    <a:pt x="50999" y="1352160"/>
                  </a:lnTo>
                  <a:lnTo>
                    <a:pt x="35148" y="1299782"/>
                  </a:lnTo>
                  <a:lnTo>
                    <a:pt x="22742" y="1247405"/>
                  </a:lnTo>
                  <a:lnTo>
                    <a:pt x="13094" y="1193649"/>
                  </a:lnTo>
                  <a:lnTo>
                    <a:pt x="5513" y="1139893"/>
                  </a:lnTo>
                  <a:lnTo>
                    <a:pt x="1378" y="1086137"/>
                  </a:lnTo>
                  <a:lnTo>
                    <a:pt x="0" y="1031692"/>
                  </a:lnTo>
                  <a:lnTo>
                    <a:pt x="1378" y="977247"/>
                  </a:lnTo>
                  <a:lnTo>
                    <a:pt x="5513" y="923491"/>
                  </a:lnTo>
                  <a:lnTo>
                    <a:pt x="13094" y="869735"/>
                  </a:lnTo>
                  <a:lnTo>
                    <a:pt x="22742" y="815979"/>
                  </a:lnTo>
                  <a:lnTo>
                    <a:pt x="35148" y="762912"/>
                  </a:lnTo>
                  <a:lnTo>
                    <a:pt x="50999" y="711224"/>
                  </a:lnTo>
                  <a:lnTo>
                    <a:pt x="68917" y="660225"/>
                  </a:lnTo>
                  <a:lnTo>
                    <a:pt x="89593" y="609915"/>
                  </a:lnTo>
                  <a:lnTo>
                    <a:pt x="113025" y="560983"/>
                  </a:lnTo>
                  <a:lnTo>
                    <a:pt x="139213" y="512741"/>
                  </a:lnTo>
                  <a:lnTo>
                    <a:pt x="167470" y="466566"/>
                  </a:lnTo>
                  <a:lnTo>
                    <a:pt x="197794" y="421769"/>
                  </a:lnTo>
                  <a:lnTo>
                    <a:pt x="230874" y="379040"/>
                  </a:lnTo>
                  <a:lnTo>
                    <a:pt x="266711" y="337689"/>
                  </a:lnTo>
                  <a:lnTo>
                    <a:pt x="303927" y="298406"/>
                  </a:lnTo>
                  <a:lnTo>
                    <a:pt x="343210" y="261191"/>
                  </a:lnTo>
                  <a:lnTo>
                    <a:pt x="384561" y="225353"/>
                  </a:lnTo>
                  <a:lnTo>
                    <a:pt x="427290" y="192273"/>
                  </a:lnTo>
                  <a:lnTo>
                    <a:pt x="472087" y="161949"/>
                  </a:lnTo>
                  <a:lnTo>
                    <a:pt x="518951" y="133693"/>
                  </a:lnTo>
                  <a:lnTo>
                    <a:pt x="566504" y="107504"/>
                  </a:lnTo>
                  <a:lnTo>
                    <a:pt x="615436" y="84072"/>
                  </a:lnTo>
                  <a:lnTo>
                    <a:pt x="665746" y="63397"/>
                  </a:lnTo>
                  <a:lnTo>
                    <a:pt x="716745" y="45478"/>
                  </a:lnTo>
                  <a:lnTo>
                    <a:pt x="768433" y="29627"/>
                  </a:lnTo>
                  <a:lnTo>
                    <a:pt x="821500" y="17222"/>
                  </a:lnTo>
                  <a:lnTo>
                    <a:pt x="875256" y="7573"/>
                  </a:lnTo>
                  <a:lnTo>
                    <a:pt x="928959" y="0"/>
                  </a:lnTo>
                  <a:lnTo>
                    <a:pt x="1145466" y="0"/>
                  </a:lnTo>
                  <a:lnTo>
                    <a:pt x="1199170" y="7573"/>
                  </a:lnTo>
                  <a:lnTo>
                    <a:pt x="1252925" y="17222"/>
                  </a:lnTo>
                  <a:lnTo>
                    <a:pt x="1305992" y="29627"/>
                  </a:lnTo>
                  <a:lnTo>
                    <a:pt x="1357681" y="45478"/>
                  </a:lnTo>
                  <a:lnTo>
                    <a:pt x="1408680" y="63397"/>
                  </a:lnTo>
                  <a:lnTo>
                    <a:pt x="1458990" y="84072"/>
                  </a:lnTo>
                  <a:lnTo>
                    <a:pt x="1507921" y="107504"/>
                  </a:lnTo>
                  <a:lnTo>
                    <a:pt x="1556164" y="133693"/>
                  </a:lnTo>
                  <a:lnTo>
                    <a:pt x="1602339" y="161949"/>
                  </a:lnTo>
                  <a:lnTo>
                    <a:pt x="1647135" y="192273"/>
                  </a:lnTo>
                  <a:lnTo>
                    <a:pt x="1689864" y="225353"/>
                  </a:lnTo>
                  <a:lnTo>
                    <a:pt x="1731215" y="261191"/>
                  </a:lnTo>
                  <a:lnTo>
                    <a:pt x="1753110" y="281933"/>
                  </a:lnTo>
                  <a:lnTo>
                    <a:pt x="1753110" y="1781166"/>
                  </a:lnTo>
                  <a:lnTo>
                    <a:pt x="1689864" y="1837341"/>
                  </a:lnTo>
                  <a:lnTo>
                    <a:pt x="1646446" y="1870422"/>
                  </a:lnTo>
                  <a:lnTo>
                    <a:pt x="1601650" y="1901435"/>
                  </a:lnTo>
                  <a:lnTo>
                    <a:pt x="1555475" y="1929691"/>
                  </a:lnTo>
                  <a:lnTo>
                    <a:pt x="1507921" y="1955880"/>
                  </a:lnTo>
                  <a:lnTo>
                    <a:pt x="1458990" y="1979312"/>
                  </a:lnTo>
                  <a:lnTo>
                    <a:pt x="1408680" y="1999987"/>
                  </a:lnTo>
                  <a:lnTo>
                    <a:pt x="1357681" y="2017906"/>
                  </a:lnTo>
                  <a:lnTo>
                    <a:pt x="1305303" y="2033757"/>
                  </a:lnTo>
                  <a:lnTo>
                    <a:pt x="1252925" y="2046162"/>
                  </a:lnTo>
                  <a:lnTo>
                    <a:pt x="1199170" y="2055811"/>
                  </a:lnTo>
                  <a:lnTo>
                    <a:pt x="1145414" y="2063392"/>
                  </a:lnTo>
                  <a:lnTo>
                    <a:pt x="1091658" y="2067527"/>
                  </a:lnTo>
                  <a:lnTo>
                    <a:pt x="1037213" y="2068905"/>
                  </a:lnTo>
                  <a:close/>
                </a:path>
              </a:pathLst>
            </a:custGeom>
            <a:solidFill>
              <a:srgbClr val="4A86E7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87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2"/>
                  </a:moveTo>
                  <a:lnTo>
                    <a:pt x="1378" y="977247"/>
                  </a:lnTo>
                  <a:lnTo>
                    <a:pt x="5513" y="923491"/>
                  </a:lnTo>
                  <a:lnTo>
                    <a:pt x="13094" y="869735"/>
                  </a:lnTo>
                  <a:lnTo>
                    <a:pt x="22742" y="815979"/>
                  </a:lnTo>
                  <a:lnTo>
                    <a:pt x="35148" y="762912"/>
                  </a:lnTo>
                  <a:lnTo>
                    <a:pt x="50999" y="711224"/>
                  </a:lnTo>
                  <a:lnTo>
                    <a:pt x="68917" y="660225"/>
                  </a:lnTo>
                  <a:lnTo>
                    <a:pt x="89593" y="609915"/>
                  </a:lnTo>
                  <a:lnTo>
                    <a:pt x="113025" y="560983"/>
                  </a:lnTo>
                  <a:lnTo>
                    <a:pt x="139213" y="512741"/>
                  </a:lnTo>
                  <a:lnTo>
                    <a:pt x="167470" y="466566"/>
                  </a:lnTo>
                  <a:lnTo>
                    <a:pt x="197794" y="421769"/>
                  </a:lnTo>
                  <a:lnTo>
                    <a:pt x="230874" y="379040"/>
                  </a:lnTo>
                  <a:lnTo>
                    <a:pt x="266711" y="337689"/>
                  </a:lnTo>
                  <a:lnTo>
                    <a:pt x="303927" y="298406"/>
                  </a:lnTo>
                  <a:lnTo>
                    <a:pt x="343210" y="261191"/>
                  </a:lnTo>
                  <a:lnTo>
                    <a:pt x="384561" y="225353"/>
                  </a:lnTo>
                  <a:lnTo>
                    <a:pt x="427290" y="192273"/>
                  </a:lnTo>
                  <a:lnTo>
                    <a:pt x="472087" y="161949"/>
                  </a:lnTo>
                  <a:lnTo>
                    <a:pt x="518951" y="133693"/>
                  </a:lnTo>
                  <a:lnTo>
                    <a:pt x="566504" y="107504"/>
                  </a:lnTo>
                  <a:lnTo>
                    <a:pt x="615436" y="84072"/>
                  </a:lnTo>
                  <a:lnTo>
                    <a:pt x="665746" y="63397"/>
                  </a:lnTo>
                  <a:lnTo>
                    <a:pt x="716745" y="45478"/>
                  </a:lnTo>
                  <a:lnTo>
                    <a:pt x="768433" y="29627"/>
                  </a:lnTo>
                  <a:lnTo>
                    <a:pt x="821500" y="17222"/>
                  </a:lnTo>
                  <a:lnTo>
                    <a:pt x="875256" y="7573"/>
                  </a:lnTo>
                  <a:lnTo>
                    <a:pt x="928959" y="0"/>
                  </a:lnTo>
                </a:path>
                <a:path w="1753234" h="2069464">
                  <a:moveTo>
                    <a:pt x="1145466" y="0"/>
                  </a:moveTo>
                  <a:lnTo>
                    <a:pt x="1199170" y="7573"/>
                  </a:lnTo>
                  <a:lnTo>
                    <a:pt x="1252925" y="17222"/>
                  </a:lnTo>
                  <a:lnTo>
                    <a:pt x="1305992" y="29627"/>
                  </a:lnTo>
                  <a:lnTo>
                    <a:pt x="1357681" y="45478"/>
                  </a:lnTo>
                  <a:lnTo>
                    <a:pt x="1408680" y="63397"/>
                  </a:lnTo>
                  <a:lnTo>
                    <a:pt x="1458990" y="84072"/>
                  </a:lnTo>
                  <a:lnTo>
                    <a:pt x="1507921" y="107504"/>
                  </a:lnTo>
                  <a:lnTo>
                    <a:pt x="1556164" y="133693"/>
                  </a:lnTo>
                  <a:lnTo>
                    <a:pt x="1602339" y="161949"/>
                  </a:lnTo>
                  <a:lnTo>
                    <a:pt x="1647135" y="192273"/>
                  </a:lnTo>
                  <a:lnTo>
                    <a:pt x="1689864" y="225353"/>
                  </a:lnTo>
                  <a:lnTo>
                    <a:pt x="1731215" y="261191"/>
                  </a:lnTo>
                  <a:lnTo>
                    <a:pt x="1753110" y="281933"/>
                  </a:lnTo>
                </a:path>
                <a:path w="1753234" h="2069464">
                  <a:moveTo>
                    <a:pt x="1753110" y="1781166"/>
                  </a:moveTo>
                  <a:lnTo>
                    <a:pt x="1689864" y="1837341"/>
                  </a:lnTo>
                  <a:lnTo>
                    <a:pt x="1646446" y="1870422"/>
                  </a:lnTo>
                  <a:lnTo>
                    <a:pt x="1601650" y="1901435"/>
                  </a:lnTo>
                  <a:lnTo>
                    <a:pt x="1555475" y="1929691"/>
                  </a:lnTo>
                  <a:lnTo>
                    <a:pt x="1507921" y="1955880"/>
                  </a:lnTo>
                  <a:lnTo>
                    <a:pt x="1458990" y="1979312"/>
                  </a:lnTo>
                  <a:lnTo>
                    <a:pt x="1408680" y="1999987"/>
                  </a:lnTo>
                  <a:lnTo>
                    <a:pt x="1357681" y="2017906"/>
                  </a:lnTo>
                  <a:lnTo>
                    <a:pt x="1305303" y="2033757"/>
                  </a:lnTo>
                  <a:lnTo>
                    <a:pt x="1252925" y="2046162"/>
                  </a:lnTo>
                  <a:lnTo>
                    <a:pt x="1199170" y="2055811"/>
                  </a:lnTo>
                  <a:lnTo>
                    <a:pt x="1145414" y="2063392"/>
                  </a:lnTo>
                  <a:lnTo>
                    <a:pt x="1091658" y="2067527"/>
                  </a:lnTo>
                  <a:lnTo>
                    <a:pt x="1037213" y="2068905"/>
                  </a:lnTo>
                  <a:lnTo>
                    <a:pt x="1037213" y="2068216"/>
                  </a:lnTo>
                  <a:lnTo>
                    <a:pt x="982768" y="2066837"/>
                  </a:lnTo>
                  <a:lnTo>
                    <a:pt x="929012" y="2062702"/>
                  </a:lnTo>
                  <a:lnTo>
                    <a:pt x="875256" y="2055121"/>
                  </a:lnTo>
                  <a:lnTo>
                    <a:pt x="821500" y="2045473"/>
                  </a:lnTo>
                  <a:lnTo>
                    <a:pt x="769122" y="2033068"/>
                  </a:lnTo>
                  <a:lnTo>
                    <a:pt x="716745" y="2017217"/>
                  </a:lnTo>
                  <a:lnTo>
                    <a:pt x="665746" y="1999298"/>
                  </a:lnTo>
                  <a:lnTo>
                    <a:pt x="615436" y="1978623"/>
                  </a:lnTo>
                  <a:lnTo>
                    <a:pt x="566504" y="1955191"/>
                  </a:lnTo>
                  <a:lnTo>
                    <a:pt x="518951" y="1929691"/>
                  </a:lnTo>
                  <a:lnTo>
                    <a:pt x="472776" y="1900746"/>
                  </a:lnTo>
                  <a:lnTo>
                    <a:pt x="427979" y="1870422"/>
                  </a:lnTo>
                  <a:lnTo>
                    <a:pt x="384561" y="1837341"/>
                  </a:lnTo>
                  <a:lnTo>
                    <a:pt x="343210" y="1802193"/>
                  </a:lnTo>
                  <a:lnTo>
                    <a:pt x="303927" y="1764977"/>
                  </a:lnTo>
                  <a:lnTo>
                    <a:pt x="266711" y="1725005"/>
                  </a:lnTo>
                  <a:lnTo>
                    <a:pt x="231563" y="1684344"/>
                  </a:lnTo>
                  <a:lnTo>
                    <a:pt x="198483" y="1640925"/>
                  </a:lnTo>
                  <a:lnTo>
                    <a:pt x="167470" y="1596129"/>
                  </a:lnTo>
                  <a:lnTo>
                    <a:pt x="139213" y="1549954"/>
                  </a:lnTo>
                  <a:lnTo>
                    <a:pt x="113025" y="1502401"/>
                  </a:lnTo>
                  <a:lnTo>
                    <a:pt x="89593" y="1453469"/>
                  </a:lnTo>
                  <a:lnTo>
                    <a:pt x="68917" y="1403159"/>
                  </a:lnTo>
                  <a:lnTo>
                    <a:pt x="50999" y="1352160"/>
                  </a:lnTo>
                  <a:lnTo>
                    <a:pt x="35148" y="1299782"/>
                  </a:lnTo>
                  <a:lnTo>
                    <a:pt x="22742" y="1247405"/>
                  </a:lnTo>
                  <a:lnTo>
                    <a:pt x="13094" y="1193649"/>
                  </a:lnTo>
                  <a:lnTo>
                    <a:pt x="5513" y="1139893"/>
                  </a:lnTo>
                  <a:lnTo>
                    <a:pt x="1378" y="1086137"/>
                  </a:lnTo>
                  <a:lnTo>
                    <a:pt x="0" y="103169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87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2"/>
                  </a:moveTo>
                  <a:lnTo>
                    <a:pt x="1378" y="977247"/>
                  </a:lnTo>
                  <a:lnTo>
                    <a:pt x="5513" y="923491"/>
                  </a:lnTo>
                  <a:lnTo>
                    <a:pt x="13094" y="869735"/>
                  </a:lnTo>
                  <a:lnTo>
                    <a:pt x="22742" y="815979"/>
                  </a:lnTo>
                  <a:lnTo>
                    <a:pt x="35148" y="762912"/>
                  </a:lnTo>
                  <a:lnTo>
                    <a:pt x="50999" y="711224"/>
                  </a:lnTo>
                  <a:lnTo>
                    <a:pt x="68917" y="660225"/>
                  </a:lnTo>
                  <a:lnTo>
                    <a:pt x="89593" y="609915"/>
                  </a:lnTo>
                  <a:lnTo>
                    <a:pt x="113025" y="560983"/>
                  </a:lnTo>
                  <a:lnTo>
                    <a:pt x="139213" y="512741"/>
                  </a:lnTo>
                  <a:lnTo>
                    <a:pt x="167470" y="466566"/>
                  </a:lnTo>
                  <a:lnTo>
                    <a:pt x="197794" y="421769"/>
                  </a:lnTo>
                  <a:lnTo>
                    <a:pt x="230874" y="379040"/>
                  </a:lnTo>
                  <a:lnTo>
                    <a:pt x="266711" y="337689"/>
                  </a:lnTo>
                  <a:lnTo>
                    <a:pt x="303927" y="298406"/>
                  </a:lnTo>
                  <a:lnTo>
                    <a:pt x="343210" y="261191"/>
                  </a:lnTo>
                  <a:lnTo>
                    <a:pt x="384561" y="225353"/>
                  </a:lnTo>
                  <a:lnTo>
                    <a:pt x="427290" y="192273"/>
                  </a:lnTo>
                  <a:lnTo>
                    <a:pt x="472087" y="161949"/>
                  </a:lnTo>
                  <a:lnTo>
                    <a:pt x="518951" y="133693"/>
                  </a:lnTo>
                  <a:lnTo>
                    <a:pt x="566504" y="107504"/>
                  </a:lnTo>
                  <a:lnTo>
                    <a:pt x="615436" y="84072"/>
                  </a:lnTo>
                  <a:lnTo>
                    <a:pt x="665746" y="63397"/>
                  </a:lnTo>
                  <a:lnTo>
                    <a:pt x="716745" y="45478"/>
                  </a:lnTo>
                  <a:lnTo>
                    <a:pt x="768433" y="29627"/>
                  </a:lnTo>
                  <a:lnTo>
                    <a:pt x="821500" y="17222"/>
                  </a:lnTo>
                  <a:lnTo>
                    <a:pt x="875256" y="7573"/>
                  </a:lnTo>
                  <a:lnTo>
                    <a:pt x="928959" y="0"/>
                  </a:lnTo>
                </a:path>
                <a:path w="1753234" h="2069464">
                  <a:moveTo>
                    <a:pt x="1145466" y="0"/>
                  </a:moveTo>
                  <a:lnTo>
                    <a:pt x="1199170" y="7573"/>
                  </a:lnTo>
                  <a:lnTo>
                    <a:pt x="1252925" y="17222"/>
                  </a:lnTo>
                  <a:lnTo>
                    <a:pt x="1305992" y="29627"/>
                  </a:lnTo>
                  <a:lnTo>
                    <a:pt x="1357681" y="45478"/>
                  </a:lnTo>
                  <a:lnTo>
                    <a:pt x="1408680" y="63397"/>
                  </a:lnTo>
                  <a:lnTo>
                    <a:pt x="1458990" y="84072"/>
                  </a:lnTo>
                  <a:lnTo>
                    <a:pt x="1507921" y="107504"/>
                  </a:lnTo>
                  <a:lnTo>
                    <a:pt x="1556164" y="133693"/>
                  </a:lnTo>
                  <a:lnTo>
                    <a:pt x="1602339" y="161949"/>
                  </a:lnTo>
                  <a:lnTo>
                    <a:pt x="1647135" y="192273"/>
                  </a:lnTo>
                  <a:lnTo>
                    <a:pt x="1689864" y="225353"/>
                  </a:lnTo>
                  <a:lnTo>
                    <a:pt x="1731215" y="261191"/>
                  </a:lnTo>
                  <a:lnTo>
                    <a:pt x="1753110" y="281933"/>
                  </a:lnTo>
                </a:path>
                <a:path w="1753234" h="2069464">
                  <a:moveTo>
                    <a:pt x="1753110" y="1781166"/>
                  </a:moveTo>
                  <a:lnTo>
                    <a:pt x="1689864" y="1837341"/>
                  </a:lnTo>
                  <a:lnTo>
                    <a:pt x="1646446" y="1870422"/>
                  </a:lnTo>
                  <a:lnTo>
                    <a:pt x="1601650" y="1901435"/>
                  </a:lnTo>
                  <a:lnTo>
                    <a:pt x="1555475" y="1929691"/>
                  </a:lnTo>
                  <a:lnTo>
                    <a:pt x="1507921" y="1955880"/>
                  </a:lnTo>
                  <a:lnTo>
                    <a:pt x="1458990" y="1979312"/>
                  </a:lnTo>
                  <a:lnTo>
                    <a:pt x="1408680" y="1999987"/>
                  </a:lnTo>
                  <a:lnTo>
                    <a:pt x="1357681" y="2017906"/>
                  </a:lnTo>
                  <a:lnTo>
                    <a:pt x="1305303" y="2033757"/>
                  </a:lnTo>
                  <a:lnTo>
                    <a:pt x="1252925" y="2046162"/>
                  </a:lnTo>
                  <a:lnTo>
                    <a:pt x="1199170" y="2055811"/>
                  </a:lnTo>
                  <a:lnTo>
                    <a:pt x="1145414" y="2063392"/>
                  </a:lnTo>
                  <a:lnTo>
                    <a:pt x="1091658" y="2067527"/>
                  </a:lnTo>
                  <a:lnTo>
                    <a:pt x="1037213" y="2068905"/>
                  </a:lnTo>
                  <a:lnTo>
                    <a:pt x="1037213" y="2068216"/>
                  </a:lnTo>
                  <a:lnTo>
                    <a:pt x="982768" y="2066837"/>
                  </a:lnTo>
                  <a:lnTo>
                    <a:pt x="929012" y="2062702"/>
                  </a:lnTo>
                  <a:lnTo>
                    <a:pt x="875256" y="2055121"/>
                  </a:lnTo>
                  <a:lnTo>
                    <a:pt x="821500" y="2045473"/>
                  </a:lnTo>
                  <a:lnTo>
                    <a:pt x="769122" y="2033068"/>
                  </a:lnTo>
                  <a:lnTo>
                    <a:pt x="716745" y="2017217"/>
                  </a:lnTo>
                  <a:lnTo>
                    <a:pt x="665746" y="1999298"/>
                  </a:lnTo>
                  <a:lnTo>
                    <a:pt x="615436" y="1978623"/>
                  </a:lnTo>
                  <a:lnTo>
                    <a:pt x="566504" y="1955191"/>
                  </a:lnTo>
                  <a:lnTo>
                    <a:pt x="518951" y="1929691"/>
                  </a:lnTo>
                  <a:lnTo>
                    <a:pt x="472776" y="1900746"/>
                  </a:lnTo>
                  <a:lnTo>
                    <a:pt x="427979" y="1870422"/>
                  </a:lnTo>
                  <a:lnTo>
                    <a:pt x="384561" y="1837341"/>
                  </a:lnTo>
                  <a:lnTo>
                    <a:pt x="343210" y="1802193"/>
                  </a:lnTo>
                  <a:lnTo>
                    <a:pt x="303927" y="1764977"/>
                  </a:lnTo>
                  <a:lnTo>
                    <a:pt x="266711" y="1725005"/>
                  </a:lnTo>
                  <a:lnTo>
                    <a:pt x="231563" y="1684344"/>
                  </a:lnTo>
                  <a:lnTo>
                    <a:pt x="198483" y="1640925"/>
                  </a:lnTo>
                  <a:lnTo>
                    <a:pt x="167470" y="1596129"/>
                  </a:lnTo>
                  <a:lnTo>
                    <a:pt x="139213" y="1549954"/>
                  </a:lnTo>
                  <a:lnTo>
                    <a:pt x="113025" y="1502401"/>
                  </a:lnTo>
                  <a:lnTo>
                    <a:pt x="89593" y="1453469"/>
                  </a:lnTo>
                  <a:lnTo>
                    <a:pt x="68917" y="1403159"/>
                  </a:lnTo>
                  <a:lnTo>
                    <a:pt x="50999" y="1352160"/>
                  </a:lnTo>
                  <a:lnTo>
                    <a:pt x="35148" y="1299782"/>
                  </a:lnTo>
                  <a:lnTo>
                    <a:pt x="22742" y="1247405"/>
                  </a:lnTo>
                  <a:lnTo>
                    <a:pt x="13094" y="1193649"/>
                  </a:lnTo>
                  <a:lnTo>
                    <a:pt x="5513" y="1139893"/>
                  </a:lnTo>
                  <a:lnTo>
                    <a:pt x="1378" y="1086137"/>
                  </a:lnTo>
                  <a:lnTo>
                    <a:pt x="0" y="1031692"/>
                  </a:lnTo>
                </a:path>
              </a:pathLst>
            </a:custGeom>
            <a:ln w="17918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0204" y="2344537"/>
            <a:ext cx="2563399" cy="19861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091469" y="2344537"/>
            <a:ext cx="1292225" cy="156210"/>
          </a:xfrm>
          <a:custGeom>
            <a:avLst/>
            <a:gdLst/>
            <a:ahLst/>
            <a:cxnLst/>
            <a:rect l="l" t="t" r="r" b="b"/>
            <a:pathLst>
              <a:path w="1292225" h="156210">
                <a:moveTo>
                  <a:pt x="87543" y="55539"/>
                </a:moveTo>
                <a:lnTo>
                  <a:pt x="20044" y="55539"/>
                </a:lnTo>
                <a:lnTo>
                  <a:pt x="20155" y="54636"/>
                </a:lnTo>
                <a:lnTo>
                  <a:pt x="56274" y="39938"/>
                </a:lnTo>
                <a:lnTo>
                  <a:pt x="65994" y="39938"/>
                </a:lnTo>
                <a:lnTo>
                  <a:pt x="73894" y="42750"/>
                </a:lnTo>
                <a:lnTo>
                  <a:pt x="86085" y="53998"/>
                </a:lnTo>
                <a:lnTo>
                  <a:pt x="87543" y="55539"/>
                </a:lnTo>
                <a:close/>
              </a:path>
              <a:path w="1292225" h="156210">
                <a:moveTo>
                  <a:pt x="157899" y="58224"/>
                </a:moveTo>
                <a:lnTo>
                  <a:pt x="89287" y="58224"/>
                </a:lnTo>
                <a:lnTo>
                  <a:pt x="90457" y="55949"/>
                </a:lnTo>
                <a:lnTo>
                  <a:pt x="127177" y="39938"/>
                </a:lnTo>
                <a:lnTo>
                  <a:pt x="133744" y="39938"/>
                </a:lnTo>
                <a:lnTo>
                  <a:pt x="139368" y="41173"/>
                </a:lnTo>
                <a:lnTo>
                  <a:pt x="148731" y="46082"/>
                </a:lnTo>
                <a:lnTo>
                  <a:pt x="152470" y="49544"/>
                </a:lnTo>
                <a:lnTo>
                  <a:pt x="157899" y="58224"/>
                </a:lnTo>
                <a:close/>
              </a:path>
              <a:path w="1292225" h="156210">
                <a:moveTo>
                  <a:pt x="21895" y="154095"/>
                </a:moveTo>
                <a:lnTo>
                  <a:pt x="0" y="154095"/>
                </a:lnTo>
                <a:lnTo>
                  <a:pt x="0" y="41742"/>
                </a:lnTo>
                <a:lnTo>
                  <a:pt x="20676" y="41742"/>
                </a:lnTo>
                <a:lnTo>
                  <a:pt x="20044" y="55539"/>
                </a:lnTo>
                <a:lnTo>
                  <a:pt x="87543" y="55539"/>
                </a:lnTo>
                <a:lnTo>
                  <a:pt x="89190" y="57281"/>
                </a:lnTo>
                <a:lnTo>
                  <a:pt x="89287" y="58224"/>
                </a:lnTo>
                <a:lnTo>
                  <a:pt x="157899" y="58224"/>
                </a:lnTo>
                <a:lnTo>
                  <a:pt x="158061" y="58484"/>
                </a:lnTo>
                <a:lnTo>
                  <a:pt x="158882" y="60614"/>
                </a:lnTo>
                <a:lnTo>
                  <a:pt x="45221" y="60614"/>
                </a:lnTo>
                <a:lnTo>
                  <a:pt x="39109" y="63036"/>
                </a:lnTo>
                <a:lnTo>
                  <a:pt x="27990" y="72724"/>
                </a:lnTo>
                <a:lnTo>
                  <a:pt x="24106" y="79030"/>
                </a:lnTo>
                <a:lnTo>
                  <a:pt x="21895" y="86800"/>
                </a:lnTo>
                <a:lnTo>
                  <a:pt x="21895" y="154095"/>
                </a:lnTo>
                <a:close/>
              </a:path>
              <a:path w="1292225" h="156210">
                <a:moveTo>
                  <a:pt x="92408" y="154095"/>
                </a:moveTo>
                <a:lnTo>
                  <a:pt x="70513" y="154095"/>
                </a:lnTo>
                <a:lnTo>
                  <a:pt x="70513" y="80380"/>
                </a:lnTo>
                <a:lnTo>
                  <a:pt x="68969" y="72317"/>
                </a:lnTo>
                <a:lnTo>
                  <a:pt x="62792" y="62954"/>
                </a:lnTo>
                <a:lnTo>
                  <a:pt x="58127" y="60614"/>
                </a:lnTo>
                <a:lnTo>
                  <a:pt x="115604" y="60614"/>
                </a:lnTo>
                <a:lnTo>
                  <a:pt x="109443" y="63101"/>
                </a:lnTo>
                <a:lnTo>
                  <a:pt x="98423" y="73049"/>
                </a:lnTo>
                <a:lnTo>
                  <a:pt x="94587" y="79356"/>
                </a:lnTo>
                <a:lnTo>
                  <a:pt x="92464" y="86800"/>
                </a:lnTo>
                <a:lnTo>
                  <a:pt x="92408" y="154095"/>
                </a:lnTo>
                <a:close/>
              </a:path>
              <a:path w="1292225" h="156210">
                <a:moveTo>
                  <a:pt x="163117" y="154095"/>
                </a:moveTo>
                <a:lnTo>
                  <a:pt x="141222" y="154095"/>
                </a:lnTo>
                <a:lnTo>
                  <a:pt x="141189" y="80380"/>
                </a:lnTo>
                <a:lnTo>
                  <a:pt x="139612" y="72529"/>
                </a:lnTo>
                <a:lnTo>
                  <a:pt x="133197" y="63036"/>
                </a:lnTo>
                <a:lnTo>
                  <a:pt x="128510" y="60614"/>
                </a:lnTo>
                <a:lnTo>
                  <a:pt x="158882" y="60614"/>
                </a:lnTo>
                <a:lnTo>
                  <a:pt x="160061" y="63670"/>
                </a:lnTo>
                <a:lnTo>
                  <a:pt x="162499" y="75471"/>
                </a:lnTo>
                <a:lnTo>
                  <a:pt x="163117" y="81956"/>
                </a:lnTo>
                <a:lnTo>
                  <a:pt x="163117" y="154095"/>
                </a:lnTo>
                <a:close/>
              </a:path>
              <a:path w="1292225" h="156210">
                <a:moveTo>
                  <a:pt x="239936" y="156095"/>
                </a:moveTo>
                <a:lnTo>
                  <a:pt x="224592" y="156095"/>
                </a:lnTo>
                <a:lnTo>
                  <a:pt x="217098" y="154550"/>
                </a:lnTo>
                <a:lnTo>
                  <a:pt x="183321" y="127128"/>
                </a:lnTo>
                <a:lnTo>
                  <a:pt x="176380" y="105591"/>
                </a:lnTo>
                <a:lnTo>
                  <a:pt x="176391" y="97431"/>
                </a:lnTo>
                <a:lnTo>
                  <a:pt x="192155" y="57017"/>
                </a:lnTo>
                <a:lnTo>
                  <a:pt x="232459" y="39938"/>
                </a:lnTo>
                <a:lnTo>
                  <a:pt x="240490" y="40437"/>
                </a:lnTo>
                <a:lnTo>
                  <a:pt x="273890" y="58809"/>
                </a:lnTo>
                <a:lnTo>
                  <a:pt x="226607" y="58809"/>
                </a:lnTo>
                <a:lnTo>
                  <a:pt x="221097" y="60272"/>
                </a:lnTo>
                <a:lnTo>
                  <a:pt x="198763" y="88897"/>
                </a:lnTo>
                <a:lnTo>
                  <a:pt x="287479" y="88897"/>
                </a:lnTo>
                <a:lnTo>
                  <a:pt x="287661" y="89958"/>
                </a:lnTo>
                <a:lnTo>
                  <a:pt x="288099" y="97431"/>
                </a:lnTo>
                <a:lnTo>
                  <a:pt x="288099" y="101933"/>
                </a:lnTo>
                <a:lnTo>
                  <a:pt x="287726" y="103982"/>
                </a:lnTo>
                <a:lnTo>
                  <a:pt x="286978" y="106940"/>
                </a:lnTo>
                <a:lnTo>
                  <a:pt x="199251" y="106940"/>
                </a:lnTo>
                <a:lnTo>
                  <a:pt x="199576" y="110776"/>
                </a:lnTo>
                <a:lnTo>
                  <a:pt x="227355" y="137418"/>
                </a:lnTo>
                <a:lnTo>
                  <a:pt x="275238" y="137418"/>
                </a:lnTo>
                <a:lnTo>
                  <a:pt x="274852" y="138003"/>
                </a:lnTo>
                <a:lnTo>
                  <a:pt x="265196" y="146781"/>
                </a:lnTo>
                <a:lnTo>
                  <a:pt x="259588" y="150162"/>
                </a:lnTo>
                <a:lnTo>
                  <a:pt x="246779" y="154908"/>
                </a:lnTo>
                <a:lnTo>
                  <a:pt x="239936" y="156095"/>
                </a:lnTo>
                <a:close/>
              </a:path>
              <a:path w="1292225" h="156210">
                <a:moveTo>
                  <a:pt x="287479" y="88897"/>
                </a:moveTo>
                <a:lnTo>
                  <a:pt x="266740" y="88897"/>
                </a:lnTo>
                <a:lnTo>
                  <a:pt x="266480" y="84931"/>
                </a:lnTo>
                <a:lnTo>
                  <a:pt x="264757" y="80380"/>
                </a:lnTo>
                <a:lnTo>
                  <a:pt x="261571" y="75243"/>
                </a:lnTo>
                <a:lnTo>
                  <a:pt x="258418" y="70107"/>
                </a:lnTo>
                <a:lnTo>
                  <a:pt x="254322" y="66092"/>
                </a:lnTo>
                <a:lnTo>
                  <a:pt x="244244" y="60272"/>
                </a:lnTo>
                <a:lnTo>
                  <a:pt x="238701" y="58809"/>
                </a:lnTo>
                <a:lnTo>
                  <a:pt x="273890" y="58809"/>
                </a:lnTo>
                <a:lnTo>
                  <a:pt x="277109" y="62756"/>
                </a:lnTo>
                <a:lnTo>
                  <a:pt x="280979" y="68952"/>
                </a:lnTo>
                <a:lnTo>
                  <a:pt x="284095" y="75615"/>
                </a:lnTo>
                <a:lnTo>
                  <a:pt x="286324" y="82606"/>
                </a:lnTo>
                <a:lnTo>
                  <a:pt x="287479" y="88897"/>
                </a:lnTo>
                <a:close/>
              </a:path>
              <a:path w="1292225" h="156210">
                <a:moveTo>
                  <a:pt x="275238" y="137418"/>
                </a:moveTo>
                <a:lnTo>
                  <a:pt x="239286" y="137418"/>
                </a:lnTo>
                <a:lnTo>
                  <a:pt x="244975" y="135890"/>
                </a:lnTo>
                <a:lnTo>
                  <a:pt x="255671" y="129778"/>
                </a:lnTo>
                <a:lnTo>
                  <a:pt x="259832" y="124788"/>
                </a:lnTo>
                <a:lnTo>
                  <a:pt x="262790" y="117863"/>
                </a:lnTo>
                <a:lnTo>
                  <a:pt x="282686" y="123179"/>
                </a:lnTo>
                <a:lnTo>
                  <a:pt x="279078" y="131599"/>
                </a:lnTo>
                <a:lnTo>
                  <a:pt x="275238" y="137418"/>
                </a:lnTo>
                <a:close/>
              </a:path>
              <a:path w="1292225" h="156210">
                <a:moveTo>
                  <a:pt x="388331" y="55539"/>
                </a:moveTo>
                <a:lnTo>
                  <a:pt x="320833" y="55539"/>
                </a:lnTo>
                <a:lnTo>
                  <a:pt x="320944" y="54636"/>
                </a:lnTo>
                <a:lnTo>
                  <a:pt x="357063" y="39938"/>
                </a:lnTo>
                <a:lnTo>
                  <a:pt x="366783" y="39938"/>
                </a:lnTo>
                <a:lnTo>
                  <a:pt x="374682" y="42750"/>
                </a:lnTo>
                <a:lnTo>
                  <a:pt x="386874" y="53998"/>
                </a:lnTo>
                <a:lnTo>
                  <a:pt x="388331" y="55539"/>
                </a:lnTo>
                <a:close/>
              </a:path>
              <a:path w="1292225" h="156210">
                <a:moveTo>
                  <a:pt x="458687" y="58224"/>
                </a:moveTo>
                <a:lnTo>
                  <a:pt x="390076" y="58224"/>
                </a:lnTo>
                <a:lnTo>
                  <a:pt x="391246" y="55949"/>
                </a:lnTo>
                <a:lnTo>
                  <a:pt x="427966" y="39938"/>
                </a:lnTo>
                <a:lnTo>
                  <a:pt x="434533" y="39938"/>
                </a:lnTo>
                <a:lnTo>
                  <a:pt x="440157" y="41173"/>
                </a:lnTo>
                <a:lnTo>
                  <a:pt x="449520" y="46082"/>
                </a:lnTo>
                <a:lnTo>
                  <a:pt x="453258" y="49544"/>
                </a:lnTo>
                <a:lnTo>
                  <a:pt x="458687" y="58224"/>
                </a:lnTo>
                <a:close/>
              </a:path>
              <a:path w="1292225" h="156210">
                <a:moveTo>
                  <a:pt x="322683" y="154095"/>
                </a:moveTo>
                <a:lnTo>
                  <a:pt x="300788" y="154095"/>
                </a:lnTo>
                <a:lnTo>
                  <a:pt x="300788" y="41742"/>
                </a:lnTo>
                <a:lnTo>
                  <a:pt x="321464" y="41742"/>
                </a:lnTo>
                <a:lnTo>
                  <a:pt x="320833" y="55539"/>
                </a:lnTo>
                <a:lnTo>
                  <a:pt x="388331" y="55539"/>
                </a:lnTo>
                <a:lnTo>
                  <a:pt x="389979" y="57281"/>
                </a:lnTo>
                <a:lnTo>
                  <a:pt x="390076" y="58224"/>
                </a:lnTo>
                <a:lnTo>
                  <a:pt x="458687" y="58224"/>
                </a:lnTo>
                <a:lnTo>
                  <a:pt x="458850" y="58484"/>
                </a:lnTo>
                <a:lnTo>
                  <a:pt x="459671" y="60614"/>
                </a:lnTo>
                <a:lnTo>
                  <a:pt x="346009" y="60614"/>
                </a:lnTo>
                <a:lnTo>
                  <a:pt x="339897" y="63036"/>
                </a:lnTo>
                <a:lnTo>
                  <a:pt x="328779" y="72724"/>
                </a:lnTo>
                <a:lnTo>
                  <a:pt x="324894" y="79030"/>
                </a:lnTo>
                <a:lnTo>
                  <a:pt x="322683" y="86800"/>
                </a:lnTo>
                <a:lnTo>
                  <a:pt x="322683" y="154095"/>
                </a:lnTo>
                <a:close/>
              </a:path>
              <a:path w="1292225" h="156210">
                <a:moveTo>
                  <a:pt x="393197" y="154095"/>
                </a:moveTo>
                <a:lnTo>
                  <a:pt x="371302" y="154095"/>
                </a:lnTo>
                <a:lnTo>
                  <a:pt x="371302" y="80380"/>
                </a:lnTo>
                <a:lnTo>
                  <a:pt x="369758" y="72317"/>
                </a:lnTo>
                <a:lnTo>
                  <a:pt x="363580" y="62954"/>
                </a:lnTo>
                <a:lnTo>
                  <a:pt x="358915" y="60614"/>
                </a:lnTo>
                <a:lnTo>
                  <a:pt x="416393" y="60614"/>
                </a:lnTo>
                <a:lnTo>
                  <a:pt x="410232" y="63101"/>
                </a:lnTo>
                <a:lnTo>
                  <a:pt x="399211" y="73049"/>
                </a:lnTo>
                <a:lnTo>
                  <a:pt x="395375" y="79356"/>
                </a:lnTo>
                <a:lnTo>
                  <a:pt x="393253" y="86800"/>
                </a:lnTo>
                <a:lnTo>
                  <a:pt x="393197" y="154095"/>
                </a:lnTo>
                <a:close/>
              </a:path>
              <a:path w="1292225" h="156210">
                <a:moveTo>
                  <a:pt x="463905" y="154095"/>
                </a:moveTo>
                <a:lnTo>
                  <a:pt x="442010" y="154095"/>
                </a:lnTo>
                <a:lnTo>
                  <a:pt x="441978" y="80380"/>
                </a:lnTo>
                <a:lnTo>
                  <a:pt x="440401" y="72529"/>
                </a:lnTo>
                <a:lnTo>
                  <a:pt x="433986" y="63036"/>
                </a:lnTo>
                <a:lnTo>
                  <a:pt x="429299" y="60614"/>
                </a:lnTo>
                <a:lnTo>
                  <a:pt x="459671" y="60614"/>
                </a:lnTo>
                <a:lnTo>
                  <a:pt x="460849" y="63670"/>
                </a:lnTo>
                <a:lnTo>
                  <a:pt x="463287" y="75471"/>
                </a:lnTo>
                <a:lnTo>
                  <a:pt x="463905" y="81956"/>
                </a:lnTo>
                <a:lnTo>
                  <a:pt x="463905" y="154095"/>
                </a:lnTo>
                <a:close/>
              </a:path>
              <a:path w="1292225" h="156210">
                <a:moveTo>
                  <a:pt x="539051" y="31014"/>
                </a:moveTo>
                <a:lnTo>
                  <a:pt x="522422" y="24821"/>
                </a:lnTo>
                <a:lnTo>
                  <a:pt x="538124" y="0"/>
                </a:lnTo>
                <a:lnTo>
                  <a:pt x="563287" y="0"/>
                </a:lnTo>
                <a:lnTo>
                  <a:pt x="539051" y="31014"/>
                </a:lnTo>
                <a:close/>
              </a:path>
              <a:path w="1292225" h="156210">
                <a:moveTo>
                  <a:pt x="541018" y="156095"/>
                </a:moveTo>
                <a:lnTo>
                  <a:pt x="524795" y="156095"/>
                </a:lnTo>
                <a:lnTo>
                  <a:pt x="517334" y="154550"/>
                </a:lnTo>
                <a:lnTo>
                  <a:pt x="483947" y="127161"/>
                </a:lnTo>
                <a:lnTo>
                  <a:pt x="477169" y="105916"/>
                </a:lnTo>
                <a:lnTo>
                  <a:pt x="477169" y="90246"/>
                </a:lnTo>
                <a:lnTo>
                  <a:pt x="497861" y="51950"/>
                </a:lnTo>
                <a:lnTo>
                  <a:pt x="524990" y="39938"/>
                </a:lnTo>
                <a:lnTo>
                  <a:pt x="541115" y="39938"/>
                </a:lnTo>
                <a:lnTo>
                  <a:pt x="548528" y="41498"/>
                </a:lnTo>
                <a:lnTo>
                  <a:pt x="562084" y="47707"/>
                </a:lnTo>
                <a:lnTo>
                  <a:pt x="567984" y="51950"/>
                </a:lnTo>
                <a:lnTo>
                  <a:pt x="572991" y="57346"/>
                </a:lnTo>
                <a:lnTo>
                  <a:pt x="575693" y="60224"/>
                </a:lnTo>
                <a:lnTo>
                  <a:pt x="526778" y="60224"/>
                </a:lnTo>
                <a:lnTo>
                  <a:pt x="521219" y="61947"/>
                </a:lnTo>
                <a:lnTo>
                  <a:pt x="511141" y="68806"/>
                </a:lnTo>
                <a:lnTo>
                  <a:pt x="507045" y="73390"/>
                </a:lnTo>
                <a:lnTo>
                  <a:pt x="500771" y="84866"/>
                </a:lnTo>
                <a:lnTo>
                  <a:pt x="499281" y="90994"/>
                </a:lnTo>
                <a:lnTo>
                  <a:pt x="499319" y="105916"/>
                </a:lnTo>
                <a:lnTo>
                  <a:pt x="526746" y="135809"/>
                </a:lnTo>
                <a:lnTo>
                  <a:pt x="575785" y="135809"/>
                </a:lnTo>
                <a:lnTo>
                  <a:pt x="568147" y="144098"/>
                </a:lnTo>
                <a:lnTo>
                  <a:pt x="562246" y="148341"/>
                </a:lnTo>
                <a:lnTo>
                  <a:pt x="548527" y="154550"/>
                </a:lnTo>
                <a:lnTo>
                  <a:pt x="541018" y="156095"/>
                </a:lnTo>
                <a:close/>
              </a:path>
              <a:path w="1292225" h="156210">
                <a:moveTo>
                  <a:pt x="575785" y="135809"/>
                </a:moveTo>
                <a:lnTo>
                  <a:pt x="538970" y="135809"/>
                </a:lnTo>
                <a:lnTo>
                  <a:pt x="544561" y="134167"/>
                </a:lnTo>
                <a:lnTo>
                  <a:pt x="554704" y="127567"/>
                </a:lnTo>
                <a:lnTo>
                  <a:pt x="558800" y="123000"/>
                </a:lnTo>
                <a:lnTo>
                  <a:pt x="565075" y="111329"/>
                </a:lnTo>
                <a:lnTo>
                  <a:pt x="566652" y="104941"/>
                </a:lnTo>
                <a:lnTo>
                  <a:pt x="566652" y="90994"/>
                </a:lnTo>
                <a:lnTo>
                  <a:pt x="565091" y="84590"/>
                </a:lnTo>
                <a:lnTo>
                  <a:pt x="558849" y="73016"/>
                </a:lnTo>
                <a:lnTo>
                  <a:pt x="554737" y="68481"/>
                </a:lnTo>
                <a:lnTo>
                  <a:pt x="549632" y="65198"/>
                </a:lnTo>
                <a:lnTo>
                  <a:pt x="544561" y="61882"/>
                </a:lnTo>
                <a:lnTo>
                  <a:pt x="538970" y="60224"/>
                </a:lnTo>
                <a:lnTo>
                  <a:pt x="575693" y="60224"/>
                </a:lnTo>
                <a:lnTo>
                  <a:pt x="578029" y="62711"/>
                </a:lnTo>
                <a:lnTo>
                  <a:pt x="581898" y="68871"/>
                </a:lnTo>
                <a:lnTo>
                  <a:pt x="584596" y="75828"/>
                </a:lnTo>
                <a:lnTo>
                  <a:pt x="587327" y="82785"/>
                </a:lnTo>
                <a:lnTo>
                  <a:pt x="588693" y="90246"/>
                </a:lnTo>
                <a:lnTo>
                  <a:pt x="588693" y="105916"/>
                </a:lnTo>
                <a:lnTo>
                  <a:pt x="587327" y="113247"/>
                </a:lnTo>
                <a:lnTo>
                  <a:pt x="581898" y="127161"/>
                </a:lnTo>
                <a:lnTo>
                  <a:pt x="578062" y="133338"/>
                </a:lnTo>
                <a:lnTo>
                  <a:pt x="575785" y="135809"/>
                </a:lnTo>
                <a:close/>
              </a:path>
              <a:path w="1292225" h="156210">
                <a:moveTo>
                  <a:pt x="663398" y="57969"/>
                </a:moveTo>
                <a:lnTo>
                  <a:pt x="623021" y="57969"/>
                </a:lnTo>
                <a:lnTo>
                  <a:pt x="623587" y="56622"/>
                </a:lnTo>
                <a:lnTo>
                  <a:pt x="626562" y="53878"/>
                </a:lnTo>
                <a:lnTo>
                  <a:pt x="638447" y="44733"/>
                </a:lnTo>
                <a:lnTo>
                  <a:pt x="645437" y="41937"/>
                </a:lnTo>
                <a:lnTo>
                  <a:pt x="652914" y="41352"/>
                </a:lnTo>
                <a:lnTo>
                  <a:pt x="654344" y="41222"/>
                </a:lnTo>
                <a:lnTo>
                  <a:pt x="655661" y="41157"/>
                </a:lnTo>
                <a:lnTo>
                  <a:pt x="658067" y="41157"/>
                </a:lnTo>
                <a:lnTo>
                  <a:pt x="660245" y="41466"/>
                </a:lnTo>
                <a:lnTo>
                  <a:pt x="663398" y="42083"/>
                </a:lnTo>
                <a:lnTo>
                  <a:pt x="663398" y="57969"/>
                </a:lnTo>
                <a:close/>
              </a:path>
              <a:path w="1292225" h="156210">
                <a:moveTo>
                  <a:pt x="625070" y="154095"/>
                </a:moveTo>
                <a:lnTo>
                  <a:pt x="603174" y="154095"/>
                </a:lnTo>
                <a:lnTo>
                  <a:pt x="603174" y="41742"/>
                </a:lnTo>
                <a:lnTo>
                  <a:pt x="624240" y="41742"/>
                </a:lnTo>
                <a:lnTo>
                  <a:pt x="623021" y="57969"/>
                </a:lnTo>
                <a:lnTo>
                  <a:pt x="663398" y="57969"/>
                </a:lnTo>
                <a:lnTo>
                  <a:pt x="663398" y="61930"/>
                </a:lnTo>
                <a:lnTo>
                  <a:pt x="655675" y="62528"/>
                </a:lnTo>
                <a:lnTo>
                  <a:pt x="648842" y="63881"/>
                </a:lnTo>
                <a:lnTo>
                  <a:pt x="625070" y="85922"/>
                </a:lnTo>
                <a:lnTo>
                  <a:pt x="625070" y="154095"/>
                </a:lnTo>
                <a:close/>
              </a:path>
              <a:path w="1292225" h="156210">
                <a:moveTo>
                  <a:pt x="695173" y="28283"/>
                </a:moveTo>
                <a:lnTo>
                  <a:pt x="673278" y="28283"/>
                </a:lnTo>
                <a:lnTo>
                  <a:pt x="673278" y="0"/>
                </a:lnTo>
                <a:lnTo>
                  <a:pt x="695173" y="0"/>
                </a:lnTo>
                <a:lnTo>
                  <a:pt x="695173" y="28283"/>
                </a:lnTo>
                <a:close/>
              </a:path>
              <a:path w="1292225" h="156210">
                <a:moveTo>
                  <a:pt x="695173" y="154095"/>
                </a:moveTo>
                <a:lnTo>
                  <a:pt x="673278" y="154095"/>
                </a:lnTo>
                <a:lnTo>
                  <a:pt x="673278" y="41742"/>
                </a:lnTo>
                <a:lnTo>
                  <a:pt x="695173" y="41742"/>
                </a:lnTo>
                <a:lnTo>
                  <a:pt x="695173" y="154095"/>
                </a:lnTo>
                <a:close/>
              </a:path>
              <a:path w="1292225" h="156210">
                <a:moveTo>
                  <a:pt x="722719" y="73634"/>
                </a:moveTo>
                <a:lnTo>
                  <a:pt x="713551" y="56761"/>
                </a:lnTo>
                <a:lnTo>
                  <a:pt x="720195" y="52412"/>
                </a:lnTo>
                <a:lnTo>
                  <a:pt x="726425" y="48776"/>
                </a:lnTo>
                <a:lnTo>
                  <a:pt x="732240" y="45853"/>
                </a:lnTo>
                <a:lnTo>
                  <a:pt x="737641" y="43644"/>
                </a:lnTo>
                <a:lnTo>
                  <a:pt x="744566" y="41173"/>
                </a:lnTo>
                <a:lnTo>
                  <a:pt x="751652" y="39938"/>
                </a:lnTo>
                <a:lnTo>
                  <a:pt x="758903" y="39938"/>
                </a:lnTo>
                <a:lnTo>
                  <a:pt x="797627" y="58782"/>
                </a:lnTo>
                <a:lnTo>
                  <a:pt x="798054" y="59638"/>
                </a:lnTo>
                <a:lnTo>
                  <a:pt x="752466" y="59638"/>
                </a:lnTo>
                <a:lnTo>
                  <a:pt x="747427" y="60597"/>
                </a:lnTo>
                <a:lnTo>
                  <a:pt x="737414" y="64434"/>
                </a:lnTo>
                <a:lnTo>
                  <a:pt x="730847" y="68140"/>
                </a:lnTo>
                <a:lnTo>
                  <a:pt x="722719" y="73634"/>
                </a:lnTo>
                <a:close/>
              </a:path>
              <a:path w="1292225" h="156210">
                <a:moveTo>
                  <a:pt x="804595" y="87044"/>
                </a:moveTo>
                <a:lnTo>
                  <a:pt x="782748" y="87044"/>
                </a:lnTo>
                <a:lnTo>
                  <a:pt x="782748" y="76576"/>
                </a:lnTo>
                <a:lnTo>
                  <a:pt x="780554" y="70578"/>
                </a:lnTo>
                <a:lnTo>
                  <a:pt x="771776" y="61833"/>
                </a:lnTo>
                <a:lnTo>
                  <a:pt x="765567" y="59638"/>
                </a:lnTo>
                <a:lnTo>
                  <a:pt x="798054" y="59638"/>
                </a:lnTo>
                <a:lnTo>
                  <a:pt x="801498" y="66551"/>
                </a:lnTo>
                <a:lnTo>
                  <a:pt x="803820" y="75435"/>
                </a:lnTo>
                <a:lnTo>
                  <a:pt x="804489" y="84069"/>
                </a:lnTo>
                <a:lnTo>
                  <a:pt x="804595" y="87044"/>
                </a:lnTo>
                <a:close/>
              </a:path>
              <a:path w="1292225" h="156210">
                <a:moveTo>
                  <a:pt x="756057" y="156095"/>
                </a:moveTo>
                <a:lnTo>
                  <a:pt x="740388" y="156095"/>
                </a:lnTo>
                <a:lnTo>
                  <a:pt x="733660" y="154485"/>
                </a:lnTo>
                <a:lnTo>
                  <a:pt x="708431" y="126641"/>
                </a:lnTo>
                <a:lnTo>
                  <a:pt x="708431" y="112499"/>
                </a:lnTo>
                <a:lnTo>
                  <a:pt x="739169" y="85484"/>
                </a:lnTo>
                <a:lnTo>
                  <a:pt x="747345" y="84069"/>
                </a:lnTo>
                <a:lnTo>
                  <a:pt x="761779" y="84069"/>
                </a:lnTo>
                <a:lnTo>
                  <a:pt x="767274" y="84492"/>
                </a:lnTo>
                <a:lnTo>
                  <a:pt x="778717" y="86150"/>
                </a:lnTo>
                <a:lnTo>
                  <a:pt x="781968" y="86719"/>
                </a:lnTo>
                <a:lnTo>
                  <a:pt x="782748" y="87044"/>
                </a:lnTo>
                <a:lnTo>
                  <a:pt x="804595" y="87044"/>
                </a:lnTo>
                <a:lnTo>
                  <a:pt x="804595" y="101576"/>
                </a:lnTo>
                <a:lnTo>
                  <a:pt x="749214" y="101576"/>
                </a:lnTo>
                <a:lnTo>
                  <a:pt x="742241" y="103185"/>
                </a:lnTo>
                <a:lnTo>
                  <a:pt x="732195" y="109622"/>
                </a:lnTo>
                <a:lnTo>
                  <a:pt x="729692" y="113816"/>
                </a:lnTo>
                <a:lnTo>
                  <a:pt x="729755" y="122333"/>
                </a:lnTo>
                <a:lnTo>
                  <a:pt x="746467" y="137418"/>
                </a:lnTo>
                <a:lnTo>
                  <a:pt x="809618" y="137418"/>
                </a:lnTo>
                <a:lnTo>
                  <a:pt x="809618" y="142775"/>
                </a:lnTo>
                <a:lnTo>
                  <a:pt x="784975" y="142775"/>
                </a:lnTo>
                <a:lnTo>
                  <a:pt x="782883" y="145328"/>
                </a:lnTo>
                <a:lnTo>
                  <a:pt x="778649" y="148010"/>
                </a:lnTo>
                <a:lnTo>
                  <a:pt x="764234" y="154339"/>
                </a:lnTo>
                <a:lnTo>
                  <a:pt x="756057" y="156095"/>
                </a:lnTo>
                <a:close/>
              </a:path>
              <a:path w="1292225" h="156210">
                <a:moveTo>
                  <a:pt x="809618" y="137418"/>
                </a:moveTo>
                <a:lnTo>
                  <a:pt x="756870" y="137418"/>
                </a:lnTo>
                <a:lnTo>
                  <a:pt x="762365" y="136280"/>
                </a:lnTo>
                <a:lnTo>
                  <a:pt x="772508" y="131729"/>
                </a:lnTo>
                <a:lnTo>
                  <a:pt x="776377" y="128868"/>
                </a:lnTo>
                <a:lnTo>
                  <a:pt x="780310" y="123796"/>
                </a:lnTo>
                <a:lnTo>
                  <a:pt x="781236" y="122333"/>
                </a:lnTo>
                <a:lnTo>
                  <a:pt x="781822" y="121033"/>
                </a:lnTo>
                <a:lnTo>
                  <a:pt x="782440" y="119733"/>
                </a:lnTo>
                <a:lnTo>
                  <a:pt x="782748" y="118725"/>
                </a:lnTo>
                <a:lnTo>
                  <a:pt x="782748" y="105672"/>
                </a:lnTo>
                <a:lnTo>
                  <a:pt x="780245" y="104697"/>
                </a:lnTo>
                <a:lnTo>
                  <a:pt x="776685" y="103770"/>
                </a:lnTo>
                <a:lnTo>
                  <a:pt x="767452" y="102015"/>
                </a:lnTo>
                <a:lnTo>
                  <a:pt x="762803" y="101576"/>
                </a:lnTo>
                <a:lnTo>
                  <a:pt x="804595" y="101576"/>
                </a:lnTo>
                <a:lnTo>
                  <a:pt x="804692" y="134882"/>
                </a:lnTo>
                <a:lnTo>
                  <a:pt x="806432" y="135093"/>
                </a:lnTo>
                <a:lnTo>
                  <a:pt x="809618" y="135321"/>
                </a:lnTo>
                <a:lnTo>
                  <a:pt x="809618" y="137418"/>
                </a:lnTo>
                <a:close/>
              </a:path>
              <a:path w="1292225" h="156210">
                <a:moveTo>
                  <a:pt x="800466" y="154648"/>
                </a:moveTo>
                <a:lnTo>
                  <a:pt x="799442" y="154648"/>
                </a:lnTo>
                <a:lnTo>
                  <a:pt x="798694" y="154485"/>
                </a:lnTo>
                <a:lnTo>
                  <a:pt x="794435" y="154323"/>
                </a:lnTo>
                <a:lnTo>
                  <a:pt x="784975" y="142775"/>
                </a:lnTo>
                <a:lnTo>
                  <a:pt x="809618" y="142775"/>
                </a:lnTo>
                <a:lnTo>
                  <a:pt x="809618" y="153754"/>
                </a:lnTo>
                <a:lnTo>
                  <a:pt x="801766" y="154485"/>
                </a:lnTo>
                <a:lnTo>
                  <a:pt x="800466" y="154648"/>
                </a:lnTo>
                <a:close/>
              </a:path>
              <a:path w="1292225" h="156210">
                <a:moveTo>
                  <a:pt x="901664" y="154095"/>
                </a:moveTo>
                <a:lnTo>
                  <a:pt x="879428" y="154095"/>
                </a:lnTo>
                <a:lnTo>
                  <a:pt x="879428" y="3998"/>
                </a:lnTo>
                <a:lnTo>
                  <a:pt x="950250" y="3998"/>
                </a:lnTo>
                <a:lnTo>
                  <a:pt x="956443" y="5396"/>
                </a:lnTo>
                <a:lnTo>
                  <a:pt x="967626" y="10955"/>
                </a:lnTo>
                <a:lnTo>
                  <a:pt x="972487" y="14710"/>
                </a:lnTo>
                <a:lnTo>
                  <a:pt x="976616" y="19457"/>
                </a:lnTo>
                <a:lnTo>
                  <a:pt x="980777" y="24170"/>
                </a:lnTo>
                <a:lnTo>
                  <a:pt x="981085" y="24674"/>
                </a:lnTo>
                <a:lnTo>
                  <a:pt x="901664" y="24674"/>
                </a:lnTo>
                <a:lnTo>
                  <a:pt x="901664" y="81095"/>
                </a:lnTo>
                <a:lnTo>
                  <a:pt x="981724" y="81095"/>
                </a:lnTo>
                <a:lnTo>
                  <a:pt x="978436" y="85630"/>
                </a:lnTo>
                <a:lnTo>
                  <a:pt x="967968" y="94798"/>
                </a:lnTo>
                <a:lnTo>
                  <a:pt x="963758" y="97415"/>
                </a:lnTo>
                <a:lnTo>
                  <a:pt x="960572" y="98065"/>
                </a:lnTo>
                <a:lnTo>
                  <a:pt x="962926" y="101771"/>
                </a:lnTo>
                <a:lnTo>
                  <a:pt x="901664" y="101771"/>
                </a:lnTo>
                <a:lnTo>
                  <a:pt x="901664" y="154095"/>
                </a:lnTo>
                <a:close/>
              </a:path>
              <a:path w="1292225" h="156210">
                <a:moveTo>
                  <a:pt x="1015736" y="154095"/>
                </a:moveTo>
                <a:lnTo>
                  <a:pt x="996169" y="154095"/>
                </a:lnTo>
                <a:lnTo>
                  <a:pt x="993501" y="149896"/>
                </a:lnTo>
                <a:lnTo>
                  <a:pt x="1054552" y="3998"/>
                </a:lnTo>
                <a:lnTo>
                  <a:pt x="1071864" y="3998"/>
                </a:lnTo>
                <a:lnTo>
                  <a:pt x="1084933" y="35451"/>
                </a:lnTo>
                <a:lnTo>
                  <a:pt x="1063086" y="35451"/>
                </a:lnTo>
                <a:lnTo>
                  <a:pt x="1040362" y="90458"/>
                </a:lnTo>
                <a:lnTo>
                  <a:pt x="1107790" y="90458"/>
                </a:lnTo>
                <a:lnTo>
                  <a:pt x="1115814" y="109768"/>
                </a:lnTo>
                <a:lnTo>
                  <a:pt x="1033925" y="109768"/>
                </a:lnTo>
                <a:lnTo>
                  <a:pt x="1015736" y="154095"/>
                </a:lnTo>
                <a:close/>
              </a:path>
              <a:path w="1292225" h="156210">
                <a:moveTo>
                  <a:pt x="981724" y="81095"/>
                </a:moveTo>
                <a:lnTo>
                  <a:pt x="948576" y="81095"/>
                </a:lnTo>
                <a:lnTo>
                  <a:pt x="952656" y="79811"/>
                </a:lnTo>
                <a:lnTo>
                  <a:pt x="959612" y="74642"/>
                </a:lnTo>
                <a:lnTo>
                  <a:pt x="962344" y="71147"/>
                </a:lnTo>
                <a:lnTo>
                  <a:pt x="966310" y="62369"/>
                </a:lnTo>
                <a:lnTo>
                  <a:pt x="967302" y="57672"/>
                </a:lnTo>
                <a:lnTo>
                  <a:pt x="967302" y="47626"/>
                </a:lnTo>
                <a:lnTo>
                  <a:pt x="947129" y="24674"/>
                </a:lnTo>
                <a:lnTo>
                  <a:pt x="981085" y="24674"/>
                </a:lnTo>
                <a:lnTo>
                  <a:pt x="983963" y="29388"/>
                </a:lnTo>
                <a:lnTo>
                  <a:pt x="986174" y="35110"/>
                </a:lnTo>
                <a:lnTo>
                  <a:pt x="988416" y="40832"/>
                </a:lnTo>
                <a:lnTo>
                  <a:pt x="989538" y="46683"/>
                </a:lnTo>
                <a:lnTo>
                  <a:pt x="989538" y="60045"/>
                </a:lnTo>
                <a:lnTo>
                  <a:pt x="988125" y="67002"/>
                </a:lnTo>
                <a:lnTo>
                  <a:pt x="982467" y="80071"/>
                </a:lnTo>
                <a:lnTo>
                  <a:pt x="981724" y="81095"/>
                </a:lnTo>
                <a:close/>
              </a:path>
              <a:path w="1292225" h="156210">
                <a:moveTo>
                  <a:pt x="1107790" y="90458"/>
                </a:moveTo>
                <a:lnTo>
                  <a:pt x="1085518" y="90458"/>
                </a:lnTo>
                <a:lnTo>
                  <a:pt x="1063086" y="35451"/>
                </a:lnTo>
                <a:lnTo>
                  <a:pt x="1084933" y="35451"/>
                </a:lnTo>
                <a:lnTo>
                  <a:pt x="1107790" y="90458"/>
                </a:lnTo>
                <a:close/>
              </a:path>
              <a:path w="1292225" h="156210">
                <a:moveTo>
                  <a:pt x="991744" y="154095"/>
                </a:moveTo>
                <a:lnTo>
                  <a:pt x="970520" y="154095"/>
                </a:lnTo>
                <a:lnTo>
                  <a:pt x="937165" y="101771"/>
                </a:lnTo>
                <a:lnTo>
                  <a:pt x="962926" y="101771"/>
                </a:lnTo>
                <a:lnTo>
                  <a:pt x="993501" y="149896"/>
                </a:lnTo>
                <a:lnTo>
                  <a:pt x="991744" y="154095"/>
                </a:lnTo>
                <a:close/>
              </a:path>
              <a:path w="1292225" h="156210">
                <a:moveTo>
                  <a:pt x="1134233" y="154095"/>
                </a:moveTo>
                <a:lnTo>
                  <a:pt x="1110486" y="154095"/>
                </a:lnTo>
                <a:lnTo>
                  <a:pt x="1092101" y="109768"/>
                </a:lnTo>
                <a:lnTo>
                  <a:pt x="1115814" y="109768"/>
                </a:lnTo>
                <a:lnTo>
                  <a:pt x="1134233" y="154095"/>
                </a:lnTo>
                <a:close/>
              </a:path>
              <a:path w="1292225" h="156210">
                <a:moveTo>
                  <a:pt x="996169" y="154095"/>
                </a:moveTo>
                <a:lnTo>
                  <a:pt x="991744" y="154095"/>
                </a:lnTo>
                <a:lnTo>
                  <a:pt x="993501" y="149896"/>
                </a:lnTo>
                <a:lnTo>
                  <a:pt x="996169" y="154095"/>
                </a:lnTo>
                <a:close/>
              </a:path>
              <a:path w="1292225" h="156210">
                <a:moveTo>
                  <a:pt x="1166502" y="154095"/>
                </a:moveTo>
                <a:lnTo>
                  <a:pt x="1144265" y="154095"/>
                </a:lnTo>
                <a:lnTo>
                  <a:pt x="1144265" y="3998"/>
                </a:lnTo>
                <a:lnTo>
                  <a:pt x="1165136" y="3998"/>
                </a:lnTo>
                <a:lnTo>
                  <a:pt x="1191393" y="50032"/>
                </a:lnTo>
                <a:lnTo>
                  <a:pt x="1166502" y="50032"/>
                </a:lnTo>
                <a:lnTo>
                  <a:pt x="1166502" y="154095"/>
                </a:lnTo>
                <a:close/>
              </a:path>
              <a:path w="1292225" h="156210">
                <a:moveTo>
                  <a:pt x="1243117" y="96846"/>
                </a:moveTo>
                <a:lnTo>
                  <a:pt x="1218094" y="96846"/>
                </a:lnTo>
                <a:lnTo>
                  <a:pt x="1271443" y="3998"/>
                </a:lnTo>
                <a:lnTo>
                  <a:pt x="1292168" y="3998"/>
                </a:lnTo>
                <a:lnTo>
                  <a:pt x="1292168" y="50129"/>
                </a:lnTo>
                <a:lnTo>
                  <a:pt x="1269883" y="50129"/>
                </a:lnTo>
                <a:lnTo>
                  <a:pt x="1243117" y="96846"/>
                </a:lnTo>
                <a:close/>
              </a:path>
              <a:path w="1292225" h="156210">
                <a:moveTo>
                  <a:pt x="1225068" y="128348"/>
                </a:moveTo>
                <a:lnTo>
                  <a:pt x="1211511" y="128348"/>
                </a:lnTo>
                <a:lnTo>
                  <a:pt x="1166502" y="50032"/>
                </a:lnTo>
                <a:lnTo>
                  <a:pt x="1191393" y="50032"/>
                </a:lnTo>
                <a:lnTo>
                  <a:pt x="1218094" y="96846"/>
                </a:lnTo>
                <a:lnTo>
                  <a:pt x="1243117" y="96846"/>
                </a:lnTo>
                <a:lnTo>
                  <a:pt x="1225068" y="128348"/>
                </a:lnTo>
                <a:close/>
              </a:path>
              <a:path w="1292225" h="156210">
                <a:moveTo>
                  <a:pt x="1292168" y="154095"/>
                </a:moveTo>
                <a:lnTo>
                  <a:pt x="1269883" y="154095"/>
                </a:lnTo>
                <a:lnTo>
                  <a:pt x="1269883" y="50129"/>
                </a:lnTo>
                <a:lnTo>
                  <a:pt x="1292168" y="50129"/>
                </a:lnTo>
                <a:lnTo>
                  <a:pt x="1292168" y="154095"/>
                </a:lnTo>
                <a:close/>
              </a:path>
            </a:pathLst>
          </a:custGeom>
          <a:solidFill>
            <a:srgbClr val="25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38440" y="2286194"/>
            <a:ext cx="11730990" cy="741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05"/>
              </a:spcBef>
            </a:pPr>
            <a:r>
              <a:rPr dirty="0" sz="1550" spc="135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latin typeface="Trebuchet MS"/>
                <a:cs typeface="Trebuchet MS"/>
              </a:rPr>
              <a:t>gerenciamento</a:t>
            </a:r>
            <a:r>
              <a:rPr dirty="0" sz="1550" spc="-55">
                <a:latin typeface="Trebuchet MS"/>
                <a:cs typeface="Trebuchet MS"/>
              </a:rPr>
              <a:t> </a:t>
            </a:r>
            <a:r>
              <a:rPr dirty="0" sz="1550" spc="90">
                <a:latin typeface="Trebuchet MS"/>
                <a:cs typeface="Trebuchet MS"/>
              </a:rPr>
              <a:t>de</a:t>
            </a:r>
            <a:r>
              <a:rPr dirty="0" sz="1550" spc="-60">
                <a:latin typeface="Trebuchet MS"/>
                <a:cs typeface="Trebuchet MS"/>
              </a:rPr>
              <a:t> </a:t>
            </a:r>
            <a:r>
              <a:rPr dirty="0" sz="1550" spc="50">
                <a:latin typeface="Trebuchet MS"/>
                <a:cs typeface="Trebuchet MS"/>
              </a:rPr>
              <a:t>memória</a:t>
            </a:r>
            <a:r>
              <a:rPr dirty="0" sz="1550" spc="-55"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é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0">
                <a:solidFill>
                  <a:srgbClr val="252425"/>
                </a:solidFill>
                <a:latin typeface="Trebuchet MS"/>
                <a:cs typeface="Trebuchet MS"/>
              </a:rPr>
              <a:t>essencial</a:t>
            </a:r>
            <a:r>
              <a:rPr dirty="0" sz="1550" spc="-10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252425"/>
                </a:solidFill>
                <a:latin typeface="Trebuchet MS"/>
                <a:cs typeface="Trebuchet MS"/>
              </a:rPr>
              <a:t>durante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52425"/>
                </a:solidFill>
                <a:latin typeface="Trebuchet MS"/>
                <a:cs typeface="Trebuchet MS"/>
              </a:rPr>
              <a:t>execução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programas.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5">
                <a:solidFill>
                  <a:srgbClr val="252425"/>
                </a:solidFill>
                <a:latin typeface="Trebuchet MS"/>
                <a:cs typeface="Trebuchet MS"/>
              </a:rPr>
              <a:t>Ele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garante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5">
                <a:solidFill>
                  <a:srgbClr val="252425"/>
                </a:solidFill>
                <a:latin typeface="Trebuchet MS"/>
                <a:cs typeface="Trebuchet MS"/>
              </a:rPr>
              <a:t>que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0">
                <a:latin typeface="Trebuchet MS"/>
                <a:cs typeface="Trebuchet MS"/>
              </a:rPr>
              <a:t>memória</a:t>
            </a:r>
            <a:r>
              <a:rPr dirty="0" sz="1550" spc="-60">
                <a:latin typeface="Trebuchet MS"/>
                <a:cs typeface="Trebuchet MS"/>
              </a:rPr>
              <a:t> </a:t>
            </a:r>
            <a:r>
              <a:rPr dirty="0" sz="1550" spc="180">
                <a:latin typeface="Trebuchet MS"/>
                <a:cs typeface="Trebuchet MS"/>
              </a:rPr>
              <a:t>RAM</a:t>
            </a:r>
            <a:r>
              <a:rPr dirty="0" sz="1550" spc="-55"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52425"/>
                </a:solidFill>
                <a:latin typeface="Trebuchet MS"/>
                <a:cs typeface="Trebuchet MS"/>
              </a:rPr>
              <a:t>seja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-5">
                <a:solidFill>
                  <a:srgbClr val="252425"/>
                </a:solidFill>
                <a:latin typeface="Trebuchet MS"/>
                <a:cs typeface="Trebuchet MS"/>
              </a:rPr>
              <a:t>utilizada</a:t>
            </a:r>
            <a:r>
              <a:rPr dirty="0" sz="1550" spc="-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de </a:t>
            </a:r>
            <a:r>
              <a:rPr dirty="0" sz="1550" spc="9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forma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-5">
                <a:solidFill>
                  <a:srgbClr val="252425"/>
                </a:solidFill>
                <a:latin typeface="Trebuchet MS"/>
                <a:cs typeface="Trebuchet MS"/>
              </a:rPr>
              <a:t>otimizada,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52425"/>
                </a:solidFill>
                <a:latin typeface="Trebuchet MS"/>
                <a:cs typeface="Trebuchet MS"/>
              </a:rPr>
              <a:t>alocando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liberando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5">
                <a:solidFill>
                  <a:srgbClr val="252425"/>
                </a:solidFill>
                <a:latin typeface="Trebuchet MS"/>
                <a:cs typeface="Trebuchet MS"/>
              </a:rPr>
              <a:t>espaço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5">
                <a:solidFill>
                  <a:srgbClr val="252425"/>
                </a:solidFill>
                <a:latin typeface="Trebuchet MS"/>
                <a:cs typeface="Trebuchet MS"/>
              </a:rPr>
              <a:t>conforme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252425"/>
                </a:solidFill>
                <a:latin typeface="Trebuchet MS"/>
                <a:cs typeface="Trebuchet MS"/>
              </a:rPr>
              <a:t>necessário,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85">
                <a:solidFill>
                  <a:srgbClr val="252425"/>
                </a:solidFill>
                <a:latin typeface="Trebuchet MS"/>
                <a:cs typeface="Trebuchet MS"/>
              </a:rPr>
              <a:t>que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é</a:t>
            </a:r>
            <a:r>
              <a:rPr dirty="0" sz="1550" spc="-10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252425"/>
                </a:solidFill>
                <a:latin typeface="Trebuchet MS"/>
                <a:cs typeface="Trebuchet MS"/>
              </a:rPr>
              <a:t>vital</a:t>
            </a:r>
            <a:r>
              <a:rPr dirty="0" sz="1550" spc="-10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para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5">
                <a:solidFill>
                  <a:srgbClr val="252425"/>
                </a:solidFill>
                <a:latin typeface="Trebuchet MS"/>
                <a:cs typeface="Trebuchet MS"/>
              </a:rPr>
              <a:t>desempenho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105">
                <a:solidFill>
                  <a:srgbClr val="252425"/>
                </a:solidFill>
                <a:latin typeface="Trebuchet MS"/>
                <a:cs typeface="Trebuchet MS"/>
              </a:rPr>
              <a:t>do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solidFill>
                  <a:srgbClr val="252425"/>
                </a:solidFill>
                <a:latin typeface="Trebuchet MS"/>
                <a:cs typeface="Trebuchet MS"/>
              </a:rPr>
              <a:t>sistema</a:t>
            </a:r>
            <a:r>
              <a:rPr dirty="0" sz="1550" spc="-6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1550" spc="-6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52425"/>
                </a:solidFill>
                <a:latin typeface="Trebuchet MS"/>
                <a:cs typeface="Trebuchet MS"/>
              </a:rPr>
              <a:t>execução </a:t>
            </a:r>
            <a:r>
              <a:rPr dirty="0" sz="1550" spc="-45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52425"/>
                </a:solidFill>
                <a:latin typeface="Trebuchet MS"/>
                <a:cs typeface="Trebuchet MS"/>
              </a:rPr>
              <a:t>eﬁciente</a:t>
            </a:r>
            <a:r>
              <a:rPr dirty="0" sz="1550" spc="-7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9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1550" spc="-7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52425"/>
                </a:solidFill>
                <a:latin typeface="Trebuchet MS"/>
                <a:cs typeface="Trebuchet MS"/>
              </a:rPr>
              <a:t>múltiplos</a:t>
            </a:r>
            <a:r>
              <a:rPr dirty="0" sz="1550" spc="-7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52425"/>
                </a:solidFill>
                <a:latin typeface="Trebuchet MS"/>
                <a:cs typeface="Trebuchet MS"/>
              </a:rPr>
              <a:t>programas.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38334" y="1080473"/>
            <a:ext cx="937577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60" b="0">
                <a:latin typeface="Microsoft Sans Serif"/>
                <a:cs typeface="Microsoft Sans Serif"/>
              </a:rPr>
              <a:t>G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590" b="0">
                <a:latin typeface="Microsoft Sans Serif"/>
                <a:cs typeface="Microsoft Sans Serif"/>
              </a:rPr>
              <a:t>R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25" b="0">
                <a:latin typeface="Microsoft Sans Serif"/>
                <a:cs typeface="Microsoft Sans Serif"/>
              </a:rPr>
              <a:t>N</a:t>
            </a:r>
            <a:r>
              <a:rPr dirty="0" sz="5200" spc="-545" b="0">
                <a:latin typeface="Microsoft Sans Serif"/>
                <a:cs typeface="Microsoft Sans Serif"/>
              </a:rPr>
              <a:t>C</a:t>
            </a:r>
            <a:r>
              <a:rPr dirty="0" sz="5200" spc="20" b="0">
                <a:latin typeface="Microsoft Sans Serif"/>
                <a:cs typeface="Microsoft Sans Serif"/>
              </a:rPr>
              <a:t>I</a:t>
            </a:r>
            <a:r>
              <a:rPr dirty="0" sz="5200" spc="-290" b="0">
                <a:latin typeface="Microsoft Sans Serif"/>
                <a:cs typeface="Microsoft Sans Serif"/>
              </a:rPr>
              <a:t>A</a:t>
            </a:r>
            <a:r>
              <a:rPr dirty="0" sz="5200" spc="45" b="0">
                <a:latin typeface="Microsoft Sans Serif"/>
                <a:cs typeface="Microsoft Sans Serif"/>
              </a:rPr>
              <a:t>M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-25" b="0">
                <a:latin typeface="Microsoft Sans Serif"/>
                <a:cs typeface="Microsoft Sans Serif"/>
              </a:rPr>
              <a:t>N</a:t>
            </a:r>
            <a:r>
              <a:rPr dirty="0" sz="5200" spc="-430" b="0">
                <a:latin typeface="Microsoft Sans Serif"/>
                <a:cs typeface="Microsoft Sans Serif"/>
              </a:rPr>
              <a:t>T</a:t>
            </a:r>
            <a:r>
              <a:rPr dirty="0" sz="5200" spc="-245" b="0">
                <a:latin typeface="Microsoft Sans Serif"/>
                <a:cs typeface="Microsoft Sans Serif"/>
              </a:rPr>
              <a:t>O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-150" b="0">
                <a:latin typeface="Microsoft Sans Serif"/>
                <a:cs typeface="Microsoft Sans Serif"/>
              </a:rPr>
              <a:t>D</a:t>
            </a:r>
            <a:r>
              <a:rPr dirty="0" sz="5200" spc="-635" b="0">
                <a:latin typeface="Microsoft Sans Serif"/>
                <a:cs typeface="Microsoft Sans Serif"/>
              </a:rPr>
              <a:t>E</a:t>
            </a:r>
            <a:r>
              <a:rPr dirty="0" sz="5200" spc="-135" b="0">
                <a:latin typeface="Microsoft Sans Serif"/>
                <a:cs typeface="Microsoft Sans Serif"/>
              </a:rPr>
              <a:t> </a:t>
            </a:r>
            <a:r>
              <a:rPr dirty="0" sz="5200" spc="45" b="0">
                <a:latin typeface="Microsoft Sans Serif"/>
                <a:cs typeface="Microsoft Sans Serif"/>
              </a:rPr>
              <a:t>M</a:t>
            </a:r>
            <a:r>
              <a:rPr dirty="0" sz="5200" spc="-640" b="0">
                <a:latin typeface="Microsoft Sans Serif"/>
                <a:cs typeface="Microsoft Sans Serif"/>
              </a:rPr>
              <a:t>E</a:t>
            </a:r>
            <a:r>
              <a:rPr dirty="0" sz="5200" spc="45" b="0">
                <a:latin typeface="Microsoft Sans Serif"/>
                <a:cs typeface="Microsoft Sans Serif"/>
              </a:rPr>
              <a:t>M</a:t>
            </a:r>
            <a:r>
              <a:rPr dirty="0" sz="5200" spc="-250" b="0">
                <a:latin typeface="Microsoft Sans Serif"/>
                <a:cs typeface="Microsoft Sans Serif"/>
              </a:rPr>
              <a:t>Ó</a:t>
            </a:r>
            <a:r>
              <a:rPr dirty="0" sz="5200" spc="-590" b="0">
                <a:latin typeface="Microsoft Sans Serif"/>
                <a:cs typeface="Microsoft Sans Serif"/>
              </a:rPr>
              <a:t>R</a:t>
            </a:r>
            <a:r>
              <a:rPr dirty="0" sz="5200" spc="20" b="0">
                <a:latin typeface="Microsoft Sans Serif"/>
                <a:cs typeface="Microsoft Sans Serif"/>
              </a:rPr>
              <a:t>I</a:t>
            </a:r>
            <a:r>
              <a:rPr dirty="0" sz="5200" spc="-285" b="0">
                <a:latin typeface="Microsoft Sans Serif"/>
                <a:cs typeface="Microsoft Sans Serif"/>
              </a:rPr>
              <a:t>A</a:t>
            </a:r>
            <a:endParaRPr sz="52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5943627"/>
            <a:ext cx="18306720" cy="4343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1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8000" y="1433"/>
                </a:moveTo>
                <a:lnTo>
                  <a:pt x="0" y="0"/>
                </a:lnTo>
              </a:path>
            </a:pathLst>
          </a:custGeom>
          <a:ln w="18719">
            <a:solidFill>
              <a:srgbClr val="25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9359" y="4246814"/>
            <a:ext cx="18307050" cy="6047740"/>
            <a:chOff x="-9359" y="4246814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1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8000" y="1433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61758" y="4254134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63" y="5880248"/>
                  </a:moveTo>
                  <a:lnTo>
                    <a:pt x="2252" y="5729905"/>
                  </a:lnTo>
                  <a:lnTo>
                    <a:pt x="7883" y="5579563"/>
                  </a:lnTo>
                  <a:lnTo>
                    <a:pt x="17455" y="5429783"/>
                  </a:lnTo>
                  <a:lnTo>
                    <a:pt x="30969" y="5279441"/>
                  </a:lnTo>
                  <a:lnTo>
                    <a:pt x="47861" y="5130224"/>
                  </a:lnTo>
                  <a:lnTo>
                    <a:pt x="68695" y="4981571"/>
                  </a:lnTo>
                  <a:lnTo>
                    <a:pt x="93471" y="4832917"/>
                  </a:lnTo>
                  <a:lnTo>
                    <a:pt x="122188" y="4685390"/>
                  </a:lnTo>
                  <a:lnTo>
                    <a:pt x="154284" y="4538426"/>
                  </a:lnTo>
                  <a:lnTo>
                    <a:pt x="189758" y="4392588"/>
                  </a:lnTo>
                  <a:lnTo>
                    <a:pt x="229736" y="4247313"/>
                  </a:lnTo>
                  <a:lnTo>
                    <a:pt x="272531" y="4103165"/>
                  </a:lnTo>
                  <a:lnTo>
                    <a:pt x="319266" y="3960142"/>
                  </a:lnTo>
                  <a:lnTo>
                    <a:pt x="369944" y="3818809"/>
                  </a:lnTo>
                  <a:lnTo>
                    <a:pt x="423999" y="3678039"/>
                  </a:lnTo>
                  <a:lnTo>
                    <a:pt x="481434" y="3539521"/>
                  </a:lnTo>
                  <a:lnTo>
                    <a:pt x="542246" y="3402129"/>
                  </a:lnTo>
                  <a:lnTo>
                    <a:pt x="607001" y="3265864"/>
                  </a:lnTo>
                  <a:lnTo>
                    <a:pt x="675133" y="3131850"/>
                  </a:lnTo>
                  <a:lnTo>
                    <a:pt x="746082" y="2999526"/>
                  </a:lnTo>
                  <a:lnTo>
                    <a:pt x="820971" y="2868892"/>
                  </a:lnTo>
                  <a:lnTo>
                    <a:pt x="898676" y="2740509"/>
                  </a:lnTo>
                  <a:lnTo>
                    <a:pt x="979760" y="2613816"/>
                  </a:lnTo>
                  <a:lnTo>
                    <a:pt x="1064222" y="2489375"/>
                  </a:lnTo>
                  <a:lnTo>
                    <a:pt x="1151500" y="2366624"/>
                  </a:lnTo>
                  <a:lnTo>
                    <a:pt x="1242156" y="2246687"/>
                  </a:lnTo>
                  <a:lnTo>
                    <a:pt x="1335627" y="2129003"/>
                  </a:lnTo>
                  <a:lnTo>
                    <a:pt x="1432477" y="2013572"/>
                  </a:lnTo>
                  <a:lnTo>
                    <a:pt x="1531579" y="1900956"/>
                  </a:lnTo>
                  <a:lnTo>
                    <a:pt x="1634060" y="1790592"/>
                  </a:lnTo>
                  <a:lnTo>
                    <a:pt x="1738793" y="1682480"/>
                  </a:lnTo>
                  <a:lnTo>
                    <a:pt x="1846341" y="1577747"/>
                  </a:lnTo>
                  <a:lnTo>
                    <a:pt x="1956705" y="1475267"/>
                  </a:lnTo>
                  <a:lnTo>
                    <a:pt x="2069885" y="1376164"/>
                  </a:lnTo>
                  <a:lnTo>
                    <a:pt x="2185316" y="1279315"/>
                  </a:lnTo>
                  <a:lnTo>
                    <a:pt x="2303000" y="1185843"/>
                  </a:lnTo>
                  <a:lnTo>
                    <a:pt x="2422936" y="1095187"/>
                  </a:lnTo>
                  <a:lnTo>
                    <a:pt x="2545125" y="1007910"/>
                  </a:lnTo>
                  <a:lnTo>
                    <a:pt x="2669566" y="923447"/>
                  </a:lnTo>
                  <a:lnTo>
                    <a:pt x="2796259" y="842364"/>
                  </a:lnTo>
                  <a:lnTo>
                    <a:pt x="2925204" y="764659"/>
                  </a:lnTo>
                  <a:lnTo>
                    <a:pt x="3055839" y="689769"/>
                  </a:lnTo>
                  <a:lnTo>
                    <a:pt x="3188163" y="618258"/>
                  </a:lnTo>
                  <a:lnTo>
                    <a:pt x="3322176" y="550688"/>
                  </a:lnTo>
                  <a:lnTo>
                    <a:pt x="3457879" y="485934"/>
                  </a:lnTo>
                  <a:lnTo>
                    <a:pt x="3595270" y="425121"/>
                  </a:lnTo>
                  <a:lnTo>
                    <a:pt x="3734351" y="367687"/>
                  </a:lnTo>
                  <a:lnTo>
                    <a:pt x="3874559" y="313631"/>
                  </a:lnTo>
                  <a:lnTo>
                    <a:pt x="4016455" y="262954"/>
                  </a:lnTo>
                  <a:lnTo>
                    <a:pt x="4159477" y="216218"/>
                  </a:lnTo>
                  <a:lnTo>
                    <a:pt x="4303626" y="172861"/>
                  </a:lnTo>
                  <a:lnTo>
                    <a:pt x="4448338" y="133445"/>
                  </a:lnTo>
                  <a:lnTo>
                    <a:pt x="4594739" y="97408"/>
                  </a:lnTo>
                  <a:lnTo>
                    <a:pt x="4741703" y="65312"/>
                  </a:lnTo>
                  <a:lnTo>
                    <a:pt x="4889230" y="37158"/>
                  </a:lnTo>
                  <a:lnTo>
                    <a:pt x="5037883" y="12383"/>
                  </a:lnTo>
                  <a:lnTo>
                    <a:pt x="5126239" y="0"/>
                  </a:lnTo>
                </a:path>
                <a:path w="5126355" h="6033134">
                  <a:moveTo>
                    <a:pt x="1782" y="6032864"/>
                  </a:moveTo>
                  <a:lnTo>
                    <a:pt x="1689" y="6030590"/>
                  </a:lnTo>
                  <a:lnTo>
                    <a:pt x="0" y="5880248"/>
                  </a:lnTo>
                  <a:lnTo>
                    <a:pt x="563" y="5880248"/>
                  </a:lnTo>
                </a:path>
              </a:pathLst>
            </a:custGeom>
            <a:ln w="14640">
              <a:solidFill>
                <a:srgbClr val="25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42008" y="6466577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90" y="3820422"/>
                  </a:moveTo>
                  <a:lnTo>
                    <a:pt x="3505" y="3820422"/>
                  </a:lnTo>
                  <a:lnTo>
                    <a:pt x="1126" y="3762966"/>
                  </a:lnTo>
                  <a:lnTo>
                    <a:pt x="0" y="3667805"/>
                  </a:lnTo>
                  <a:lnTo>
                    <a:pt x="1126" y="3572645"/>
                  </a:lnTo>
                  <a:lnTo>
                    <a:pt x="5067" y="3477484"/>
                  </a:lnTo>
                  <a:lnTo>
                    <a:pt x="10698" y="3382323"/>
                  </a:lnTo>
                  <a:lnTo>
                    <a:pt x="19144" y="3287726"/>
                  </a:lnTo>
                  <a:lnTo>
                    <a:pt x="29843" y="3193128"/>
                  </a:lnTo>
                  <a:lnTo>
                    <a:pt x="43357" y="3099094"/>
                  </a:lnTo>
                  <a:lnTo>
                    <a:pt x="59123" y="3005059"/>
                  </a:lnTo>
                  <a:lnTo>
                    <a:pt x="77142" y="2911588"/>
                  </a:lnTo>
                  <a:lnTo>
                    <a:pt x="97412" y="2818679"/>
                  </a:lnTo>
                  <a:lnTo>
                    <a:pt x="119936" y="2726334"/>
                  </a:lnTo>
                  <a:lnTo>
                    <a:pt x="144711" y="2634552"/>
                  </a:lnTo>
                  <a:lnTo>
                    <a:pt x="172302" y="2543333"/>
                  </a:lnTo>
                  <a:lnTo>
                    <a:pt x="202146" y="2452677"/>
                  </a:lnTo>
                  <a:lnTo>
                    <a:pt x="233678" y="2363147"/>
                  </a:lnTo>
                  <a:lnTo>
                    <a:pt x="268026" y="2274180"/>
                  </a:lnTo>
                  <a:lnTo>
                    <a:pt x="304626" y="2186340"/>
                  </a:lnTo>
                  <a:lnTo>
                    <a:pt x="342916" y="2099062"/>
                  </a:lnTo>
                  <a:lnTo>
                    <a:pt x="384021" y="2013474"/>
                  </a:lnTo>
                  <a:lnTo>
                    <a:pt x="426815" y="1928449"/>
                  </a:lnTo>
                  <a:lnTo>
                    <a:pt x="471861" y="1844550"/>
                  </a:lnTo>
                  <a:lnTo>
                    <a:pt x="519160" y="1761777"/>
                  </a:lnTo>
                  <a:lnTo>
                    <a:pt x="568711" y="1680693"/>
                  </a:lnTo>
                  <a:lnTo>
                    <a:pt x="619951" y="1600173"/>
                  </a:lnTo>
                  <a:lnTo>
                    <a:pt x="673444" y="1521341"/>
                  </a:lnTo>
                  <a:lnTo>
                    <a:pt x="728626" y="1444199"/>
                  </a:lnTo>
                  <a:lnTo>
                    <a:pt x="786060" y="1368183"/>
                  </a:lnTo>
                  <a:lnTo>
                    <a:pt x="845184" y="1293857"/>
                  </a:lnTo>
                  <a:lnTo>
                    <a:pt x="906560" y="1220656"/>
                  </a:lnTo>
                  <a:lnTo>
                    <a:pt x="969062" y="1149145"/>
                  </a:lnTo>
                  <a:lnTo>
                    <a:pt x="1033816" y="1079323"/>
                  </a:lnTo>
                  <a:lnTo>
                    <a:pt x="1100259" y="1011190"/>
                  </a:lnTo>
                  <a:lnTo>
                    <a:pt x="1168392" y="944746"/>
                  </a:lnTo>
                  <a:lnTo>
                    <a:pt x="1238214" y="879992"/>
                  </a:lnTo>
                  <a:lnTo>
                    <a:pt x="1309725" y="817490"/>
                  </a:lnTo>
                  <a:lnTo>
                    <a:pt x="1382926" y="756114"/>
                  </a:lnTo>
                  <a:lnTo>
                    <a:pt x="1457253" y="696991"/>
                  </a:lnTo>
                  <a:lnTo>
                    <a:pt x="1533269" y="639557"/>
                  </a:lnTo>
                  <a:lnTo>
                    <a:pt x="1610411" y="584375"/>
                  </a:lnTo>
                  <a:lnTo>
                    <a:pt x="1689242" y="530882"/>
                  </a:lnTo>
                  <a:lnTo>
                    <a:pt x="1769762" y="479642"/>
                  </a:lnTo>
                  <a:lnTo>
                    <a:pt x="1850846" y="430091"/>
                  </a:lnTo>
                  <a:lnTo>
                    <a:pt x="1933619" y="382792"/>
                  </a:lnTo>
                  <a:lnTo>
                    <a:pt x="2017518" y="337745"/>
                  </a:lnTo>
                  <a:lnTo>
                    <a:pt x="2102543" y="294951"/>
                  </a:lnTo>
                  <a:lnTo>
                    <a:pt x="2188132" y="253846"/>
                  </a:lnTo>
                  <a:lnTo>
                    <a:pt x="2275409" y="215557"/>
                  </a:lnTo>
                  <a:lnTo>
                    <a:pt x="2363250" y="178957"/>
                  </a:lnTo>
                  <a:lnTo>
                    <a:pt x="2452216" y="144609"/>
                  </a:lnTo>
                  <a:lnTo>
                    <a:pt x="2541746" y="113076"/>
                  </a:lnTo>
                  <a:lnTo>
                    <a:pt x="2632402" y="83233"/>
                  </a:lnTo>
                  <a:lnTo>
                    <a:pt x="2723621" y="55642"/>
                  </a:lnTo>
                  <a:lnTo>
                    <a:pt x="2815404" y="30866"/>
                  </a:lnTo>
                  <a:lnTo>
                    <a:pt x="2907749" y="8343"/>
                  </a:lnTo>
                  <a:lnTo>
                    <a:pt x="2945990" y="0"/>
                  </a:lnTo>
                  <a:lnTo>
                    <a:pt x="2945990" y="3820422"/>
                  </a:lnTo>
                  <a:close/>
                </a:path>
              </a:pathLst>
            </a:custGeom>
            <a:solidFill>
              <a:srgbClr val="4A86E7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42008" y="6466577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5"/>
                  </a:moveTo>
                  <a:lnTo>
                    <a:pt x="1126" y="3572645"/>
                  </a:lnTo>
                  <a:lnTo>
                    <a:pt x="5067" y="3477484"/>
                  </a:lnTo>
                  <a:lnTo>
                    <a:pt x="10698" y="3382323"/>
                  </a:lnTo>
                  <a:lnTo>
                    <a:pt x="19144" y="3287726"/>
                  </a:lnTo>
                  <a:lnTo>
                    <a:pt x="29843" y="3193128"/>
                  </a:lnTo>
                  <a:lnTo>
                    <a:pt x="43357" y="3099094"/>
                  </a:lnTo>
                  <a:lnTo>
                    <a:pt x="59123" y="3005059"/>
                  </a:lnTo>
                  <a:lnTo>
                    <a:pt x="77142" y="2911588"/>
                  </a:lnTo>
                  <a:lnTo>
                    <a:pt x="97412" y="2818679"/>
                  </a:lnTo>
                  <a:lnTo>
                    <a:pt x="119936" y="2726334"/>
                  </a:lnTo>
                  <a:lnTo>
                    <a:pt x="144711" y="2634552"/>
                  </a:lnTo>
                  <a:lnTo>
                    <a:pt x="172302" y="2543333"/>
                  </a:lnTo>
                  <a:lnTo>
                    <a:pt x="202146" y="2452677"/>
                  </a:lnTo>
                  <a:lnTo>
                    <a:pt x="233678" y="2363147"/>
                  </a:lnTo>
                  <a:lnTo>
                    <a:pt x="268026" y="2274180"/>
                  </a:lnTo>
                  <a:lnTo>
                    <a:pt x="304626" y="2186340"/>
                  </a:lnTo>
                  <a:lnTo>
                    <a:pt x="342916" y="2099062"/>
                  </a:lnTo>
                  <a:lnTo>
                    <a:pt x="384021" y="2013474"/>
                  </a:lnTo>
                  <a:lnTo>
                    <a:pt x="426815" y="1928449"/>
                  </a:lnTo>
                  <a:lnTo>
                    <a:pt x="471861" y="1844550"/>
                  </a:lnTo>
                  <a:lnTo>
                    <a:pt x="519160" y="1761777"/>
                  </a:lnTo>
                  <a:lnTo>
                    <a:pt x="568711" y="1680693"/>
                  </a:lnTo>
                  <a:lnTo>
                    <a:pt x="619951" y="1600173"/>
                  </a:lnTo>
                  <a:lnTo>
                    <a:pt x="673444" y="1521341"/>
                  </a:lnTo>
                  <a:lnTo>
                    <a:pt x="728626" y="1444199"/>
                  </a:lnTo>
                  <a:lnTo>
                    <a:pt x="786060" y="1368183"/>
                  </a:lnTo>
                  <a:lnTo>
                    <a:pt x="845184" y="1293857"/>
                  </a:lnTo>
                  <a:lnTo>
                    <a:pt x="906560" y="1220656"/>
                  </a:lnTo>
                  <a:lnTo>
                    <a:pt x="969062" y="1149145"/>
                  </a:lnTo>
                  <a:lnTo>
                    <a:pt x="1033816" y="1079323"/>
                  </a:lnTo>
                  <a:lnTo>
                    <a:pt x="1100259" y="1011190"/>
                  </a:lnTo>
                  <a:lnTo>
                    <a:pt x="1168392" y="944747"/>
                  </a:lnTo>
                  <a:lnTo>
                    <a:pt x="1238214" y="879992"/>
                  </a:lnTo>
                  <a:lnTo>
                    <a:pt x="1309725" y="817490"/>
                  </a:lnTo>
                  <a:lnTo>
                    <a:pt x="1382926" y="756114"/>
                  </a:lnTo>
                  <a:lnTo>
                    <a:pt x="1457253" y="696991"/>
                  </a:lnTo>
                  <a:lnTo>
                    <a:pt x="1533269" y="639557"/>
                  </a:lnTo>
                  <a:lnTo>
                    <a:pt x="1610411" y="584375"/>
                  </a:lnTo>
                  <a:lnTo>
                    <a:pt x="1689242" y="530882"/>
                  </a:lnTo>
                  <a:lnTo>
                    <a:pt x="1769762" y="479642"/>
                  </a:lnTo>
                  <a:lnTo>
                    <a:pt x="1850846" y="430091"/>
                  </a:lnTo>
                  <a:lnTo>
                    <a:pt x="1933619" y="382792"/>
                  </a:lnTo>
                  <a:lnTo>
                    <a:pt x="2017518" y="337745"/>
                  </a:lnTo>
                  <a:lnTo>
                    <a:pt x="2102543" y="294951"/>
                  </a:lnTo>
                  <a:lnTo>
                    <a:pt x="2188132" y="253846"/>
                  </a:lnTo>
                  <a:lnTo>
                    <a:pt x="2275409" y="215557"/>
                  </a:lnTo>
                  <a:lnTo>
                    <a:pt x="2363250" y="178957"/>
                  </a:lnTo>
                  <a:lnTo>
                    <a:pt x="2452216" y="144609"/>
                  </a:lnTo>
                  <a:lnTo>
                    <a:pt x="2541746" y="113076"/>
                  </a:lnTo>
                  <a:lnTo>
                    <a:pt x="2632402" y="83233"/>
                  </a:lnTo>
                  <a:lnTo>
                    <a:pt x="2723621" y="55642"/>
                  </a:lnTo>
                  <a:lnTo>
                    <a:pt x="2815404" y="30866"/>
                  </a:lnTo>
                  <a:lnTo>
                    <a:pt x="2907749" y="8343"/>
                  </a:lnTo>
                  <a:lnTo>
                    <a:pt x="2945990" y="0"/>
                  </a:lnTo>
                </a:path>
                <a:path w="2946400" h="3820795">
                  <a:moveTo>
                    <a:pt x="3505" y="3820422"/>
                  </a:moveTo>
                  <a:lnTo>
                    <a:pt x="1126" y="3762966"/>
                  </a:lnTo>
                  <a:lnTo>
                    <a:pt x="0" y="366780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42008" y="6466577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5"/>
                  </a:moveTo>
                  <a:lnTo>
                    <a:pt x="1126" y="3572645"/>
                  </a:lnTo>
                  <a:lnTo>
                    <a:pt x="5067" y="3477484"/>
                  </a:lnTo>
                  <a:lnTo>
                    <a:pt x="10698" y="3382323"/>
                  </a:lnTo>
                  <a:lnTo>
                    <a:pt x="19144" y="3287726"/>
                  </a:lnTo>
                  <a:lnTo>
                    <a:pt x="29843" y="3193128"/>
                  </a:lnTo>
                  <a:lnTo>
                    <a:pt x="43357" y="3099094"/>
                  </a:lnTo>
                  <a:lnTo>
                    <a:pt x="59123" y="3005059"/>
                  </a:lnTo>
                  <a:lnTo>
                    <a:pt x="77142" y="2911588"/>
                  </a:lnTo>
                  <a:lnTo>
                    <a:pt x="97412" y="2818679"/>
                  </a:lnTo>
                  <a:lnTo>
                    <a:pt x="119936" y="2726334"/>
                  </a:lnTo>
                  <a:lnTo>
                    <a:pt x="144711" y="2634552"/>
                  </a:lnTo>
                  <a:lnTo>
                    <a:pt x="172302" y="2543333"/>
                  </a:lnTo>
                  <a:lnTo>
                    <a:pt x="202146" y="2452677"/>
                  </a:lnTo>
                  <a:lnTo>
                    <a:pt x="233678" y="2363147"/>
                  </a:lnTo>
                  <a:lnTo>
                    <a:pt x="268026" y="2274180"/>
                  </a:lnTo>
                  <a:lnTo>
                    <a:pt x="304626" y="2186340"/>
                  </a:lnTo>
                  <a:lnTo>
                    <a:pt x="342916" y="2099062"/>
                  </a:lnTo>
                  <a:lnTo>
                    <a:pt x="384021" y="2013474"/>
                  </a:lnTo>
                  <a:lnTo>
                    <a:pt x="426815" y="1928449"/>
                  </a:lnTo>
                  <a:lnTo>
                    <a:pt x="471861" y="1844550"/>
                  </a:lnTo>
                  <a:lnTo>
                    <a:pt x="519160" y="1761777"/>
                  </a:lnTo>
                  <a:lnTo>
                    <a:pt x="568711" y="1680693"/>
                  </a:lnTo>
                  <a:lnTo>
                    <a:pt x="619951" y="1600173"/>
                  </a:lnTo>
                  <a:lnTo>
                    <a:pt x="673444" y="1521341"/>
                  </a:lnTo>
                  <a:lnTo>
                    <a:pt x="728626" y="1444199"/>
                  </a:lnTo>
                  <a:lnTo>
                    <a:pt x="786060" y="1368183"/>
                  </a:lnTo>
                  <a:lnTo>
                    <a:pt x="845184" y="1293857"/>
                  </a:lnTo>
                  <a:lnTo>
                    <a:pt x="906560" y="1220656"/>
                  </a:lnTo>
                  <a:lnTo>
                    <a:pt x="969062" y="1149145"/>
                  </a:lnTo>
                  <a:lnTo>
                    <a:pt x="1033816" y="1079323"/>
                  </a:lnTo>
                  <a:lnTo>
                    <a:pt x="1100259" y="1011190"/>
                  </a:lnTo>
                  <a:lnTo>
                    <a:pt x="1168392" y="944747"/>
                  </a:lnTo>
                  <a:lnTo>
                    <a:pt x="1238214" y="879992"/>
                  </a:lnTo>
                  <a:lnTo>
                    <a:pt x="1309725" y="817490"/>
                  </a:lnTo>
                  <a:lnTo>
                    <a:pt x="1382926" y="756114"/>
                  </a:lnTo>
                  <a:lnTo>
                    <a:pt x="1457253" y="696991"/>
                  </a:lnTo>
                  <a:lnTo>
                    <a:pt x="1533269" y="639557"/>
                  </a:lnTo>
                  <a:lnTo>
                    <a:pt x="1610411" y="584375"/>
                  </a:lnTo>
                  <a:lnTo>
                    <a:pt x="1689242" y="530882"/>
                  </a:lnTo>
                  <a:lnTo>
                    <a:pt x="1769762" y="479642"/>
                  </a:lnTo>
                  <a:lnTo>
                    <a:pt x="1850846" y="430091"/>
                  </a:lnTo>
                  <a:lnTo>
                    <a:pt x="1933619" y="382792"/>
                  </a:lnTo>
                  <a:lnTo>
                    <a:pt x="2017518" y="337745"/>
                  </a:lnTo>
                  <a:lnTo>
                    <a:pt x="2102543" y="294951"/>
                  </a:lnTo>
                  <a:lnTo>
                    <a:pt x="2188132" y="253846"/>
                  </a:lnTo>
                  <a:lnTo>
                    <a:pt x="2275409" y="215557"/>
                  </a:lnTo>
                  <a:lnTo>
                    <a:pt x="2363250" y="178957"/>
                  </a:lnTo>
                  <a:lnTo>
                    <a:pt x="2452216" y="144609"/>
                  </a:lnTo>
                  <a:lnTo>
                    <a:pt x="2541746" y="113076"/>
                  </a:lnTo>
                  <a:lnTo>
                    <a:pt x="2632402" y="83233"/>
                  </a:lnTo>
                  <a:lnTo>
                    <a:pt x="2723621" y="55642"/>
                  </a:lnTo>
                  <a:lnTo>
                    <a:pt x="2815404" y="30866"/>
                  </a:lnTo>
                  <a:lnTo>
                    <a:pt x="2907749" y="8343"/>
                  </a:lnTo>
                  <a:lnTo>
                    <a:pt x="2945990" y="0"/>
                  </a:lnTo>
                </a:path>
                <a:path w="2946400" h="3820795">
                  <a:moveTo>
                    <a:pt x="3505" y="3820422"/>
                  </a:moveTo>
                  <a:lnTo>
                    <a:pt x="1126" y="3762966"/>
                  </a:lnTo>
                  <a:lnTo>
                    <a:pt x="0" y="3667805"/>
                  </a:lnTo>
                </a:path>
              </a:pathLst>
            </a:custGeom>
            <a:ln w="14640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0945" y="3501271"/>
            <a:ext cx="2395053" cy="2897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82119" y="3418985"/>
            <a:ext cx="9815195" cy="1848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z="2400" spc="85">
                <a:solidFill>
                  <a:srgbClr val="252425"/>
                </a:solidFill>
                <a:latin typeface="Trebuchet MS"/>
                <a:cs typeface="Trebuchet MS"/>
              </a:rPr>
              <a:t>Compreender 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 </a:t>
            </a:r>
            <a:r>
              <a:rPr dirty="0" sz="2400" spc="75">
                <a:latin typeface="Trebuchet MS"/>
                <a:cs typeface="Trebuchet MS"/>
              </a:rPr>
              <a:t>execução </a:t>
            </a:r>
            <a:r>
              <a:rPr dirty="0" sz="2400" spc="-20">
                <a:latin typeface="Trebuchet MS"/>
                <a:cs typeface="Trebuchet MS"/>
              </a:rPr>
              <a:t>interna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de </a:t>
            </a:r>
            <a:r>
              <a:rPr dirty="0" sz="2400" spc="85">
                <a:solidFill>
                  <a:srgbClr val="252425"/>
                </a:solidFill>
                <a:latin typeface="Trebuchet MS"/>
                <a:cs typeface="Trebuchet MS"/>
              </a:rPr>
              <a:t>programas </a:t>
            </a:r>
            <a:r>
              <a:rPr dirty="0" sz="2400" spc="35">
                <a:solidFill>
                  <a:srgbClr val="252425"/>
                </a:solidFill>
                <a:latin typeface="Trebuchet MS"/>
                <a:cs typeface="Trebuchet MS"/>
              </a:rPr>
              <a:t>oferece </a:t>
            </a:r>
            <a:r>
              <a:rPr dirty="0" sz="2400" spc="40">
                <a:solidFill>
                  <a:srgbClr val="252425"/>
                </a:solidFill>
                <a:latin typeface="Trebuchet MS"/>
                <a:cs typeface="Trebuchet MS"/>
              </a:rPr>
              <a:t>insights 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52425"/>
                </a:solidFill>
                <a:latin typeface="Trebuchet MS"/>
                <a:cs typeface="Trebuchet MS"/>
              </a:rPr>
              <a:t>valiosos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52425"/>
                </a:solidFill>
                <a:latin typeface="Trebuchet MS"/>
                <a:cs typeface="Trebuchet MS"/>
              </a:rPr>
              <a:t>sobre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52425"/>
                </a:solidFill>
                <a:latin typeface="Trebuchet MS"/>
                <a:cs typeface="Trebuchet MS"/>
              </a:rPr>
              <a:t>operação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de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252425"/>
                </a:solidFill>
                <a:latin typeface="Trebuchet MS"/>
                <a:cs typeface="Trebuchet MS"/>
              </a:rPr>
              <a:t>um</a:t>
            </a:r>
            <a:r>
              <a:rPr dirty="0" sz="2400" spc="-11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52425"/>
                </a:solidFill>
                <a:latin typeface="Trebuchet MS"/>
                <a:cs typeface="Trebuchet MS"/>
              </a:rPr>
              <a:t>computador.</a:t>
            </a:r>
            <a:r>
              <a:rPr dirty="0" sz="2400" spc="-19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9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52425"/>
                </a:solidFill>
                <a:latin typeface="Trebuchet MS"/>
                <a:cs typeface="Trebuchet MS"/>
              </a:rPr>
              <a:t>eﬁciência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252425"/>
                </a:solidFill>
                <a:latin typeface="Trebuchet MS"/>
                <a:cs typeface="Trebuchet MS"/>
              </a:rPr>
              <a:t>do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52425"/>
                </a:solidFill>
                <a:latin typeface="Trebuchet MS"/>
                <a:cs typeface="Trebuchet MS"/>
              </a:rPr>
              <a:t>ciclo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de </a:t>
            </a:r>
            <a:r>
              <a:rPr dirty="0" sz="2400" spc="-70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52425"/>
                </a:solidFill>
                <a:latin typeface="Trebuchet MS"/>
                <a:cs typeface="Trebuchet MS"/>
              </a:rPr>
              <a:t>execução </a:t>
            </a:r>
            <a:r>
              <a:rPr dirty="0" sz="2400" spc="95">
                <a:solidFill>
                  <a:srgbClr val="252425"/>
                </a:solidFill>
                <a:latin typeface="Trebuchet MS"/>
                <a:cs typeface="Trebuchet MS"/>
              </a:rPr>
              <a:t>e </a:t>
            </a:r>
            <a:r>
              <a:rPr dirty="0" sz="2400" spc="140">
                <a:solidFill>
                  <a:srgbClr val="252425"/>
                </a:solidFill>
                <a:latin typeface="Trebuchet MS"/>
                <a:cs typeface="Trebuchet MS"/>
              </a:rPr>
              <a:t>do </a:t>
            </a:r>
            <a:r>
              <a:rPr dirty="0" sz="2400" spc="55">
                <a:solidFill>
                  <a:srgbClr val="252425"/>
                </a:solidFill>
                <a:latin typeface="Trebuchet MS"/>
                <a:cs typeface="Trebuchet MS"/>
              </a:rPr>
              <a:t>gerenciamento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de </a:t>
            </a:r>
            <a:r>
              <a:rPr dirty="0" sz="2400" spc="60">
                <a:solidFill>
                  <a:srgbClr val="252425"/>
                </a:solidFill>
                <a:latin typeface="Trebuchet MS"/>
                <a:cs typeface="Trebuchet MS"/>
              </a:rPr>
              <a:t>memória </a:t>
            </a:r>
            <a:r>
              <a:rPr dirty="0" sz="2400" spc="120">
                <a:solidFill>
                  <a:srgbClr val="252425"/>
                </a:solidFill>
                <a:latin typeface="Trebuchet MS"/>
                <a:cs typeface="Trebuchet MS"/>
              </a:rPr>
              <a:t>são </a:t>
            </a:r>
            <a:r>
              <a:rPr dirty="0" sz="2400" spc="5">
                <a:solidFill>
                  <a:srgbClr val="252425"/>
                </a:solidFill>
                <a:latin typeface="Trebuchet MS"/>
                <a:cs typeface="Trebuchet MS"/>
              </a:rPr>
              <a:t>fatores </a:t>
            </a:r>
            <a:r>
              <a:rPr dirty="0" sz="2400" spc="-5">
                <a:solidFill>
                  <a:srgbClr val="252425"/>
                </a:solidFill>
                <a:latin typeface="Trebuchet MS"/>
                <a:cs typeface="Trebuchet MS"/>
              </a:rPr>
              <a:t>críticos </a:t>
            </a:r>
            <a:r>
              <a:rPr dirty="0" sz="2400" spc="110">
                <a:solidFill>
                  <a:srgbClr val="252425"/>
                </a:solidFill>
                <a:latin typeface="Trebuchet MS"/>
                <a:cs typeface="Trebuchet MS"/>
              </a:rPr>
              <a:t>que </a:t>
            </a:r>
            <a:r>
              <a:rPr dirty="0" sz="2400" spc="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52425"/>
                </a:solidFill>
                <a:latin typeface="Trebuchet MS"/>
                <a:cs typeface="Trebuchet MS"/>
              </a:rPr>
              <a:t>impactam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o </a:t>
            </a:r>
            <a:r>
              <a:rPr dirty="0" sz="2400" spc="125">
                <a:solidFill>
                  <a:srgbClr val="252425"/>
                </a:solidFill>
                <a:latin typeface="Trebuchet MS"/>
                <a:cs typeface="Trebuchet MS"/>
              </a:rPr>
              <a:t>desempenho </a:t>
            </a:r>
            <a:r>
              <a:rPr dirty="0" sz="2400" spc="-30">
                <a:solidFill>
                  <a:srgbClr val="252425"/>
                </a:solidFill>
                <a:latin typeface="Trebuchet MS"/>
                <a:cs typeface="Trebuchet MS"/>
              </a:rPr>
              <a:t>geral. </a:t>
            </a:r>
            <a:r>
              <a:rPr dirty="0" sz="2400" spc="60">
                <a:solidFill>
                  <a:srgbClr val="252425"/>
                </a:solidFill>
                <a:latin typeface="Trebuchet MS"/>
                <a:cs typeface="Trebuchet MS"/>
              </a:rPr>
              <a:t>Dominar </a:t>
            </a:r>
            <a:r>
              <a:rPr dirty="0" sz="2400" spc="145">
                <a:solidFill>
                  <a:srgbClr val="252425"/>
                </a:solidFill>
                <a:latin typeface="Trebuchet MS"/>
                <a:cs typeface="Trebuchet MS"/>
              </a:rPr>
              <a:t>esses </a:t>
            </a:r>
            <a:r>
              <a:rPr dirty="0" sz="2400" spc="55">
                <a:solidFill>
                  <a:srgbClr val="252425"/>
                </a:solidFill>
                <a:latin typeface="Trebuchet MS"/>
                <a:cs typeface="Trebuchet MS"/>
              </a:rPr>
              <a:t>conceitos </a:t>
            </a:r>
            <a:r>
              <a:rPr dirty="0" sz="2400" spc="95">
                <a:solidFill>
                  <a:srgbClr val="252425"/>
                </a:solidFill>
                <a:latin typeface="Trebuchet MS"/>
                <a:cs typeface="Trebuchet MS"/>
              </a:rPr>
              <a:t>é </a:t>
            </a:r>
            <a:r>
              <a:rPr dirty="0" sz="2400" spc="10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dirty="0" sz="2400" spc="105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dirty="0" sz="2400" spc="8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145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204">
                <a:solidFill>
                  <a:srgbClr val="252425"/>
                </a:solidFill>
                <a:latin typeface="Trebuchet MS"/>
                <a:cs typeface="Trebuchet MS"/>
              </a:rPr>
              <a:t>m</a:t>
            </a:r>
            <a:r>
              <a:rPr dirty="0" sz="2400" spc="9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7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-150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6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dirty="0" sz="2400" spc="-185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p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0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52425"/>
                </a:solidFill>
                <a:latin typeface="Trebuchet MS"/>
                <a:cs typeface="Trebuchet MS"/>
              </a:rPr>
              <a:t>p</a:t>
            </a:r>
            <a:r>
              <a:rPr dirty="0" sz="2400" spc="-135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11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2400" spc="-185">
                <a:solidFill>
                  <a:srgbClr val="252425"/>
                </a:solidFill>
                <a:latin typeface="Trebuchet MS"/>
                <a:cs typeface="Trebuchet MS"/>
              </a:rPr>
              <a:t>ﬁ</a:t>
            </a:r>
            <a:r>
              <a:rPr dirty="0" sz="2400" spc="185">
                <a:solidFill>
                  <a:srgbClr val="252425"/>
                </a:solidFill>
                <a:latin typeface="Trebuchet MS"/>
                <a:cs typeface="Trebuchet MS"/>
              </a:rPr>
              <a:t>ss</a:t>
            </a:r>
            <a:r>
              <a:rPr dirty="0" sz="2400" spc="-165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dirty="0" sz="2400" spc="13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dirty="0" sz="2400" spc="8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65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dirty="0" sz="2400" spc="185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á</a:t>
            </a:r>
            <a:r>
              <a:rPr dirty="0" sz="2400" spc="-135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dirty="0" sz="2400" spc="45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dirty="0" sz="2400" spc="-430">
                <a:solidFill>
                  <a:srgbClr val="25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2119" y="1705009"/>
            <a:ext cx="65500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630" b="0">
                <a:latin typeface="Microsoft Sans Serif"/>
                <a:cs typeface="Microsoft Sans Serif"/>
              </a:rPr>
              <a:t>CONCLUSÃO</a:t>
            </a:r>
            <a:endParaRPr sz="9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354" y="4333358"/>
            <a:ext cx="6137275" cy="14300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425"/>
              <a:t>O</a:t>
            </a:r>
            <a:r>
              <a:rPr dirty="0" spc="-1185"/>
              <a:t>B</a:t>
            </a:r>
            <a:r>
              <a:rPr dirty="0" spc="-1030"/>
              <a:t>R</a:t>
            </a:r>
            <a:r>
              <a:rPr dirty="0" spc="45"/>
              <a:t>I</a:t>
            </a:r>
            <a:r>
              <a:rPr dirty="0" spc="-969"/>
              <a:t>G</a:t>
            </a:r>
            <a:r>
              <a:rPr dirty="0" spc="-1000"/>
              <a:t>A</a:t>
            </a:r>
            <a:r>
              <a:rPr dirty="0" spc="-245"/>
              <a:t>D</a:t>
            </a:r>
            <a:r>
              <a:rPr dirty="0" spc="-425"/>
              <a:t>O</a:t>
            </a:r>
            <a:r>
              <a:rPr dirty="0" spc="-355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2024-11-05T19:36:59Z</dcterms:created>
  <dcterms:modified xsi:type="dcterms:W3CDTF">2024-11-05T19:36:59Z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2024-11-05T00:00:00Z</vt:filetime>
  </property>
</Properties>
</file>