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05656C-AF46-F4DB-19C3-49AFDF6451B1}" v="197" dt="2024-03-28T20:38:58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0FE9420-CA35-AE9E-2D33-314EC8F67531}"/>
              </a:ext>
            </a:extLst>
          </p:cNvPr>
          <p:cNvSpPr/>
          <p:nvPr/>
        </p:nvSpPr>
        <p:spPr>
          <a:xfrm>
            <a:off x="531866" y="490952"/>
            <a:ext cx="915422" cy="301731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AAA9665E-BD1D-A097-55C5-9CFEE62EC89B}"/>
              </a:ext>
            </a:extLst>
          </p:cNvPr>
          <p:cNvSpPr/>
          <p:nvPr/>
        </p:nvSpPr>
        <p:spPr>
          <a:xfrm>
            <a:off x="531865" y="3063341"/>
            <a:ext cx="1375690" cy="48072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6C639EE8-1400-6134-0FB9-C6AFEE1B4638}"/>
              </a:ext>
            </a:extLst>
          </p:cNvPr>
          <p:cNvSpPr/>
          <p:nvPr/>
        </p:nvSpPr>
        <p:spPr>
          <a:xfrm>
            <a:off x="10565717" y="6065314"/>
            <a:ext cx="915422" cy="301731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E9F17E87-9919-E361-EE09-AE0BBA17DAFB}"/>
              </a:ext>
            </a:extLst>
          </p:cNvPr>
          <p:cNvSpPr/>
          <p:nvPr/>
        </p:nvSpPr>
        <p:spPr>
          <a:xfrm>
            <a:off x="3047999" y="3063340"/>
            <a:ext cx="1375690" cy="48072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F2BDC0B5-D0CE-3250-E661-D3E90E6A18C3}"/>
              </a:ext>
            </a:extLst>
          </p:cNvPr>
          <p:cNvSpPr/>
          <p:nvPr/>
        </p:nvSpPr>
        <p:spPr>
          <a:xfrm>
            <a:off x="5605045" y="3063341"/>
            <a:ext cx="1375690" cy="48072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EEDDD28-87AE-71A1-4316-EB406ED33495}"/>
              </a:ext>
            </a:extLst>
          </p:cNvPr>
          <p:cNvSpPr/>
          <p:nvPr/>
        </p:nvSpPr>
        <p:spPr>
          <a:xfrm>
            <a:off x="7947301" y="3063341"/>
            <a:ext cx="1375690" cy="48072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074F7022-778A-4FF4-BBD9-FD30D9B3573C}"/>
              </a:ext>
            </a:extLst>
          </p:cNvPr>
          <p:cNvSpPr/>
          <p:nvPr/>
        </p:nvSpPr>
        <p:spPr>
          <a:xfrm>
            <a:off x="10187274" y="3063340"/>
            <a:ext cx="1375690" cy="48072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D5B3B1-87E7-86DA-D2C4-ECC46747C743}"/>
              </a:ext>
            </a:extLst>
          </p:cNvPr>
          <p:cNvCxnSpPr/>
          <p:nvPr/>
        </p:nvCxnSpPr>
        <p:spPr>
          <a:xfrm flipV="1">
            <a:off x="2181673" y="3303195"/>
            <a:ext cx="597327" cy="6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309C08-68B7-3AAF-3C16-9384E6944648}"/>
              </a:ext>
            </a:extLst>
          </p:cNvPr>
          <p:cNvCxnSpPr>
            <a:cxnSpLocks/>
          </p:cNvCxnSpPr>
          <p:nvPr/>
        </p:nvCxnSpPr>
        <p:spPr>
          <a:xfrm flipV="1">
            <a:off x="4769404" y="3303194"/>
            <a:ext cx="597327" cy="6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A01797-5916-91EC-E403-2473335B8043}"/>
              </a:ext>
            </a:extLst>
          </p:cNvPr>
          <p:cNvCxnSpPr>
            <a:cxnSpLocks/>
          </p:cNvCxnSpPr>
          <p:nvPr/>
        </p:nvCxnSpPr>
        <p:spPr>
          <a:xfrm>
            <a:off x="1000317" y="1059129"/>
            <a:ext cx="14321" cy="1712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D0FD50-39E2-F629-4B67-E90ACA96EE92}"/>
              </a:ext>
            </a:extLst>
          </p:cNvPr>
          <p:cNvCxnSpPr>
            <a:cxnSpLocks/>
          </p:cNvCxnSpPr>
          <p:nvPr/>
        </p:nvCxnSpPr>
        <p:spPr>
          <a:xfrm>
            <a:off x="10890974" y="3820739"/>
            <a:ext cx="70576" cy="2059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E790EB-2560-1FCA-F634-0593D75E3CD1}"/>
              </a:ext>
            </a:extLst>
          </p:cNvPr>
          <p:cNvCxnSpPr>
            <a:cxnSpLocks/>
          </p:cNvCxnSpPr>
          <p:nvPr/>
        </p:nvCxnSpPr>
        <p:spPr>
          <a:xfrm flipV="1">
            <a:off x="9474370" y="3277624"/>
            <a:ext cx="597327" cy="6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CBF0F4-473F-7CD0-6586-EF42B2CDF699}"/>
              </a:ext>
            </a:extLst>
          </p:cNvPr>
          <p:cNvCxnSpPr>
            <a:cxnSpLocks/>
          </p:cNvCxnSpPr>
          <p:nvPr/>
        </p:nvCxnSpPr>
        <p:spPr>
          <a:xfrm flipV="1">
            <a:off x="7193485" y="3303195"/>
            <a:ext cx="597327" cy="6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D9300D-2922-B488-26EC-7970AF437C3D}"/>
              </a:ext>
            </a:extLst>
          </p:cNvPr>
          <p:cNvSpPr txBox="1"/>
          <p:nvPr/>
        </p:nvSpPr>
        <p:spPr>
          <a:xfrm>
            <a:off x="10780509" y="6060201"/>
            <a:ext cx="8591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End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C1FA65-5DFB-1D68-B07C-B6BB29FD22A2}"/>
              </a:ext>
            </a:extLst>
          </p:cNvPr>
          <p:cNvSpPr txBox="1"/>
          <p:nvPr/>
        </p:nvSpPr>
        <p:spPr>
          <a:xfrm>
            <a:off x="705743" y="490952"/>
            <a:ext cx="8591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Start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7BDB5C-8D9C-B289-D9E9-D32C713B42FF}"/>
              </a:ext>
            </a:extLst>
          </p:cNvPr>
          <p:cNvSpPr txBox="1"/>
          <p:nvPr/>
        </p:nvSpPr>
        <p:spPr>
          <a:xfrm>
            <a:off x="3088911" y="3150281"/>
            <a:ext cx="129897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Bathe &amp; Brush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F2E78E-ED2B-6EB2-C6B6-05ADD047D2CA}"/>
              </a:ext>
            </a:extLst>
          </p:cNvPr>
          <p:cNvSpPr txBox="1"/>
          <p:nvPr/>
        </p:nvSpPr>
        <p:spPr>
          <a:xfrm>
            <a:off x="705743" y="3155394"/>
            <a:ext cx="8591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Wake 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C4DD1D-72F5-2FE9-7A94-9EBAA2CEAC18}"/>
              </a:ext>
            </a:extLst>
          </p:cNvPr>
          <p:cNvSpPr txBox="1"/>
          <p:nvPr/>
        </p:nvSpPr>
        <p:spPr>
          <a:xfrm>
            <a:off x="10330468" y="3150280"/>
            <a:ext cx="118646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Go to Class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1FBAFC-8BA4-EEEC-6DA3-788336FA3A98}"/>
              </a:ext>
            </a:extLst>
          </p:cNvPr>
          <p:cNvSpPr txBox="1"/>
          <p:nvPr/>
        </p:nvSpPr>
        <p:spPr>
          <a:xfrm>
            <a:off x="5635730" y="3150281"/>
            <a:ext cx="133477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Take Breakfast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C3DD0-B1A3-4B3E-549D-CF3AA768598E}"/>
              </a:ext>
            </a:extLst>
          </p:cNvPr>
          <p:cNvSpPr txBox="1"/>
          <p:nvPr/>
        </p:nvSpPr>
        <p:spPr>
          <a:xfrm>
            <a:off x="8049582" y="3124710"/>
            <a:ext cx="117624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Get Dressed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83</cp:revision>
  <dcterms:created xsi:type="dcterms:W3CDTF">2024-03-28T20:29:47Z</dcterms:created>
  <dcterms:modified xsi:type="dcterms:W3CDTF">2024-03-28T20:39:27Z</dcterms:modified>
</cp:coreProperties>
</file>