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17B30-56C6-AA0A-7FF1-4E84692C712F}" v="165" dt="2024-03-28T20:49:4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A3039-4503-704E-3E6C-17BD3872DE80}"/>
              </a:ext>
            </a:extLst>
          </p:cNvPr>
          <p:cNvSpPr txBox="1"/>
          <p:nvPr/>
        </p:nvSpPr>
        <p:spPr>
          <a:xfrm>
            <a:off x="1104644" y="940993"/>
            <a:ext cx="830528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Start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Input name1</a:t>
            </a:r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Input name2</a:t>
            </a:r>
            <a:endParaRPr lang="en-US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Store in name array</a:t>
            </a: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Input age1</a:t>
            </a:r>
            <a:endParaRPr lang="en-US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Input age2</a:t>
            </a:r>
            <a:endParaRPr lang="en-US" dirty="0">
              <a:latin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Store in age array</a:t>
            </a: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// Display names and swapped ages</a:t>
            </a:r>
            <a:endParaRPr lang="en-US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Output "Name 1:", name[0], "Age 2:", age[1]</a:t>
            </a:r>
            <a:endParaRPr lang="en-US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Output "Name 2:", name[1], "Age 1:", age[0]</a:t>
            </a:r>
            <a:endParaRPr lang="en-US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End</a:t>
            </a:r>
            <a:endParaRPr lang="en-US" dirty="0">
              <a:latin typeface="Courier New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2024-03-28T20:45:24Z</dcterms:created>
  <dcterms:modified xsi:type="dcterms:W3CDTF">2024-03-28T20:50:32Z</dcterms:modified>
</cp:coreProperties>
</file>