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19E2C9-6CE4-ABB3-BA2D-65D22D5B9A82}" v="349" dt="2024-03-11T17:19:51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71BBC0-BDF1-459B-9013-AF9E86399A58}"/>
              </a:ext>
            </a:extLst>
          </p:cNvPr>
          <p:cNvSpPr/>
          <p:nvPr/>
        </p:nvSpPr>
        <p:spPr>
          <a:xfrm>
            <a:off x="1003088" y="342024"/>
            <a:ext cx="1119849" cy="4304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1A5AD5-E8B9-1439-F78D-26CC52AC2241}"/>
              </a:ext>
            </a:extLst>
          </p:cNvPr>
          <p:cNvSpPr/>
          <p:nvPr/>
        </p:nvSpPr>
        <p:spPr>
          <a:xfrm>
            <a:off x="1003088" y="1455380"/>
            <a:ext cx="2596956" cy="711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Input values</a:t>
            </a:r>
          </a:p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(r, n, p, 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0A7B4B-6D34-E1D6-2853-23B997DDE419}"/>
              </a:ext>
            </a:extLst>
          </p:cNvPr>
          <p:cNvSpPr/>
          <p:nvPr/>
        </p:nvSpPr>
        <p:spPr>
          <a:xfrm>
            <a:off x="1096873" y="2816731"/>
            <a:ext cx="2596956" cy="711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Simple </a:t>
            </a:r>
            <a:r>
              <a:rPr lang="en-US" dirty="0" err="1">
                <a:solidFill>
                  <a:srgbClr val="000000"/>
                </a:solidFill>
                <a:cs typeface="Calibri"/>
              </a:rPr>
              <a:t>Imterest</a:t>
            </a:r>
            <a:r>
              <a:rPr lang="en-US" dirty="0">
                <a:solidFill>
                  <a:srgbClr val="000000"/>
                </a:solidFill>
                <a:cs typeface="Calibri"/>
              </a:rPr>
              <a:t> calculation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D704C9-D1D5-399A-739A-C6E574505CA3}"/>
              </a:ext>
            </a:extLst>
          </p:cNvPr>
          <p:cNvSpPr/>
          <p:nvPr/>
        </p:nvSpPr>
        <p:spPr>
          <a:xfrm>
            <a:off x="1061703" y="4249678"/>
            <a:ext cx="2596956" cy="711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Output Result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D1CD99-85AF-7208-28B5-998E616EBD3F}"/>
              </a:ext>
            </a:extLst>
          </p:cNvPr>
          <p:cNvSpPr txBox="1"/>
          <p:nvPr/>
        </p:nvSpPr>
        <p:spPr>
          <a:xfrm>
            <a:off x="1065925" y="350423"/>
            <a:ext cx="977077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cs typeface="Calibri"/>
              </a:rPr>
              <a:t>START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6F9ADD-D29A-2B89-834D-0BF418680BE9}"/>
              </a:ext>
            </a:extLst>
          </p:cNvPr>
          <p:cNvSpPr/>
          <p:nvPr/>
        </p:nvSpPr>
        <p:spPr>
          <a:xfrm>
            <a:off x="1066507" y="5691225"/>
            <a:ext cx="2618386" cy="651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END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58351F-5DE3-C88B-73D2-99E0CFA28ABD}"/>
              </a:ext>
            </a:extLst>
          </p:cNvPr>
          <p:cNvCxnSpPr/>
          <p:nvPr/>
        </p:nvCxnSpPr>
        <p:spPr>
          <a:xfrm flipH="1">
            <a:off x="1434611" y="854320"/>
            <a:ext cx="0" cy="527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D7605C-56C1-2572-15EB-EAB0817A4D6B}"/>
              </a:ext>
            </a:extLst>
          </p:cNvPr>
          <p:cNvCxnSpPr>
            <a:cxnSpLocks/>
          </p:cNvCxnSpPr>
          <p:nvPr/>
        </p:nvCxnSpPr>
        <p:spPr>
          <a:xfrm flipH="1">
            <a:off x="2372456" y="2167304"/>
            <a:ext cx="0" cy="527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577B95-8E37-2AB0-AB7B-7B14C352023C}"/>
              </a:ext>
            </a:extLst>
          </p:cNvPr>
          <p:cNvCxnSpPr>
            <a:cxnSpLocks/>
          </p:cNvCxnSpPr>
          <p:nvPr/>
        </p:nvCxnSpPr>
        <p:spPr>
          <a:xfrm flipH="1">
            <a:off x="2372456" y="5051181"/>
            <a:ext cx="0" cy="527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62B06C-EA26-2E4B-F2F2-6A3FFBC3431B}"/>
              </a:ext>
            </a:extLst>
          </p:cNvPr>
          <p:cNvCxnSpPr>
            <a:cxnSpLocks/>
          </p:cNvCxnSpPr>
          <p:nvPr/>
        </p:nvCxnSpPr>
        <p:spPr>
          <a:xfrm flipH="1">
            <a:off x="2372456" y="3620965"/>
            <a:ext cx="0" cy="527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6F0717-1F75-4C96-6054-D1FE9036BD96}"/>
              </a:ext>
            </a:extLst>
          </p:cNvPr>
          <p:cNvCxnSpPr/>
          <p:nvPr/>
        </p:nvCxnSpPr>
        <p:spPr>
          <a:xfrm>
            <a:off x="4109671" y="1806087"/>
            <a:ext cx="5580185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FA441AC-10D2-3E5C-00AE-D1ED20F4D9BE}"/>
              </a:ext>
            </a:extLst>
          </p:cNvPr>
          <p:cNvSpPr/>
          <p:nvPr/>
        </p:nvSpPr>
        <p:spPr>
          <a:xfrm>
            <a:off x="4543456" y="2816731"/>
            <a:ext cx="2596956" cy="711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Compound interest </a:t>
            </a:r>
          </a:p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calculation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346267-E754-EF08-71BD-E6321A32847F}"/>
              </a:ext>
            </a:extLst>
          </p:cNvPr>
          <p:cNvSpPr/>
          <p:nvPr/>
        </p:nvSpPr>
        <p:spPr>
          <a:xfrm>
            <a:off x="4543456" y="4249678"/>
            <a:ext cx="2596956" cy="711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Output Result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403BAC-BB13-F1BB-55AD-7487E02C75A0}"/>
              </a:ext>
            </a:extLst>
          </p:cNvPr>
          <p:cNvSpPr/>
          <p:nvPr/>
        </p:nvSpPr>
        <p:spPr>
          <a:xfrm>
            <a:off x="4524813" y="5691225"/>
            <a:ext cx="2618386" cy="651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A52CE5-FA44-0E90-EC90-BF39CE81BBD5}"/>
              </a:ext>
            </a:extLst>
          </p:cNvPr>
          <p:cNvCxnSpPr>
            <a:cxnSpLocks/>
          </p:cNvCxnSpPr>
          <p:nvPr/>
        </p:nvCxnSpPr>
        <p:spPr>
          <a:xfrm flipH="1">
            <a:off x="5783870" y="2061796"/>
            <a:ext cx="0" cy="527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C31993-1D01-2A35-D759-DF54B7CDC937}"/>
              </a:ext>
            </a:extLst>
          </p:cNvPr>
          <p:cNvCxnSpPr>
            <a:cxnSpLocks/>
          </p:cNvCxnSpPr>
          <p:nvPr/>
        </p:nvCxnSpPr>
        <p:spPr>
          <a:xfrm flipH="1">
            <a:off x="5783870" y="5051180"/>
            <a:ext cx="0" cy="527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572820-ED15-4BE2-7529-2D0652DD57DC}"/>
              </a:ext>
            </a:extLst>
          </p:cNvPr>
          <p:cNvCxnSpPr>
            <a:cxnSpLocks/>
          </p:cNvCxnSpPr>
          <p:nvPr/>
        </p:nvCxnSpPr>
        <p:spPr>
          <a:xfrm flipH="1">
            <a:off x="5783870" y="3620964"/>
            <a:ext cx="0" cy="527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56D03DA-6D3B-618A-8830-2921AA2E322E}"/>
              </a:ext>
            </a:extLst>
          </p:cNvPr>
          <p:cNvSpPr/>
          <p:nvPr/>
        </p:nvSpPr>
        <p:spPr>
          <a:xfrm>
            <a:off x="8353457" y="2816730"/>
            <a:ext cx="2596956" cy="711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Annuity Plan calculation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5B0BAA-9094-DE84-906C-E555CB10C94E}"/>
              </a:ext>
            </a:extLst>
          </p:cNvPr>
          <p:cNvSpPr/>
          <p:nvPr/>
        </p:nvSpPr>
        <p:spPr>
          <a:xfrm>
            <a:off x="8330010" y="4249677"/>
            <a:ext cx="2596956" cy="7118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Output Result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0D057F-AC2B-F6CC-8D54-46E4DE26916D}"/>
              </a:ext>
            </a:extLst>
          </p:cNvPr>
          <p:cNvSpPr/>
          <p:nvPr/>
        </p:nvSpPr>
        <p:spPr>
          <a:xfrm>
            <a:off x="8381706" y="5691224"/>
            <a:ext cx="2618386" cy="651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  <a:cs typeface="Calibri"/>
              </a:rPr>
              <a:t>END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B97DCD-3F4D-FA7A-8062-12D3543376C6}"/>
              </a:ext>
            </a:extLst>
          </p:cNvPr>
          <p:cNvCxnSpPr>
            <a:cxnSpLocks/>
          </p:cNvCxnSpPr>
          <p:nvPr/>
        </p:nvCxnSpPr>
        <p:spPr>
          <a:xfrm flipH="1">
            <a:off x="9687656" y="2061795"/>
            <a:ext cx="0" cy="527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0805A4-21F8-0CC6-158F-F5B2734D76A0}"/>
              </a:ext>
            </a:extLst>
          </p:cNvPr>
          <p:cNvCxnSpPr>
            <a:cxnSpLocks/>
          </p:cNvCxnSpPr>
          <p:nvPr/>
        </p:nvCxnSpPr>
        <p:spPr>
          <a:xfrm flipH="1">
            <a:off x="9687656" y="5051180"/>
            <a:ext cx="0" cy="527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FE3A32-A00B-95C3-713C-0D9369F83E28}"/>
              </a:ext>
            </a:extLst>
          </p:cNvPr>
          <p:cNvCxnSpPr>
            <a:cxnSpLocks/>
          </p:cNvCxnSpPr>
          <p:nvPr/>
        </p:nvCxnSpPr>
        <p:spPr>
          <a:xfrm flipH="1">
            <a:off x="9687656" y="3620964"/>
            <a:ext cx="0" cy="527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95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116</cp:revision>
  <dcterms:created xsi:type="dcterms:W3CDTF">2024-03-11T16:53:30Z</dcterms:created>
  <dcterms:modified xsi:type="dcterms:W3CDTF">2024-03-11T17:19:56Z</dcterms:modified>
</cp:coreProperties>
</file>