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3AD21-B810-AD87-10F7-16364301E128}" v="373" dt="2024-04-03T15:14:4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7C6767F-A10A-CD7C-87E6-74DF8835001D}"/>
              </a:ext>
            </a:extLst>
          </p:cNvPr>
          <p:cNvSpPr/>
          <p:nvPr/>
        </p:nvSpPr>
        <p:spPr>
          <a:xfrm>
            <a:off x="293077" y="381000"/>
            <a:ext cx="1260231" cy="53730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1338300-0FED-CFDD-3DE1-06B516048388}"/>
              </a:ext>
            </a:extLst>
          </p:cNvPr>
          <p:cNvSpPr/>
          <p:nvPr/>
        </p:nvSpPr>
        <p:spPr>
          <a:xfrm>
            <a:off x="10565423" y="5944576"/>
            <a:ext cx="1338385" cy="55684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BBD69F3-4FFC-DD8F-26BC-A96506BC2248}"/>
              </a:ext>
            </a:extLst>
          </p:cNvPr>
          <p:cNvSpPr/>
          <p:nvPr/>
        </p:nvSpPr>
        <p:spPr>
          <a:xfrm>
            <a:off x="1631461" y="2168769"/>
            <a:ext cx="2666999" cy="6838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9FBAFA8-7C93-6D0A-DB6E-352F82C96D8D}"/>
              </a:ext>
            </a:extLst>
          </p:cNvPr>
          <p:cNvSpPr/>
          <p:nvPr/>
        </p:nvSpPr>
        <p:spPr>
          <a:xfrm>
            <a:off x="8846037" y="2168768"/>
            <a:ext cx="1445846" cy="6838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D8B64CF-96DD-E0D2-F406-AC12CAD09A5D}"/>
              </a:ext>
            </a:extLst>
          </p:cNvPr>
          <p:cNvSpPr/>
          <p:nvPr/>
        </p:nvSpPr>
        <p:spPr>
          <a:xfrm>
            <a:off x="5270500" y="2168769"/>
            <a:ext cx="2666999" cy="6838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5EC3A5D-FB5D-D2F2-367F-86FA46A12FDE}"/>
              </a:ext>
            </a:extLst>
          </p:cNvPr>
          <p:cNvSpPr/>
          <p:nvPr/>
        </p:nvSpPr>
        <p:spPr>
          <a:xfrm>
            <a:off x="1631460" y="3746499"/>
            <a:ext cx="2666999" cy="6838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4DEA114-C8A1-439E-C3A0-10829A9AC19C}"/>
              </a:ext>
            </a:extLst>
          </p:cNvPr>
          <p:cNvSpPr/>
          <p:nvPr/>
        </p:nvSpPr>
        <p:spPr>
          <a:xfrm>
            <a:off x="5270499" y="3746499"/>
            <a:ext cx="2666999" cy="6838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227B294-4F7D-5636-3F87-22F6A38C135A}"/>
              </a:ext>
            </a:extLst>
          </p:cNvPr>
          <p:cNvSpPr/>
          <p:nvPr/>
        </p:nvSpPr>
        <p:spPr>
          <a:xfrm>
            <a:off x="8846036" y="3746498"/>
            <a:ext cx="1445846" cy="6838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ED6CFC-D9F1-D77E-4152-6A04E06B0B0D}"/>
              </a:ext>
            </a:extLst>
          </p:cNvPr>
          <p:cNvCxnSpPr/>
          <p:nvPr/>
        </p:nvCxnSpPr>
        <p:spPr>
          <a:xfrm flipV="1">
            <a:off x="4510454" y="2533162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210AFA-154F-D43A-7ACA-F99B0DD09CEA}"/>
              </a:ext>
            </a:extLst>
          </p:cNvPr>
          <p:cNvCxnSpPr>
            <a:cxnSpLocks/>
          </p:cNvCxnSpPr>
          <p:nvPr/>
        </p:nvCxnSpPr>
        <p:spPr>
          <a:xfrm flipV="1">
            <a:off x="925145" y="2484315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6874D7-E41F-53BD-9880-866D751964CB}"/>
              </a:ext>
            </a:extLst>
          </p:cNvPr>
          <p:cNvCxnSpPr>
            <a:cxnSpLocks/>
          </p:cNvCxnSpPr>
          <p:nvPr/>
        </p:nvCxnSpPr>
        <p:spPr>
          <a:xfrm flipV="1">
            <a:off x="925146" y="4086469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BBAE2-8DDA-5F7A-6D08-58EB009EA6A3}"/>
              </a:ext>
            </a:extLst>
          </p:cNvPr>
          <p:cNvCxnSpPr>
            <a:cxnSpLocks/>
          </p:cNvCxnSpPr>
          <p:nvPr/>
        </p:nvCxnSpPr>
        <p:spPr>
          <a:xfrm flipV="1">
            <a:off x="8090876" y="4086469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7EC596-FA5B-642B-0E46-0C43D913B14B}"/>
              </a:ext>
            </a:extLst>
          </p:cNvPr>
          <p:cNvCxnSpPr>
            <a:cxnSpLocks/>
          </p:cNvCxnSpPr>
          <p:nvPr/>
        </p:nvCxnSpPr>
        <p:spPr>
          <a:xfrm flipV="1">
            <a:off x="4510454" y="4086469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EFEBF0-0374-3DD0-ABE8-0EDA15D02177}"/>
              </a:ext>
            </a:extLst>
          </p:cNvPr>
          <p:cNvCxnSpPr>
            <a:cxnSpLocks/>
          </p:cNvCxnSpPr>
          <p:nvPr/>
        </p:nvCxnSpPr>
        <p:spPr>
          <a:xfrm flipV="1">
            <a:off x="8090877" y="2508739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0C626C-ACB0-7397-27D6-373E351F112F}"/>
              </a:ext>
            </a:extLst>
          </p:cNvPr>
          <p:cNvCxnSpPr>
            <a:cxnSpLocks/>
          </p:cNvCxnSpPr>
          <p:nvPr/>
        </p:nvCxnSpPr>
        <p:spPr>
          <a:xfrm flipV="1">
            <a:off x="10425723" y="2508739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AA7064-8783-1FAB-88C3-E045C3AA699C}"/>
              </a:ext>
            </a:extLst>
          </p:cNvPr>
          <p:cNvCxnSpPr>
            <a:cxnSpLocks/>
          </p:cNvCxnSpPr>
          <p:nvPr/>
        </p:nvCxnSpPr>
        <p:spPr>
          <a:xfrm flipV="1">
            <a:off x="10425722" y="4062046"/>
            <a:ext cx="572478" cy="3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72909-900B-C95F-3FCB-876CBC328A02}"/>
              </a:ext>
            </a:extLst>
          </p:cNvPr>
          <p:cNvCxnSpPr>
            <a:cxnSpLocks/>
          </p:cNvCxnSpPr>
          <p:nvPr/>
        </p:nvCxnSpPr>
        <p:spPr>
          <a:xfrm>
            <a:off x="11187722" y="2463798"/>
            <a:ext cx="30287" cy="326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4C2DBC-12E5-2312-2D0B-A3EFD8290FCC}"/>
              </a:ext>
            </a:extLst>
          </p:cNvPr>
          <p:cNvCxnSpPr>
            <a:cxnSpLocks/>
          </p:cNvCxnSpPr>
          <p:nvPr/>
        </p:nvCxnSpPr>
        <p:spPr>
          <a:xfrm flipH="1" flipV="1">
            <a:off x="760048" y="1121509"/>
            <a:ext cx="8789" cy="2993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8D2ADA-7D36-E60D-AF4A-E474B0BF4719}"/>
              </a:ext>
            </a:extLst>
          </p:cNvPr>
          <p:cNvSpPr txBox="1"/>
          <p:nvPr/>
        </p:nvSpPr>
        <p:spPr>
          <a:xfrm>
            <a:off x="594945" y="461351"/>
            <a:ext cx="679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D7F4B-C715-917D-DBE7-137CB5ADF627}"/>
              </a:ext>
            </a:extLst>
          </p:cNvPr>
          <p:cNvSpPr txBox="1"/>
          <p:nvPr/>
        </p:nvSpPr>
        <p:spPr>
          <a:xfrm>
            <a:off x="8900745" y="2280625"/>
            <a:ext cx="13178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Print name, age, height and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8A03D-B807-6C4A-172F-8FCBDBEA282A}"/>
              </a:ext>
            </a:extLst>
          </p:cNvPr>
          <p:cNvSpPr txBox="1"/>
          <p:nvPr/>
        </p:nvSpPr>
        <p:spPr>
          <a:xfrm>
            <a:off x="5471745" y="3909400"/>
            <a:ext cx="2403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For each boy in dictionary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4D42B-AFEA-C335-50B8-6250FDCD7E66}"/>
              </a:ext>
            </a:extLst>
          </p:cNvPr>
          <p:cNvSpPr txBox="1"/>
          <p:nvPr/>
        </p:nvSpPr>
        <p:spPr>
          <a:xfrm>
            <a:off x="5414595" y="2328250"/>
            <a:ext cx="25180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For each girl in dictionary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297B65-03B9-AD15-5434-7859E0C35D29}"/>
              </a:ext>
            </a:extLst>
          </p:cNvPr>
          <p:cNvSpPr txBox="1"/>
          <p:nvPr/>
        </p:nvSpPr>
        <p:spPr>
          <a:xfrm>
            <a:off x="1890345" y="3909400"/>
            <a:ext cx="24037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Initialize boys dictionary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7D04A-6DA9-A514-D2A8-FF2C94EC8EA1}"/>
              </a:ext>
            </a:extLst>
          </p:cNvPr>
          <p:cNvSpPr txBox="1"/>
          <p:nvPr/>
        </p:nvSpPr>
        <p:spPr>
          <a:xfrm>
            <a:off x="1937970" y="2328250"/>
            <a:ext cx="24322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Initialize girls dictionary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F3D5D9-1E4E-9829-904E-A9BE96D873FF}"/>
              </a:ext>
            </a:extLst>
          </p:cNvPr>
          <p:cNvSpPr txBox="1"/>
          <p:nvPr/>
        </p:nvSpPr>
        <p:spPr>
          <a:xfrm>
            <a:off x="10920045" y="6043000"/>
            <a:ext cx="679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3CDFD3-6DF9-F073-2F99-5093BA69E56B}"/>
              </a:ext>
            </a:extLst>
          </p:cNvPr>
          <p:cNvSpPr txBox="1"/>
          <p:nvPr/>
        </p:nvSpPr>
        <p:spPr>
          <a:xfrm>
            <a:off x="8910270" y="3861775"/>
            <a:ext cx="13178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Print name, age, height and score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2024-04-03T14:53:22Z</dcterms:created>
  <dcterms:modified xsi:type="dcterms:W3CDTF">2024-04-03T15:16:09Z</dcterms:modified>
</cp:coreProperties>
</file>