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7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8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4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8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8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9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3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2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6C13C-E7E9-4AC9-9F5C-717E2157204D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0475-444C-4FF5-89DB-BB46F4ECDF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1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31984" y="747345"/>
            <a:ext cx="1732085" cy="5495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</a:rPr>
              <a:t>브라우저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73618" y="747345"/>
            <a:ext cx="5382351" cy="5495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8080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6169" y="213946"/>
            <a:ext cx="11251223" cy="6248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PC(localhost, 127.0.0.1)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1141534" y="1477107"/>
            <a:ext cx="3166698" cy="14946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hlinkClick r:id="rId2"/>
              </a:rPr>
              <a:t>http://127.0.0.1:8080</a:t>
            </a:r>
            <a:r>
              <a:rPr lang="en-US" altLang="ko-KR" sz="1400" dirty="0" smtClean="0">
                <a:solidFill>
                  <a:schemeClr val="tx1"/>
                </a:solidFill>
              </a:rPr>
              <a:t>?Parameter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REQUEST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 flipH="1">
            <a:off x="1184025" y="3050930"/>
            <a:ext cx="2998177" cy="14946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&lt;HTML&gt;&lt;/HTML&gt;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RESPONSE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68254" y="747345"/>
            <a:ext cx="1708634" cy="5495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3306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6473" y="747345"/>
            <a:ext cx="1131277" cy="5495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JDBC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009102" y="1740876"/>
            <a:ext cx="2932924" cy="14946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jdbc:mysql</a:t>
            </a:r>
            <a:r>
              <a:rPr lang="en-US" altLang="ko-KR" sz="1400" dirty="0" smtClean="0">
                <a:solidFill>
                  <a:schemeClr val="tx1"/>
                </a:solidFill>
              </a:rPr>
              <a:t>//127.0.0.1:3306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STATEMENT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flipH="1">
            <a:off x="7983416" y="3314699"/>
            <a:ext cx="3121268" cy="149469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RESULTSET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50369" y="1635368"/>
            <a:ext cx="3368229" cy="4273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APPLICATION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6399" y="2148253"/>
            <a:ext cx="1894739" cy="524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INDEX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6398" y="2788625"/>
            <a:ext cx="1894739" cy="524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PAGE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6398" y="3428997"/>
            <a:ext cx="1894739" cy="524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PAGE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76398" y="4069369"/>
            <a:ext cx="1894739" cy="524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PAGE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4104" y="4661385"/>
            <a:ext cx="1894739" cy="524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COOKIE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28661" y="2148252"/>
            <a:ext cx="982551" cy="36810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smtClean="0">
                <a:solidFill>
                  <a:schemeClr val="tx1"/>
                </a:solidFill>
              </a:rPr>
              <a:t>SESSION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4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2024-04-19T06:10:46Z</dcterms:created>
  <dcterms:modified xsi:type="dcterms:W3CDTF">2024-04-19T07:06:43Z</dcterms:modified>
</cp:coreProperties>
</file>