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348" r:id="rId4"/>
    <p:sldId id="353" r:id="rId5"/>
    <p:sldId id="354" r:id="rId6"/>
    <p:sldId id="358" r:id="rId7"/>
    <p:sldId id="359" r:id="rId8"/>
    <p:sldId id="357" r:id="rId9"/>
    <p:sldId id="355" r:id="rId10"/>
    <p:sldId id="360" r:id="rId11"/>
    <p:sldId id="356" r:id="rId12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Abadi" panose="020B060402010402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1AB29D"/>
    <a:srgbClr val="1F4E7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01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FF15C-EC85-4232-82B3-B25F6D04D0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FD469C-4D89-40B0-BBF5-A76F634D171E}">
      <dgm:prSet phldrT="[텍스트]"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23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월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	</a:t>
          </a:r>
          <a:r>
            <a:rPr lang="en-US" altLang="ko-KR" dirty="0" err="1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DataBase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설계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 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페이지 설계</a:t>
          </a:r>
          <a:endParaRPr lang="en-US" altLang="ko-KR" dirty="0">
            <a:ln>
              <a:solidFill>
                <a:srgbClr val="1AB29D">
                  <a:alpha val="30000"/>
                </a:srgbClr>
              </a:solidFill>
            </a:ln>
            <a:solidFill>
              <a:schemeClr val="bg1">
                <a:lumMod val="95000"/>
              </a:schemeClr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24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화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	클라이언트 페이지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로그인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회원가입 구현</a:t>
          </a: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25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수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관리자 페이지 유저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 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호텔 정보 구현	</a:t>
          </a: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26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목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클라이언트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관리자 예약서비스 구현</a:t>
          </a: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27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금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클라이언트 페이지 예약 목록 구현</a:t>
          </a: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28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토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디자인 및 세부 기능 보완</a:t>
          </a:r>
        </a:p>
        <a:p>
          <a:pPr latinLnBrk="1"/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29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일</a:t>
          </a:r>
          <a:r>
            <a:rPr lang="en-US" altLang="ko-KR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기능 보완 및 발표 자료 준비</a:t>
          </a:r>
          <a:endParaRPr lang="ko-KR" altLang="en-US" dirty="0">
            <a:solidFill>
              <a:schemeClr val="bg1">
                <a:lumMod val="95000"/>
              </a:schemeClr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gm:t>
    </dgm:pt>
    <dgm:pt modelId="{DACCF833-7683-4D68-A90F-A202339FA055}" type="parTrans" cxnId="{9C74A6E1-C484-43B1-9C84-285B60DC4055}">
      <dgm:prSet/>
      <dgm:spPr/>
      <dgm:t>
        <a:bodyPr/>
        <a:lstStyle/>
        <a:p>
          <a:pPr latinLnBrk="1"/>
          <a:endParaRPr lang="ko-KR" altLang="en-US"/>
        </a:p>
      </dgm:t>
    </dgm:pt>
    <dgm:pt modelId="{20DD36A8-DAE8-4555-BFF7-B777B85DB8F9}" type="sibTrans" cxnId="{9C74A6E1-C484-43B1-9C84-285B60DC4055}">
      <dgm:prSet/>
      <dgm:spPr/>
      <dgm:t>
        <a:bodyPr/>
        <a:lstStyle/>
        <a:p>
          <a:pPr latinLnBrk="1"/>
          <a:endParaRPr lang="ko-KR" altLang="en-US"/>
        </a:p>
      </dgm:t>
    </dgm:pt>
    <dgm:pt modelId="{1CCCE8BA-94FD-40CF-A995-A20E3862A449}" type="pres">
      <dgm:prSet presAssocID="{313FF15C-EC85-4232-82B3-B25F6D04D010}" presName="linear" presStyleCnt="0">
        <dgm:presLayoutVars>
          <dgm:animLvl val="lvl"/>
          <dgm:resizeHandles val="exact"/>
        </dgm:presLayoutVars>
      </dgm:prSet>
      <dgm:spPr/>
    </dgm:pt>
    <dgm:pt modelId="{9D169BBD-0315-4A21-9537-DF7ACC011AA0}" type="pres">
      <dgm:prSet presAssocID="{7BFD469C-4D89-40B0-BBF5-A76F634D171E}" presName="parentText" presStyleLbl="node1" presStyleIdx="0" presStyleCnt="1" custLinFactNeighborX="-17300" custLinFactNeighborY="22188">
        <dgm:presLayoutVars>
          <dgm:chMax val="0"/>
          <dgm:bulletEnabled val="1"/>
        </dgm:presLayoutVars>
      </dgm:prSet>
      <dgm:spPr/>
    </dgm:pt>
  </dgm:ptLst>
  <dgm:cxnLst>
    <dgm:cxn modelId="{63BBD075-A905-4951-BA68-148F5A1A7F15}" type="presOf" srcId="{313FF15C-EC85-4232-82B3-B25F6D04D010}" destId="{1CCCE8BA-94FD-40CF-A995-A20E3862A449}" srcOrd="0" destOrd="0" presId="urn:microsoft.com/office/officeart/2005/8/layout/vList2"/>
    <dgm:cxn modelId="{88C3778F-0C8F-4EAF-A94E-B50E5E84A7F5}" type="presOf" srcId="{7BFD469C-4D89-40B0-BBF5-A76F634D171E}" destId="{9D169BBD-0315-4A21-9537-DF7ACC011AA0}" srcOrd="0" destOrd="0" presId="urn:microsoft.com/office/officeart/2005/8/layout/vList2"/>
    <dgm:cxn modelId="{9C74A6E1-C484-43B1-9C84-285B60DC4055}" srcId="{313FF15C-EC85-4232-82B3-B25F6D04D010}" destId="{7BFD469C-4D89-40B0-BBF5-A76F634D171E}" srcOrd="0" destOrd="0" parTransId="{DACCF833-7683-4D68-A90F-A202339FA055}" sibTransId="{20DD36A8-DAE8-4555-BFF7-B777B85DB8F9}"/>
    <dgm:cxn modelId="{D760D08E-586B-4C42-A04F-FB3F36A39C61}" type="presParOf" srcId="{1CCCE8BA-94FD-40CF-A995-A20E3862A449}" destId="{9D169BBD-0315-4A21-9537-DF7ACC011A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21A60-7F73-4C96-85DB-9C67552E959D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FAD085D-CDDF-4850-A788-30A1C562DA4C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rgbClr val="FF0000"/>
              </a:solidFill>
            </a:rPr>
            <a:t>AdminMain</a:t>
          </a:r>
          <a:endParaRPr lang="ko-KR" altLang="en-US" dirty="0">
            <a:solidFill>
              <a:srgbClr val="FF0000"/>
            </a:solidFill>
          </a:endParaRPr>
        </a:p>
      </dgm:t>
    </dgm:pt>
    <dgm:pt modelId="{437131CA-62FA-42C9-8954-A75F7C93EB21}" type="parTrans" cxnId="{7A01A670-5CCE-49C9-BB53-94A4BAB5F555}">
      <dgm:prSet/>
      <dgm:spPr/>
      <dgm:t>
        <a:bodyPr/>
        <a:lstStyle/>
        <a:p>
          <a:pPr latinLnBrk="1"/>
          <a:endParaRPr lang="ko-KR" altLang="en-US"/>
        </a:p>
      </dgm:t>
    </dgm:pt>
    <dgm:pt modelId="{36F3C55A-A63C-4E10-91CE-0324D32A839A}" type="sibTrans" cxnId="{7A01A670-5CCE-49C9-BB53-94A4BAB5F555}">
      <dgm:prSet/>
      <dgm:spPr/>
      <dgm:t>
        <a:bodyPr/>
        <a:lstStyle/>
        <a:p>
          <a:pPr latinLnBrk="1"/>
          <a:endParaRPr lang="ko-KR" altLang="en-US"/>
        </a:p>
      </dgm:t>
    </dgm:pt>
    <dgm:pt modelId="{1030936A-37A8-45E1-AE6C-A127CDEFA8D6}">
      <dgm:prSet phldrT="[텍스트]"/>
      <dgm:spPr/>
      <dgm:t>
        <a:bodyPr/>
        <a:lstStyle/>
        <a:p>
          <a:pPr latinLnBrk="1"/>
          <a:r>
            <a:rPr lang="en-US" altLang="ko-KR" dirty="0"/>
            <a:t>Start</a:t>
          </a:r>
          <a:endParaRPr lang="ko-KR" altLang="en-US" dirty="0"/>
        </a:p>
      </dgm:t>
    </dgm:pt>
    <dgm:pt modelId="{0CBBFAE0-95C8-4C8F-8B79-698EA3D505B1}" type="parTrans" cxnId="{9CED58BE-6309-4C81-A2DB-19DEC433FEE7}">
      <dgm:prSet/>
      <dgm:spPr/>
      <dgm:t>
        <a:bodyPr/>
        <a:lstStyle/>
        <a:p>
          <a:pPr latinLnBrk="1"/>
          <a:endParaRPr lang="ko-KR" altLang="en-US"/>
        </a:p>
      </dgm:t>
    </dgm:pt>
    <dgm:pt modelId="{4FAF34CC-DB15-44A1-82FA-0F2780A27B1F}" type="sibTrans" cxnId="{9CED58BE-6309-4C81-A2DB-19DEC433FEE7}">
      <dgm:prSet/>
      <dgm:spPr/>
      <dgm:t>
        <a:bodyPr/>
        <a:lstStyle/>
        <a:p>
          <a:pPr latinLnBrk="1"/>
          <a:endParaRPr lang="ko-KR" altLang="en-US"/>
        </a:p>
      </dgm:t>
    </dgm:pt>
    <dgm:pt modelId="{FED071D2-468A-4C20-85A3-38AC9BF2E8A4}">
      <dgm:prSet phldrT="[텍스트]"/>
      <dgm:spPr/>
      <dgm:t>
        <a:bodyPr/>
        <a:lstStyle/>
        <a:p>
          <a:pPr latinLnBrk="1"/>
          <a:r>
            <a:rPr lang="en-US" altLang="ko-KR" dirty="0" err="1"/>
            <a:t>UserInfo</a:t>
          </a:r>
          <a:endParaRPr lang="ko-KR" altLang="en-US" dirty="0"/>
        </a:p>
      </dgm:t>
    </dgm:pt>
    <dgm:pt modelId="{BEF8B93A-FBCF-41F0-9C85-78D1D8175F5D}" type="parTrans" cxnId="{2FA0AEA3-E609-4AED-897F-E3D4359D7726}">
      <dgm:prSet/>
      <dgm:spPr/>
      <dgm:t>
        <a:bodyPr/>
        <a:lstStyle/>
        <a:p>
          <a:pPr latinLnBrk="1"/>
          <a:endParaRPr lang="ko-KR" altLang="en-US"/>
        </a:p>
      </dgm:t>
    </dgm:pt>
    <dgm:pt modelId="{60463ACE-DE0D-4334-BBD0-475E5981B9CD}" type="sibTrans" cxnId="{2FA0AEA3-E609-4AED-897F-E3D4359D7726}">
      <dgm:prSet/>
      <dgm:spPr/>
      <dgm:t>
        <a:bodyPr/>
        <a:lstStyle/>
        <a:p>
          <a:pPr latinLnBrk="1"/>
          <a:endParaRPr lang="ko-KR" altLang="en-US"/>
        </a:p>
      </dgm:t>
    </dgm:pt>
    <dgm:pt modelId="{506CAB4B-4538-4B60-B198-7520A4A6918A}">
      <dgm:prSet phldrT="[텍스트]"/>
      <dgm:spPr/>
      <dgm:t>
        <a:bodyPr/>
        <a:lstStyle/>
        <a:p>
          <a:pPr latinLnBrk="1"/>
          <a:r>
            <a:rPr lang="en-US" altLang="ko-KR" dirty="0" err="1"/>
            <a:t>UserModel</a:t>
          </a:r>
          <a:endParaRPr lang="ko-KR" altLang="en-US" dirty="0"/>
        </a:p>
      </dgm:t>
    </dgm:pt>
    <dgm:pt modelId="{9E11B6BB-6673-49F2-AD78-3DAC974621AC}" type="parTrans" cxnId="{6AEFFDBB-4385-4E39-8917-E4A6A57A950D}">
      <dgm:prSet/>
      <dgm:spPr/>
      <dgm:t>
        <a:bodyPr/>
        <a:lstStyle/>
        <a:p>
          <a:pPr latinLnBrk="1"/>
          <a:endParaRPr lang="ko-KR" altLang="en-US"/>
        </a:p>
      </dgm:t>
    </dgm:pt>
    <dgm:pt modelId="{259514BE-05EE-4964-865C-95BAF764AB52}" type="sibTrans" cxnId="{6AEFFDBB-4385-4E39-8917-E4A6A57A950D}">
      <dgm:prSet/>
      <dgm:spPr/>
      <dgm:t>
        <a:bodyPr/>
        <a:lstStyle/>
        <a:p>
          <a:pPr latinLnBrk="1"/>
          <a:endParaRPr lang="ko-KR" altLang="en-US"/>
        </a:p>
      </dgm:t>
    </dgm:pt>
    <dgm:pt modelId="{2A31667D-B7F6-47F6-B3B3-2DC84D8CD48B}">
      <dgm:prSet phldrT="[텍스트]"/>
      <dgm:spPr/>
      <dgm:t>
        <a:bodyPr/>
        <a:lstStyle/>
        <a:p>
          <a:pPr latinLnBrk="1"/>
          <a:r>
            <a:rPr lang="en-US" altLang="ko-KR" dirty="0" err="1"/>
            <a:t>HotelInfo</a:t>
          </a:r>
          <a:endParaRPr lang="ko-KR" altLang="en-US" dirty="0"/>
        </a:p>
      </dgm:t>
    </dgm:pt>
    <dgm:pt modelId="{057C8622-03B5-4F8D-ABE1-3AAC89A7E21B}" type="parTrans" cxnId="{1EDB7B03-A9E0-4C8D-84F6-A7512C74601C}">
      <dgm:prSet/>
      <dgm:spPr/>
      <dgm:t>
        <a:bodyPr/>
        <a:lstStyle/>
        <a:p>
          <a:pPr latinLnBrk="1"/>
          <a:endParaRPr lang="ko-KR" altLang="en-US"/>
        </a:p>
      </dgm:t>
    </dgm:pt>
    <dgm:pt modelId="{74782736-F342-4245-8AC4-D2C04AABAB9D}" type="sibTrans" cxnId="{1EDB7B03-A9E0-4C8D-84F6-A7512C74601C}">
      <dgm:prSet/>
      <dgm:spPr/>
      <dgm:t>
        <a:bodyPr/>
        <a:lstStyle/>
        <a:p>
          <a:pPr latinLnBrk="1"/>
          <a:endParaRPr lang="ko-KR" altLang="en-US"/>
        </a:p>
      </dgm:t>
    </dgm:pt>
    <dgm:pt modelId="{CF4FFEAF-ACB5-4F8F-B7EE-053E638CE32F}">
      <dgm:prSet phldrT="[텍스트]"/>
      <dgm:spPr/>
      <dgm:t>
        <a:bodyPr/>
        <a:lstStyle/>
        <a:p>
          <a:pPr latinLnBrk="1"/>
          <a:r>
            <a:rPr lang="en-US" altLang="ko-KR" dirty="0" err="1"/>
            <a:t>ReservInfo</a:t>
          </a:r>
          <a:endParaRPr lang="ko-KR" altLang="en-US" dirty="0"/>
        </a:p>
      </dgm:t>
    </dgm:pt>
    <dgm:pt modelId="{16052ACC-003C-48A0-B7F6-EC086BCED0D2}" type="parTrans" cxnId="{85058589-E45D-497C-8E61-BDA6E7B6DF1C}">
      <dgm:prSet/>
      <dgm:spPr/>
      <dgm:t>
        <a:bodyPr/>
        <a:lstStyle/>
        <a:p>
          <a:pPr latinLnBrk="1"/>
          <a:endParaRPr lang="ko-KR" altLang="en-US"/>
        </a:p>
      </dgm:t>
    </dgm:pt>
    <dgm:pt modelId="{E6C0EFC8-5CF2-43A4-89E5-A6B10E9DB80D}" type="sibTrans" cxnId="{85058589-E45D-497C-8E61-BDA6E7B6DF1C}">
      <dgm:prSet/>
      <dgm:spPr/>
      <dgm:t>
        <a:bodyPr/>
        <a:lstStyle/>
        <a:p>
          <a:pPr latinLnBrk="1"/>
          <a:endParaRPr lang="ko-KR" altLang="en-US"/>
        </a:p>
      </dgm:t>
    </dgm:pt>
    <dgm:pt modelId="{C2EEB900-C213-4351-BDC8-9AA44CD464B7}">
      <dgm:prSet/>
      <dgm:spPr/>
      <dgm:t>
        <a:bodyPr/>
        <a:lstStyle/>
        <a:p>
          <a:pPr latinLnBrk="1"/>
          <a:r>
            <a:rPr lang="en-US" altLang="ko-KR" dirty="0" err="1"/>
            <a:t>HotelModel</a:t>
          </a:r>
          <a:endParaRPr lang="ko-KR" altLang="en-US" dirty="0"/>
        </a:p>
      </dgm:t>
    </dgm:pt>
    <dgm:pt modelId="{03D60384-4CB6-4979-BCFE-181B6E2598DD}" type="parTrans" cxnId="{C0993DA1-1989-487F-8962-FD5A6A70FF80}">
      <dgm:prSet/>
      <dgm:spPr/>
      <dgm:t>
        <a:bodyPr/>
        <a:lstStyle/>
        <a:p>
          <a:pPr latinLnBrk="1"/>
          <a:endParaRPr lang="ko-KR" altLang="en-US"/>
        </a:p>
      </dgm:t>
    </dgm:pt>
    <dgm:pt modelId="{2DF21694-8AC0-4322-B495-6A83719C05A4}" type="sibTrans" cxnId="{C0993DA1-1989-487F-8962-FD5A6A70FF80}">
      <dgm:prSet/>
      <dgm:spPr/>
      <dgm:t>
        <a:bodyPr/>
        <a:lstStyle/>
        <a:p>
          <a:pPr latinLnBrk="1"/>
          <a:endParaRPr lang="ko-KR" altLang="en-US"/>
        </a:p>
      </dgm:t>
    </dgm:pt>
    <dgm:pt modelId="{118ADEEF-F1C2-426A-9A25-3168B2CDF2FA}">
      <dgm:prSet/>
      <dgm:spPr/>
      <dgm:t>
        <a:bodyPr/>
        <a:lstStyle/>
        <a:p>
          <a:pPr latinLnBrk="1"/>
          <a:r>
            <a:rPr lang="en-US" altLang="ko-KR" dirty="0" err="1"/>
            <a:t>HotelResgist</a:t>
          </a:r>
          <a:endParaRPr lang="ko-KR" altLang="en-US" dirty="0"/>
        </a:p>
      </dgm:t>
    </dgm:pt>
    <dgm:pt modelId="{4F549E9C-CB8A-4EFB-9396-A6AF148F129B}" type="parTrans" cxnId="{670DED49-28DE-4D41-8F69-C73BA2D6F334}">
      <dgm:prSet/>
      <dgm:spPr/>
      <dgm:t>
        <a:bodyPr/>
        <a:lstStyle/>
        <a:p>
          <a:pPr latinLnBrk="1"/>
          <a:endParaRPr lang="ko-KR" altLang="en-US"/>
        </a:p>
      </dgm:t>
    </dgm:pt>
    <dgm:pt modelId="{30AC31B3-0FFC-4448-8C1E-1254759D72AA}" type="sibTrans" cxnId="{670DED49-28DE-4D41-8F69-C73BA2D6F334}">
      <dgm:prSet/>
      <dgm:spPr/>
      <dgm:t>
        <a:bodyPr/>
        <a:lstStyle/>
        <a:p>
          <a:pPr latinLnBrk="1"/>
          <a:endParaRPr lang="ko-KR" altLang="en-US"/>
        </a:p>
      </dgm:t>
    </dgm:pt>
    <dgm:pt modelId="{1C377637-0043-4A47-8224-18E2BDFCA46B}">
      <dgm:prSet/>
      <dgm:spPr/>
      <dgm:t>
        <a:bodyPr/>
        <a:lstStyle/>
        <a:p>
          <a:pPr latinLnBrk="1"/>
          <a:r>
            <a:rPr lang="en-US" altLang="ko-KR" dirty="0" err="1"/>
            <a:t>HotelVO</a:t>
          </a:r>
          <a:endParaRPr lang="ko-KR" altLang="en-US" dirty="0"/>
        </a:p>
      </dgm:t>
    </dgm:pt>
    <dgm:pt modelId="{DA498595-C768-439B-B0C7-C8D41246DCED}" type="parTrans" cxnId="{5B8A68E2-7A6A-4D9C-BED6-54CB6C11156A}">
      <dgm:prSet/>
      <dgm:spPr/>
      <dgm:t>
        <a:bodyPr/>
        <a:lstStyle/>
        <a:p>
          <a:pPr latinLnBrk="1"/>
          <a:endParaRPr lang="ko-KR" altLang="en-US"/>
        </a:p>
      </dgm:t>
    </dgm:pt>
    <dgm:pt modelId="{1893145E-3A21-4805-9194-E2A042BF3D57}" type="sibTrans" cxnId="{5B8A68E2-7A6A-4D9C-BED6-54CB6C11156A}">
      <dgm:prSet/>
      <dgm:spPr/>
      <dgm:t>
        <a:bodyPr/>
        <a:lstStyle/>
        <a:p>
          <a:pPr latinLnBrk="1"/>
          <a:endParaRPr lang="ko-KR" altLang="en-US"/>
        </a:p>
      </dgm:t>
    </dgm:pt>
    <dgm:pt modelId="{BD236ECE-62F1-48CD-8EF2-CD821EE8E970}">
      <dgm:prSet/>
      <dgm:spPr/>
      <dgm:t>
        <a:bodyPr/>
        <a:lstStyle/>
        <a:p>
          <a:pPr latinLnBrk="1"/>
          <a:r>
            <a:rPr lang="en-US" altLang="ko-KR" dirty="0" err="1"/>
            <a:t>ReservModel</a:t>
          </a:r>
          <a:endParaRPr lang="ko-KR" altLang="en-US" dirty="0"/>
        </a:p>
      </dgm:t>
    </dgm:pt>
    <dgm:pt modelId="{E2F07F4A-550A-493F-ACBA-97F28814529C}" type="parTrans" cxnId="{A3E248F4-C15E-4EC2-9B77-6159758E3F6F}">
      <dgm:prSet/>
      <dgm:spPr/>
      <dgm:t>
        <a:bodyPr/>
        <a:lstStyle/>
        <a:p>
          <a:pPr latinLnBrk="1"/>
          <a:endParaRPr lang="ko-KR" altLang="en-US"/>
        </a:p>
      </dgm:t>
    </dgm:pt>
    <dgm:pt modelId="{4D34213C-EFBA-49D2-B354-35616AF2B1BE}" type="sibTrans" cxnId="{A3E248F4-C15E-4EC2-9B77-6159758E3F6F}">
      <dgm:prSet/>
      <dgm:spPr/>
      <dgm:t>
        <a:bodyPr/>
        <a:lstStyle/>
        <a:p>
          <a:pPr latinLnBrk="1"/>
          <a:endParaRPr lang="ko-KR" altLang="en-US"/>
        </a:p>
      </dgm:t>
    </dgm:pt>
    <dgm:pt modelId="{729288EA-5034-4D17-ABD8-0C7E150E04CF}">
      <dgm:prSet/>
      <dgm:spPr/>
      <dgm:t>
        <a:bodyPr/>
        <a:lstStyle/>
        <a:p>
          <a:pPr latinLnBrk="1"/>
          <a:r>
            <a:rPr lang="en-US" altLang="ko-KR" dirty="0" err="1"/>
            <a:t>ReservVO</a:t>
          </a:r>
          <a:endParaRPr lang="ko-KR" altLang="en-US" dirty="0"/>
        </a:p>
      </dgm:t>
    </dgm:pt>
    <dgm:pt modelId="{A473C54A-2AD1-4B37-9D23-3F769EFA40C5}" type="parTrans" cxnId="{F39F35AA-0D40-4DC6-8F27-2F85C4710C94}">
      <dgm:prSet/>
      <dgm:spPr/>
      <dgm:t>
        <a:bodyPr/>
        <a:lstStyle/>
        <a:p>
          <a:pPr latinLnBrk="1"/>
          <a:endParaRPr lang="ko-KR" altLang="en-US"/>
        </a:p>
      </dgm:t>
    </dgm:pt>
    <dgm:pt modelId="{44613FD1-745B-432A-974E-75D18748A21E}" type="sibTrans" cxnId="{F39F35AA-0D40-4DC6-8F27-2F85C4710C94}">
      <dgm:prSet/>
      <dgm:spPr/>
      <dgm:t>
        <a:bodyPr/>
        <a:lstStyle/>
        <a:p>
          <a:pPr latinLnBrk="1"/>
          <a:endParaRPr lang="ko-KR" altLang="en-US"/>
        </a:p>
      </dgm:t>
    </dgm:pt>
    <dgm:pt modelId="{B8B412DB-C1C1-46FC-AAD1-53FC9FBB253E}">
      <dgm:prSet phldrT="[텍스트]"/>
      <dgm:spPr/>
      <dgm:t>
        <a:bodyPr/>
        <a:lstStyle/>
        <a:p>
          <a:pPr latinLnBrk="1"/>
          <a:r>
            <a:rPr lang="en-US" altLang="ko-KR" dirty="0" err="1"/>
            <a:t>UserVO</a:t>
          </a:r>
          <a:endParaRPr lang="ko-KR" altLang="en-US" dirty="0"/>
        </a:p>
      </dgm:t>
    </dgm:pt>
    <dgm:pt modelId="{459649A6-B08E-45DC-A4F4-4D2DEC1B0683}" type="parTrans" cxnId="{D163BFDA-2450-4B82-9B42-A8C22792DCB9}">
      <dgm:prSet/>
      <dgm:spPr/>
      <dgm:t>
        <a:bodyPr/>
        <a:lstStyle/>
        <a:p>
          <a:pPr latinLnBrk="1"/>
          <a:endParaRPr lang="ko-KR" altLang="en-US"/>
        </a:p>
      </dgm:t>
    </dgm:pt>
    <dgm:pt modelId="{FC7B4443-94EA-49FF-B8D5-10319DE134CC}" type="sibTrans" cxnId="{D163BFDA-2450-4B82-9B42-A8C22792DCB9}">
      <dgm:prSet/>
      <dgm:spPr/>
      <dgm:t>
        <a:bodyPr/>
        <a:lstStyle/>
        <a:p>
          <a:pPr latinLnBrk="1"/>
          <a:endParaRPr lang="ko-KR" altLang="en-US"/>
        </a:p>
      </dgm:t>
    </dgm:pt>
    <dgm:pt modelId="{26419FBE-E656-476C-9092-C723E46CB431}" type="pres">
      <dgm:prSet presAssocID="{DC021A60-7F73-4C96-85DB-9C67552E95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B78F1B-A51D-420E-9EFE-0DE3B33C8647}" type="pres">
      <dgm:prSet presAssocID="{CFAD085D-CDDF-4850-A788-30A1C562DA4C}" presName="root1" presStyleCnt="0"/>
      <dgm:spPr/>
    </dgm:pt>
    <dgm:pt modelId="{2C866DC6-D15D-4EBA-8226-4812E14BC765}" type="pres">
      <dgm:prSet presAssocID="{CFAD085D-CDDF-4850-A788-30A1C562DA4C}" presName="LevelOneTextNode" presStyleLbl="node0" presStyleIdx="0" presStyleCnt="1" custLinFactNeighborX="-37817" custLinFactNeighborY="-7406">
        <dgm:presLayoutVars>
          <dgm:chPref val="3"/>
        </dgm:presLayoutVars>
      </dgm:prSet>
      <dgm:spPr/>
    </dgm:pt>
    <dgm:pt modelId="{19A827FD-DB0F-43D6-80FF-441690712F33}" type="pres">
      <dgm:prSet presAssocID="{CFAD085D-CDDF-4850-A788-30A1C562DA4C}" presName="level2hierChild" presStyleCnt="0"/>
      <dgm:spPr/>
    </dgm:pt>
    <dgm:pt modelId="{4B89F6DD-F989-4263-A04E-616795686754}" type="pres">
      <dgm:prSet presAssocID="{0CBBFAE0-95C8-4C8F-8B79-698EA3D505B1}" presName="conn2-1" presStyleLbl="parChTrans1D2" presStyleIdx="0" presStyleCnt="4"/>
      <dgm:spPr/>
    </dgm:pt>
    <dgm:pt modelId="{3CE76DA2-62A4-441F-9CAB-86C73176D714}" type="pres">
      <dgm:prSet presAssocID="{0CBBFAE0-95C8-4C8F-8B79-698EA3D505B1}" presName="connTx" presStyleLbl="parChTrans1D2" presStyleIdx="0" presStyleCnt="4"/>
      <dgm:spPr/>
    </dgm:pt>
    <dgm:pt modelId="{E12CE431-BFDE-4727-B550-AD31D586EA17}" type="pres">
      <dgm:prSet presAssocID="{1030936A-37A8-45E1-AE6C-A127CDEFA8D6}" presName="root2" presStyleCnt="0"/>
      <dgm:spPr/>
    </dgm:pt>
    <dgm:pt modelId="{37B25A9B-B828-48ED-A4A3-F71BB3C3F004}" type="pres">
      <dgm:prSet presAssocID="{1030936A-37A8-45E1-AE6C-A127CDEFA8D6}" presName="LevelTwoTextNode" presStyleLbl="node2" presStyleIdx="0" presStyleCnt="4" custLinFactX="-22563" custLinFactNeighborX="-100000" custLinFactNeighborY="94488">
        <dgm:presLayoutVars>
          <dgm:chPref val="3"/>
        </dgm:presLayoutVars>
      </dgm:prSet>
      <dgm:spPr/>
    </dgm:pt>
    <dgm:pt modelId="{EEDF2839-5B9D-432A-9DD9-577491090C03}" type="pres">
      <dgm:prSet presAssocID="{1030936A-37A8-45E1-AE6C-A127CDEFA8D6}" presName="level3hierChild" presStyleCnt="0"/>
      <dgm:spPr/>
    </dgm:pt>
    <dgm:pt modelId="{96E1903E-0003-421C-B20E-97DE4BD350C8}" type="pres">
      <dgm:prSet presAssocID="{BEF8B93A-FBCF-41F0-9C85-78D1D8175F5D}" presName="conn2-1" presStyleLbl="parChTrans1D2" presStyleIdx="1" presStyleCnt="4"/>
      <dgm:spPr/>
    </dgm:pt>
    <dgm:pt modelId="{5E49E451-903B-4B18-8433-0CC6B78BEF2D}" type="pres">
      <dgm:prSet presAssocID="{BEF8B93A-FBCF-41F0-9C85-78D1D8175F5D}" presName="connTx" presStyleLbl="parChTrans1D2" presStyleIdx="1" presStyleCnt="4"/>
      <dgm:spPr/>
    </dgm:pt>
    <dgm:pt modelId="{CF29F027-EED0-40AD-B939-89853294CB8B}" type="pres">
      <dgm:prSet presAssocID="{FED071D2-468A-4C20-85A3-38AC9BF2E8A4}" presName="root2" presStyleCnt="0"/>
      <dgm:spPr/>
    </dgm:pt>
    <dgm:pt modelId="{6376AE2A-0ABE-4346-AA70-A6BED21EA75C}" type="pres">
      <dgm:prSet presAssocID="{FED071D2-468A-4C20-85A3-38AC9BF2E8A4}" presName="LevelTwoTextNode" presStyleLbl="node2" presStyleIdx="1" presStyleCnt="4" custLinFactNeighborX="-1292" custLinFactNeighborY="41870">
        <dgm:presLayoutVars>
          <dgm:chPref val="3"/>
        </dgm:presLayoutVars>
      </dgm:prSet>
      <dgm:spPr/>
    </dgm:pt>
    <dgm:pt modelId="{149B123C-9CC9-4D1B-9A09-14A03DDB3ED8}" type="pres">
      <dgm:prSet presAssocID="{FED071D2-468A-4C20-85A3-38AC9BF2E8A4}" presName="level3hierChild" presStyleCnt="0"/>
      <dgm:spPr/>
    </dgm:pt>
    <dgm:pt modelId="{C5765BC6-C355-481A-8F05-E44939F81CAB}" type="pres">
      <dgm:prSet presAssocID="{9E11B6BB-6673-49F2-AD78-3DAC974621AC}" presName="conn2-1" presStyleLbl="parChTrans1D3" presStyleIdx="0" presStyleCnt="7"/>
      <dgm:spPr/>
    </dgm:pt>
    <dgm:pt modelId="{5BCE2FBF-6EFC-4643-A0B7-C1C0616A804B}" type="pres">
      <dgm:prSet presAssocID="{9E11B6BB-6673-49F2-AD78-3DAC974621AC}" presName="connTx" presStyleLbl="parChTrans1D3" presStyleIdx="0" presStyleCnt="7"/>
      <dgm:spPr/>
    </dgm:pt>
    <dgm:pt modelId="{0247017B-147B-4CE7-B611-5D2A8154027A}" type="pres">
      <dgm:prSet presAssocID="{506CAB4B-4538-4B60-B198-7520A4A6918A}" presName="root2" presStyleCnt="0"/>
      <dgm:spPr/>
    </dgm:pt>
    <dgm:pt modelId="{F89D9347-D79E-4908-B787-F1E180772935}" type="pres">
      <dgm:prSet presAssocID="{506CAB4B-4538-4B60-B198-7520A4A6918A}" presName="LevelTwoTextNode" presStyleLbl="node3" presStyleIdx="0" presStyleCnt="7" custLinFactNeighborX="-9246" custLinFactNeighborY="14993">
        <dgm:presLayoutVars>
          <dgm:chPref val="3"/>
        </dgm:presLayoutVars>
      </dgm:prSet>
      <dgm:spPr/>
    </dgm:pt>
    <dgm:pt modelId="{47DEB0D7-64E1-4BC4-BB8D-B57D8CFF0AF2}" type="pres">
      <dgm:prSet presAssocID="{506CAB4B-4538-4B60-B198-7520A4A6918A}" presName="level3hierChild" presStyleCnt="0"/>
      <dgm:spPr/>
    </dgm:pt>
    <dgm:pt modelId="{D6B8C1A5-FA68-4EAD-B445-B8F32578CCBD}" type="pres">
      <dgm:prSet presAssocID="{459649A6-B08E-45DC-A4F4-4D2DEC1B0683}" presName="conn2-1" presStyleLbl="parChTrans1D3" presStyleIdx="1" presStyleCnt="7"/>
      <dgm:spPr/>
    </dgm:pt>
    <dgm:pt modelId="{ED48687C-B3F5-4C23-B671-5787C9B7D2E6}" type="pres">
      <dgm:prSet presAssocID="{459649A6-B08E-45DC-A4F4-4D2DEC1B0683}" presName="connTx" presStyleLbl="parChTrans1D3" presStyleIdx="1" presStyleCnt="7"/>
      <dgm:spPr/>
    </dgm:pt>
    <dgm:pt modelId="{BA31DF45-9306-45D6-945B-25FE8846CBD1}" type="pres">
      <dgm:prSet presAssocID="{B8B412DB-C1C1-46FC-AAD1-53FC9FBB253E}" presName="root2" presStyleCnt="0"/>
      <dgm:spPr/>
    </dgm:pt>
    <dgm:pt modelId="{EDBC3206-1500-4778-BAE7-5784D11EF2E2}" type="pres">
      <dgm:prSet presAssocID="{B8B412DB-C1C1-46FC-AAD1-53FC9FBB253E}" presName="LevelTwoTextNode" presStyleLbl="node3" presStyleIdx="1" presStyleCnt="7" custLinFactNeighborX="-19028" custLinFactNeighborY="49267">
        <dgm:presLayoutVars>
          <dgm:chPref val="3"/>
        </dgm:presLayoutVars>
      </dgm:prSet>
      <dgm:spPr/>
    </dgm:pt>
    <dgm:pt modelId="{36294789-CF25-4A17-8791-DB589D1C8BBE}" type="pres">
      <dgm:prSet presAssocID="{B8B412DB-C1C1-46FC-AAD1-53FC9FBB253E}" presName="level3hierChild" presStyleCnt="0"/>
      <dgm:spPr/>
    </dgm:pt>
    <dgm:pt modelId="{78F63B1B-B28D-4F03-A8C8-20B5642CD5B4}" type="pres">
      <dgm:prSet presAssocID="{057C8622-03B5-4F8D-ABE1-3AAC89A7E21B}" presName="conn2-1" presStyleLbl="parChTrans1D2" presStyleIdx="2" presStyleCnt="4"/>
      <dgm:spPr/>
    </dgm:pt>
    <dgm:pt modelId="{592B9213-C97B-4A98-B2A5-C9DCE2B857B1}" type="pres">
      <dgm:prSet presAssocID="{057C8622-03B5-4F8D-ABE1-3AAC89A7E21B}" presName="connTx" presStyleLbl="parChTrans1D2" presStyleIdx="2" presStyleCnt="4"/>
      <dgm:spPr/>
    </dgm:pt>
    <dgm:pt modelId="{8C13B8A3-1947-427C-B965-2DDC7EF6589F}" type="pres">
      <dgm:prSet presAssocID="{2A31667D-B7F6-47F6-B3B3-2DC84D8CD48B}" presName="root2" presStyleCnt="0"/>
      <dgm:spPr/>
    </dgm:pt>
    <dgm:pt modelId="{515BECC5-2F98-4559-A044-A1ACC598E19A}" type="pres">
      <dgm:prSet presAssocID="{2A31667D-B7F6-47F6-B3B3-2DC84D8CD48B}" presName="LevelTwoTextNode" presStyleLbl="node2" presStyleIdx="2" presStyleCnt="4">
        <dgm:presLayoutVars>
          <dgm:chPref val="3"/>
        </dgm:presLayoutVars>
      </dgm:prSet>
      <dgm:spPr/>
    </dgm:pt>
    <dgm:pt modelId="{A43CB474-1459-4617-9DCC-675869EF5E95}" type="pres">
      <dgm:prSet presAssocID="{2A31667D-B7F6-47F6-B3B3-2DC84D8CD48B}" presName="level3hierChild" presStyleCnt="0"/>
      <dgm:spPr/>
    </dgm:pt>
    <dgm:pt modelId="{E9A05151-C95F-4552-848E-A048A586EC7F}" type="pres">
      <dgm:prSet presAssocID="{03D60384-4CB6-4979-BCFE-181B6E2598DD}" presName="conn2-1" presStyleLbl="parChTrans1D3" presStyleIdx="2" presStyleCnt="7"/>
      <dgm:spPr/>
    </dgm:pt>
    <dgm:pt modelId="{1FB1108A-D7AF-46A8-B1AC-0C8D3080501E}" type="pres">
      <dgm:prSet presAssocID="{03D60384-4CB6-4979-BCFE-181B6E2598DD}" presName="connTx" presStyleLbl="parChTrans1D3" presStyleIdx="2" presStyleCnt="7"/>
      <dgm:spPr/>
    </dgm:pt>
    <dgm:pt modelId="{FE98B42A-4080-48FC-9530-CFAC6627680F}" type="pres">
      <dgm:prSet presAssocID="{C2EEB900-C213-4351-BDC8-9AA44CD464B7}" presName="root2" presStyleCnt="0"/>
      <dgm:spPr/>
    </dgm:pt>
    <dgm:pt modelId="{E95A9105-7BA4-499F-85DB-A84781A8DED5}" type="pres">
      <dgm:prSet presAssocID="{C2EEB900-C213-4351-BDC8-9AA44CD464B7}" presName="LevelTwoTextNode" presStyleLbl="node3" presStyleIdx="2" presStyleCnt="7" custLinFactNeighborX="21189" custLinFactNeighborY="70641">
        <dgm:presLayoutVars>
          <dgm:chPref val="3"/>
        </dgm:presLayoutVars>
      </dgm:prSet>
      <dgm:spPr/>
    </dgm:pt>
    <dgm:pt modelId="{64AB047D-AD29-4475-BB1C-D4B347BC4E94}" type="pres">
      <dgm:prSet presAssocID="{C2EEB900-C213-4351-BDC8-9AA44CD464B7}" presName="level3hierChild" presStyleCnt="0"/>
      <dgm:spPr/>
    </dgm:pt>
    <dgm:pt modelId="{3564101A-DD70-4BCD-93EE-8EA222DBB64A}" type="pres">
      <dgm:prSet presAssocID="{4F549E9C-CB8A-4EFB-9396-A6AF148F129B}" presName="conn2-1" presStyleLbl="parChTrans1D3" presStyleIdx="3" presStyleCnt="7"/>
      <dgm:spPr/>
    </dgm:pt>
    <dgm:pt modelId="{C7352F62-6668-40D4-ADEA-682C6FDEC6E2}" type="pres">
      <dgm:prSet presAssocID="{4F549E9C-CB8A-4EFB-9396-A6AF148F129B}" presName="connTx" presStyleLbl="parChTrans1D3" presStyleIdx="3" presStyleCnt="7"/>
      <dgm:spPr/>
    </dgm:pt>
    <dgm:pt modelId="{954209EE-7FEC-43C3-976A-C5118EB5E7B8}" type="pres">
      <dgm:prSet presAssocID="{118ADEEF-F1C2-426A-9A25-3168B2CDF2FA}" presName="root2" presStyleCnt="0"/>
      <dgm:spPr/>
    </dgm:pt>
    <dgm:pt modelId="{48D7078B-D20F-442F-86C5-C5F7907C47FB}" type="pres">
      <dgm:prSet presAssocID="{118ADEEF-F1C2-426A-9A25-3168B2CDF2FA}" presName="LevelTwoTextNode" presStyleLbl="node3" presStyleIdx="3" presStyleCnt="7" custLinFactY="100000" custLinFactNeighborX="18718" custLinFactNeighborY="133115">
        <dgm:presLayoutVars>
          <dgm:chPref val="3"/>
        </dgm:presLayoutVars>
      </dgm:prSet>
      <dgm:spPr/>
    </dgm:pt>
    <dgm:pt modelId="{02C04662-8807-4654-B3B6-6F18E83FDAA6}" type="pres">
      <dgm:prSet presAssocID="{118ADEEF-F1C2-426A-9A25-3168B2CDF2FA}" presName="level3hierChild" presStyleCnt="0"/>
      <dgm:spPr/>
    </dgm:pt>
    <dgm:pt modelId="{AD12093B-FF54-4C4B-A0D1-6A323370CFCC}" type="pres">
      <dgm:prSet presAssocID="{DA498595-C768-439B-B0C7-C8D41246DCED}" presName="conn2-1" presStyleLbl="parChTrans1D3" presStyleIdx="4" presStyleCnt="7"/>
      <dgm:spPr/>
    </dgm:pt>
    <dgm:pt modelId="{529E168C-736A-4F06-AB79-E152FAB365CB}" type="pres">
      <dgm:prSet presAssocID="{DA498595-C768-439B-B0C7-C8D41246DCED}" presName="connTx" presStyleLbl="parChTrans1D3" presStyleIdx="4" presStyleCnt="7"/>
      <dgm:spPr/>
    </dgm:pt>
    <dgm:pt modelId="{33C19178-C57E-4681-97E2-8D6861543022}" type="pres">
      <dgm:prSet presAssocID="{1C377637-0043-4A47-8224-18E2BDFCA46B}" presName="root2" presStyleCnt="0"/>
      <dgm:spPr/>
    </dgm:pt>
    <dgm:pt modelId="{ED3AB67C-7B93-45AA-A80C-1E0A8377B324}" type="pres">
      <dgm:prSet presAssocID="{1C377637-0043-4A47-8224-18E2BDFCA46B}" presName="LevelTwoTextNode" presStyleLbl="node3" presStyleIdx="4" presStyleCnt="7" custLinFactNeighborX="18431" custLinFactNeighborY="-22786">
        <dgm:presLayoutVars>
          <dgm:chPref val="3"/>
        </dgm:presLayoutVars>
      </dgm:prSet>
      <dgm:spPr/>
    </dgm:pt>
    <dgm:pt modelId="{2C6780A3-E7B2-450F-9F12-E79E6CA1B6D6}" type="pres">
      <dgm:prSet presAssocID="{1C377637-0043-4A47-8224-18E2BDFCA46B}" presName="level3hierChild" presStyleCnt="0"/>
      <dgm:spPr/>
    </dgm:pt>
    <dgm:pt modelId="{0CF17E61-C9D3-4E71-AC1F-20279BF55C3A}" type="pres">
      <dgm:prSet presAssocID="{16052ACC-003C-48A0-B7F6-EC086BCED0D2}" presName="conn2-1" presStyleLbl="parChTrans1D2" presStyleIdx="3" presStyleCnt="4"/>
      <dgm:spPr/>
    </dgm:pt>
    <dgm:pt modelId="{27FFA229-7080-406E-A0C7-B5F9D2469805}" type="pres">
      <dgm:prSet presAssocID="{16052ACC-003C-48A0-B7F6-EC086BCED0D2}" presName="connTx" presStyleLbl="parChTrans1D2" presStyleIdx="3" presStyleCnt="4"/>
      <dgm:spPr/>
    </dgm:pt>
    <dgm:pt modelId="{EFCD54A6-1287-4144-AA5A-B61B639C5F0D}" type="pres">
      <dgm:prSet presAssocID="{CF4FFEAF-ACB5-4F8F-B7EE-053E638CE32F}" presName="root2" presStyleCnt="0"/>
      <dgm:spPr/>
    </dgm:pt>
    <dgm:pt modelId="{52BE20B7-894C-46F1-89B8-4FB93A92867F}" type="pres">
      <dgm:prSet presAssocID="{CF4FFEAF-ACB5-4F8F-B7EE-053E638CE32F}" presName="LevelTwoTextNode" presStyleLbl="node2" presStyleIdx="3" presStyleCnt="4" custLinFactX="-4611" custLinFactNeighborX="-100000" custLinFactNeighborY="57043">
        <dgm:presLayoutVars>
          <dgm:chPref val="3"/>
        </dgm:presLayoutVars>
      </dgm:prSet>
      <dgm:spPr/>
    </dgm:pt>
    <dgm:pt modelId="{E116A441-94F5-4210-B3C5-6F78C3DEA870}" type="pres">
      <dgm:prSet presAssocID="{CF4FFEAF-ACB5-4F8F-B7EE-053E638CE32F}" presName="level3hierChild" presStyleCnt="0"/>
      <dgm:spPr/>
    </dgm:pt>
    <dgm:pt modelId="{8406B485-A4B0-4BA6-8E52-7837D190B237}" type="pres">
      <dgm:prSet presAssocID="{E2F07F4A-550A-493F-ACBA-97F28814529C}" presName="conn2-1" presStyleLbl="parChTrans1D3" presStyleIdx="5" presStyleCnt="7"/>
      <dgm:spPr/>
    </dgm:pt>
    <dgm:pt modelId="{4924814E-0144-46FF-9794-908E41E68115}" type="pres">
      <dgm:prSet presAssocID="{E2F07F4A-550A-493F-ACBA-97F28814529C}" presName="connTx" presStyleLbl="parChTrans1D3" presStyleIdx="5" presStyleCnt="7"/>
      <dgm:spPr/>
    </dgm:pt>
    <dgm:pt modelId="{A8A39EAB-3222-43B3-8E66-C792FFDB7076}" type="pres">
      <dgm:prSet presAssocID="{BD236ECE-62F1-48CD-8EF2-CD821EE8E970}" presName="root2" presStyleCnt="0"/>
      <dgm:spPr/>
    </dgm:pt>
    <dgm:pt modelId="{232A60F8-273A-46C4-9B09-04D52EC3986E}" type="pres">
      <dgm:prSet presAssocID="{BD236ECE-62F1-48CD-8EF2-CD821EE8E970}" presName="LevelTwoTextNode" presStyleLbl="node3" presStyleIdx="5" presStyleCnt="7" custLinFactX="-16989" custLinFactNeighborX="-100000" custLinFactNeighborY="-7388">
        <dgm:presLayoutVars>
          <dgm:chPref val="3"/>
        </dgm:presLayoutVars>
      </dgm:prSet>
      <dgm:spPr/>
    </dgm:pt>
    <dgm:pt modelId="{ED59CC71-C74A-4066-B3BA-6C1F366FA854}" type="pres">
      <dgm:prSet presAssocID="{BD236ECE-62F1-48CD-8EF2-CD821EE8E970}" presName="level3hierChild" presStyleCnt="0"/>
      <dgm:spPr/>
    </dgm:pt>
    <dgm:pt modelId="{83B7664A-73F4-4667-847C-48946B90E6B7}" type="pres">
      <dgm:prSet presAssocID="{A473C54A-2AD1-4B37-9D23-3F769EFA40C5}" presName="conn2-1" presStyleLbl="parChTrans1D3" presStyleIdx="6" presStyleCnt="7"/>
      <dgm:spPr/>
    </dgm:pt>
    <dgm:pt modelId="{D4632E3A-2FE4-4F06-963E-385FAA57F204}" type="pres">
      <dgm:prSet presAssocID="{A473C54A-2AD1-4B37-9D23-3F769EFA40C5}" presName="connTx" presStyleLbl="parChTrans1D3" presStyleIdx="6" presStyleCnt="7"/>
      <dgm:spPr/>
    </dgm:pt>
    <dgm:pt modelId="{B935B7D1-6A36-48F9-95B5-3D5631B83527}" type="pres">
      <dgm:prSet presAssocID="{729288EA-5034-4D17-ABD8-0C7E150E04CF}" presName="root2" presStyleCnt="0"/>
      <dgm:spPr/>
    </dgm:pt>
    <dgm:pt modelId="{D331F749-A4D6-4F07-A9B1-E0A7A89BAA9A}" type="pres">
      <dgm:prSet presAssocID="{729288EA-5034-4D17-ABD8-0C7E150E04CF}" presName="LevelTwoTextNode" presStyleLbl="node3" presStyleIdx="6" presStyleCnt="7" custLinFactX="-19237" custLinFactNeighborX="-100000" custLinFactNeighborY="7060">
        <dgm:presLayoutVars>
          <dgm:chPref val="3"/>
        </dgm:presLayoutVars>
      </dgm:prSet>
      <dgm:spPr/>
    </dgm:pt>
    <dgm:pt modelId="{1076B96D-07D4-44B7-A94E-13ABB9279A46}" type="pres">
      <dgm:prSet presAssocID="{729288EA-5034-4D17-ABD8-0C7E150E04CF}" presName="level3hierChild" presStyleCnt="0"/>
      <dgm:spPr/>
    </dgm:pt>
  </dgm:ptLst>
  <dgm:cxnLst>
    <dgm:cxn modelId="{1EDB7B03-A9E0-4C8D-84F6-A7512C74601C}" srcId="{CFAD085D-CDDF-4850-A788-30A1C562DA4C}" destId="{2A31667D-B7F6-47F6-B3B3-2DC84D8CD48B}" srcOrd="2" destOrd="0" parTransId="{057C8622-03B5-4F8D-ABE1-3AAC89A7E21B}" sibTransId="{74782736-F342-4245-8AC4-D2C04AABAB9D}"/>
    <dgm:cxn modelId="{34425A08-8046-4A81-A853-6FF4054D8821}" type="presOf" srcId="{057C8622-03B5-4F8D-ABE1-3AAC89A7E21B}" destId="{592B9213-C97B-4A98-B2A5-C9DCE2B857B1}" srcOrd="1" destOrd="0" presId="urn:microsoft.com/office/officeart/2005/8/layout/hierarchy2"/>
    <dgm:cxn modelId="{BEF29E10-0774-497E-AAB9-A6D1EFD59AE7}" type="presOf" srcId="{DA498595-C768-439B-B0C7-C8D41246DCED}" destId="{AD12093B-FF54-4C4B-A0D1-6A323370CFCC}" srcOrd="0" destOrd="0" presId="urn:microsoft.com/office/officeart/2005/8/layout/hierarchy2"/>
    <dgm:cxn modelId="{62B55814-7DA5-410B-9B01-1D38338CDDAF}" type="presOf" srcId="{16052ACC-003C-48A0-B7F6-EC086BCED0D2}" destId="{27FFA229-7080-406E-A0C7-B5F9D2469805}" srcOrd="1" destOrd="0" presId="urn:microsoft.com/office/officeart/2005/8/layout/hierarchy2"/>
    <dgm:cxn modelId="{6903A815-FD0C-4BF4-8641-74749AD4EB8E}" type="presOf" srcId="{BD236ECE-62F1-48CD-8EF2-CD821EE8E970}" destId="{232A60F8-273A-46C4-9B09-04D52EC3986E}" srcOrd="0" destOrd="0" presId="urn:microsoft.com/office/officeart/2005/8/layout/hierarchy2"/>
    <dgm:cxn modelId="{3B843D1B-9B09-4336-9083-3661BC5009D3}" type="presOf" srcId="{729288EA-5034-4D17-ABD8-0C7E150E04CF}" destId="{D331F749-A4D6-4F07-A9B1-E0A7A89BAA9A}" srcOrd="0" destOrd="0" presId="urn:microsoft.com/office/officeart/2005/8/layout/hierarchy2"/>
    <dgm:cxn modelId="{98A4461D-7559-4530-B10A-994D40CE8D85}" type="presOf" srcId="{BEF8B93A-FBCF-41F0-9C85-78D1D8175F5D}" destId="{5E49E451-903B-4B18-8433-0CC6B78BEF2D}" srcOrd="1" destOrd="0" presId="urn:microsoft.com/office/officeart/2005/8/layout/hierarchy2"/>
    <dgm:cxn modelId="{8F48B620-7D9D-4786-96E9-20503627EEA0}" type="presOf" srcId="{FED071D2-468A-4C20-85A3-38AC9BF2E8A4}" destId="{6376AE2A-0ABE-4346-AA70-A6BED21EA75C}" srcOrd="0" destOrd="0" presId="urn:microsoft.com/office/officeart/2005/8/layout/hierarchy2"/>
    <dgm:cxn modelId="{E0439832-0E29-4110-8FF0-3ECFB095B79A}" type="presOf" srcId="{9E11B6BB-6673-49F2-AD78-3DAC974621AC}" destId="{C5765BC6-C355-481A-8F05-E44939F81CAB}" srcOrd="0" destOrd="0" presId="urn:microsoft.com/office/officeart/2005/8/layout/hierarchy2"/>
    <dgm:cxn modelId="{5E5EAD3D-598A-430B-AC16-B8227C17E9AC}" type="presOf" srcId="{2A31667D-B7F6-47F6-B3B3-2DC84D8CD48B}" destId="{515BECC5-2F98-4559-A044-A1ACC598E19A}" srcOrd="0" destOrd="0" presId="urn:microsoft.com/office/officeart/2005/8/layout/hierarchy2"/>
    <dgm:cxn modelId="{DAFF6E61-19E0-4994-896D-CF2FF33C3801}" type="presOf" srcId="{1C377637-0043-4A47-8224-18E2BDFCA46B}" destId="{ED3AB67C-7B93-45AA-A80C-1E0A8377B324}" srcOrd="0" destOrd="0" presId="urn:microsoft.com/office/officeart/2005/8/layout/hierarchy2"/>
    <dgm:cxn modelId="{ECDC9049-0D1C-476D-8FD1-3C9BC390FEB7}" type="presOf" srcId="{CF4FFEAF-ACB5-4F8F-B7EE-053E638CE32F}" destId="{52BE20B7-894C-46F1-89B8-4FB93A92867F}" srcOrd="0" destOrd="0" presId="urn:microsoft.com/office/officeart/2005/8/layout/hierarchy2"/>
    <dgm:cxn modelId="{670DED49-28DE-4D41-8F69-C73BA2D6F334}" srcId="{2A31667D-B7F6-47F6-B3B3-2DC84D8CD48B}" destId="{118ADEEF-F1C2-426A-9A25-3168B2CDF2FA}" srcOrd="1" destOrd="0" parTransId="{4F549E9C-CB8A-4EFB-9396-A6AF148F129B}" sibTransId="{30AC31B3-0FFC-4448-8C1E-1254759D72AA}"/>
    <dgm:cxn modelId="{7A01A670-5CCE-49C9-BB53-94A4BAB5F555}" srcId="{DC021A60-7F73-4C96-85DB-9C67552E959D}" destId="{CFAD085D-CDDF-4850-A788-30A1C562DA4C}" srcOrd="0" destOrd="0" parTransId="{437131CA-62FA-42C9-8954-A75F7C93EB21}" sibTransId="{36F3C55A-A63C-4E10-91CE-0324D32A839A}"/>
    <dgm:cxn modelId="{4226447B-2EC5-4214-91BB-A7FD3B483925}" type="presOf" srcId="{16052ACC-003C-48A0-B7F6-EC086BCED0D2}" destId="{0CF17E61-C9D3-4E71-AC1F-20279BF55C3A}" srcOrd="0" destOrd="0" presId="urn:microsoft.com/office/officeart/2005/8/layout/hierarchy2"/>
    <dgm:cxn modelId="{C27D407C-F248-460A-8B7C-8585C28E306F}" type="presOf" srcId="{506CAB4B-4538-4B60-B198-7520A4A6918A}" destId="{F89D9347-D79E-4908-B787-F1E180772935}" srcOrd="0" destOrd="0" presId="urn:microsoft.com/office/officeart/2005/8/layout/hierarchy2"/>
    <dgm:cxn modelId="{EC048384-62F6-4181-BA58-80293DEB9588}" type="presOf" srcId="{03D60384-4CB6-4979-BCFE-181B6E2598DD}" destId="{E9A05151-C95F-4552-848E-A048A586EC7F}" srcOrd="0" destOrd="0" presId="urn:microsoft.com/office/officeart/2005/8/layout/hierarchy2"/>
    <dgm:cxn modelId="{0AF00385-DE04-4FE6-A497-46D9460FF3D9}" type="presOf" srcId="{DA498595-C768-439B-B0C7-C8D41246DCED}" destId="{529E168C-736A-4F06-AB79-E152FAB365CB}" srcOrd="1" destOrd="0" presId="urn:microsoft.com/office/officeart/2005/8/layout/hierarchy2"/>
    <dgm:cxn modelId="{85058589-E45D-497C-8E61-BDA6E7B6DF1C}" srcId="{CFAD085D-CDDF-4850-A788-30A1C562DA4C}" destId="{CF4FFEAF-ACB5-4F8F-B7EE-053E638CE32F}" srcOrd="3" destOrd="0" parTransId="{16052ACC-003C-48A0-B7F6-EC086BCED0D2}" sibTransId="{E6C0EFC8-5CF2-43A4-89E5-A6B10E9DB80D}"/>
    <dgm:cxn modelId="{C82DC98A-B4B6-4E34-A5D1-7691671BD9A7}" type="presOf" srcId="{4F549E9C-CB8A-4EFB-9396-A6AF148F129B}" destId="{3564101A-DD70-4BCD-93EE-8EA222DBB64A}" srcOrd="0" destOrd="0" presId="urn:microsoft.com/office/officeart/2005/8/layout/hierarchy2"/>
    <dgm:cxn modelId="{CE19418F-5FC2-47A9-BA44-A154A99B15DD}" type="presOf" srcId="{4F549E9C-CB8A-4EFB-9396-A6AF148F129B}" destId="{C7352F62-6668-40D4-ADEA-682C6FDEC6E2}" srcOrd="1" destOrd="0" presId="urn:microsoft.com/office/officeart/2005/8/layout/hierarchy2"/>
    <dgm:cxn modelId="{776EBF90-7443-45B9-8C11-41591456CBE5}" type="presOf" srcId="{BEF8B93A-FBCF-41F0-9C85-78D1D8175F5D}" destId="{96E1903E-0003-421C-B20E-97DE4BD350C8}" srcOrd="0" destOrd="0" presId="urn:microsoft.com/office/officeart/2005/8/layout/hierarchy2"/>
    <dgm:cxn modelId="{6EF85CA0-4F36-4C79-8D7C-A6657503D0C6}" type="presOf" srcId="{A473C54A-2AD1-4B37-9D23-3F769EFA40C5}" destId="{D4632E3A-2FE4-4F06-963E-385FAA57F204}" srcOrd="1" destOrd="0" presId="urn:microsoft.com/office/officeart/2005/8/layout/hierarchy2"/>
    <dgm:cxn modelId="{C0993DA1-1989-487F-8962-FD5A6A70FF80}" srcId="{2A31667D-B7F6-47F6-B3B3-2DC84D8CD48B}" destId="{C2EEB900-C213-4351-BDC8-9AA44CD464B7}" srcOrd="0" destOrd="0" parTransId="{03D60384-4CB6-4979-BCFE-181B6E2598DD}" sibTransId="{2DF21694-8AC0-4322-B495-6A83719C05A4}"/>
    <dgm:cxn modelId="{5FC4C8A1-4694-4149-980B-2A1A5789A3A8}" type="presOf" srcId="{459649A6-B08E-45DC-A4F4-4D2DEC1B0683}" destId="{D6B8C1A5-FA68-4EAD-B445-B8F32578CCBD}" srcOrd="0" destOrd="0" presId="urn:microsoft.com/office/officeart/2005/8/layout/hierarchy2"/>
    <dgm:cxn modelId="{2FA0AEA3-E609-4AED-897F-E3D4359D7726}" srcId="{CFAD085D-CDDF-4850-A788-30A1C562DA4C}" destId="{FED071D2-468A-4C20-85A3-38AC9BF2E8A4}" srcOrd="1" destOrd="0" parTransId="{BEF8B93A-FBCF-41F0-9C85-78D1D8175F5D}" sibTransId="{60463ACE-DE0D-4334-BBD0-475E5981B9CD}"/>
    <dgm:cxn modelId="{F39F35AA-0D40-4DC6-8F27-2F85C4710C94}" srcId="{CF4FFEAF-ACB5-4F8F-B7EE-053E638CE32F}" destId="{729288EA-5034-4D17-ABD8-0C7E150E04CF}" srcOrd="1" destOrd="0" parTransId="{A473C54A-2AD1-4B37-9D23-3F769EFA40C5}" sibTransId="{44613FD1-745B-432A-974E-75D18748A21E}"/>
    <dgm:cxn modelId="{DA2DA6B2-1646-42DD-B2CB-54E48A023F4A}" type="presOf" srcId="{0CBBFAE0-95C8-4C8F-8B79-698EA3D505B1}" destId="{4B89F6DD-F989-4263-A04E-616795686754}" srcOrd="0" destOrd="0" presId="urn:microsoft.com/office/officeart/2005/8/layout/hierarchy2"/>
    <dgm:cxn modelId="{6AEFFDBB-4385-4E39-8917-E4A6A57A950D}" srcId="{FED071D2-468A-4C20-85A3-38AC9BF2E8A4}" destId="{506CAB4B-4538-4B60-B198-7520A4A6918A}" srcOrd="0" destOrd="0" parTransId="{9E11B6BB-6673-49F2-AD78-3DAC974621AC}" sibTransId="{259514BE-05EE-4964-865C-95BAF764AB52}"/>
    <dgm:cxn modelId="{581189BD-1EEA-44F3-851E-A66D41120A37}" type="presOf" srcId="{03D60384-4CB6-4979-BCFE-181B6E2598DD}" destId="{1FB1108A-D7AF-46A8-B1AC-0C8D3080501E}" srcOrd="1" destOrd="0" presId="urn:microsoft.com/office/officeart/2005/8/layout/hierarchy2"/>
    <dgm:cxn modelId="{9CED58BE-6309-4C81-A2DB-19DEC433FEE7}" srcId="{CFAD085D-CDDF-4850-A788-30A1C562DA4C}" destId="{1030936A-37A8-45E1-AE6C-A127CDEFA8D6}" srcOrd="0" destOrd="0" parTransId="{0CBBFAE0-95C8-4C8F-8B79-698EA3D505B1}" sibTransId="{4FAF34CC-DB15-44A1-82FA-0F2780A27B1F}"/>
    <dgm:cxn modelId="{A6FCB4CA-8F84-4A37-96BC-E7A721A50F68}" type="presOf" srcId="{E2F07F4A-550A-493F-ACBA-97F28814529C}" destId="{4924814E-0144-46FF-9794-908E41E68115}" srcOrd="1" destOrd="0" presId="urn:microsoft.com/office/officeart/2005/8/layout/hierarchy2"/>
    <dgm:cxn modelId="{646408CB-3B91-4036-AD3C-211DAED9CAC3}" type="presOf" srcId="{CFAD085D-CDDF-4850-A788-30A1C562DA4C}" destId="{2C866DC6-D15D-4EBA-8226-4812E14BC765}" srcOrd="0" destOrd="0" presId="urn:microsoft.com/office/officeart/2005/8/layout/hierarchy2"/>
    <dgm:cxn modelId="{1BA402D0-6CE5-4593-AA24-63CF9F456AF8}" type="presOf" srcId="{057C8622-03B5-4F8D-ABE1-3AAC89A7E21B}" destId="{78F63B1B-B28D-4F03-A8C8-20B5642CD5B4}" srcOrd="0" destOrd="0" presId="urn:microsoft.com/office/officeart/2005/8/layout/hierarchy2"/>
    <dgm:cxn modelId="{460D57D6-2CEC-40DF-9F95-23E8D8AC70EC}" type="presOf" srcId="{0CBBFAE0-95C8-4C8F-8B79-698EA3D505B1}" destId="{3CE76DA2-62A4-441F-9CAB-86C73176D714}" srcOrd="1" destOrd="0" presId="urn:microsoft.com/office/officeart/2005/8/layout/hierarchy2"/>
    <dgm:cxn modelId="{31DE8FD6-DE3F-45EF-8ABF-1C9EDF21E61B}" type="presOf" srcId="{DC021A60-7F73-4C96-85DB-9C67552E959D}" destId="{26419FBE-E656-476C-9092-C723E46CB431}" srcOrd="0" destOrd="0" presId="urn:microsoft.com/office/officeart/2005/8/layout/hierarchy2"/>
    <dgm:cxn modelId="{D163BFDA-2450-4B82-9B42-A8C22792DCB9}" srcId="{FED071D2-468A-4C20-85A3-38AC9BF2E8A4}" destId="{B8B412DB-C1C1-46FC-AAD1-53FC9FBB253E}" srcOrd="1" destOrd="0" parTransId="{459649A6-B08E-45DC-A4F4-4D2DEC1B0683}" sibTransId="{FC7B4443-94EA-49FF-B8D5-10319DE134CC}"/>
    <dgm:cxn modelId="{754563DE-901D-4E63-83FC-CB15637AB4AD}" type="presOf" srcId="{B8B412DB-C1C1-46FC-AAD1-53FC9FBB253E}" destId="{EDBC3206-1500-4778-BAE7-5784D11EF2E2}" srcOrd="0" destOrd="0" presId="urn:microsoft.com/office/officeart/2005/8/layout/hierarchy2"/>
    <dgm:cxn modelId="{029FABDE-FE84-4F04-9D2D-B361D1C3848B}" type="presOf" srcId="{459649A6-B08E-45DC-A4F4-4D2DEC1B0683}" destId="{ED48687C-B3F5-4C23-B671-5787C9B7D2E6}" srcOrd="1" destOrd="0" presId="urn:microsoft.com/office/officeart/2005/8/layout/hierarchy2"/>
    <dgm:cxn modelId="{C5AD99E0-9196-4DAF-81B6-43B7EB690023}" type="presOf" srcId="{1030936A-37A8-45E1-AE6C-A127CDEFA8D6}" destId="{37B25A9B-B828-48ED-A4A3-F71BB3C3F004}" srcOrd="0" destOrd="0" presId="urn:microsoft.com/office/officeart/2005/8/layout/hierarchy2"/>
    <dgm:cxn modelId="{5B8A68E2-7A6A-4D9C-BED6-54CB6C11156A}" srcId="{2A31667D-B7F6-47F6-B3B3-2DC84D8CD48B}" destId="{1C377637-0043-4A47-8224-18E2BDFCA46B}" srcOrd="2" destOrd="0" parTransId="{DA498595-C768-439B-B0C7-C8D41246DCED}" sibTransId="{1893145E-3A21-4805-9194-E2A042BF3D57}"/>
    <dgm:cxn modelId="{6EA009EE-52F1-4427-B921-64F7132C8E89}" type="presOf" srcId="{9E11B6BB-6673-49F2-AD78-3DAC974621AC}" destId="{5BCE2FBF-6EFC-4643-A0B7-C1C0616A804B}" srcOrd="1" destOrd="0" presId="urn:microsoft.com/office/officeart/2005/8/layout/hierarchy2"/>
    <dgm:cxn modelId="{2659D1EE-FFD5-4A42-B7D2-6639B8477279}" type="presOf" srcId="{E2F07F4A-550A-493F-ACBA-97F28814529C}" destId="{8406B485-A4B0-4BA6-8E52-7837D190B237}" srcOrd="0" destOrd="0" presId="urn:microsoft.com/office/officeart/2005/8/layout/hierarchy2"/>
    <dgm:cxn modelId="{C5724DF2-B5DD-4FED-940A-BAE9C40FE99C}" type="presOf" srcId="{A473C54A-2AD1-4B37-9D23-3F769EFA40C5}" destId="{83B7664A-73F4-4667-847C-48946B90E6B7}" srcOrd="0" destOrd="0" presId="urn:microsoft.com/office/officeart/2005/8/layout/hierarchy2"/>
    <dgm:cxn modelId="{A3E248F4-C15E-4EC2-9B77-6159758E3F6F}" srcId="{CF4FFEAF-ACB5-4F8F-B7EE-053E638CE32F}" destId="{BD236ECE-62F1-48CD-8EF2-CD821EE8E970}" srcOrd="0" destOrd="0" parTransId="{E2F07F4A-550A-493F-ACBA-97F28814529C}" sibTransId="{4D34213C-EFBA-49D2-B354-35616AF2B1BE}"/>
    <dgm:cxn modelId="{7AD1C4F7-A686-43E1-BDD6-E066DD81CF32}" type="presOf" srcId="{C2EEB900-C213-4351-BDC8-9AA44CD464B7}" destId="{E95A9105-7BA4-499F-85DB-A84781A8DED5}" srcOrd="0" destOrd="0" presId="urn:microsoft.com/office/officeart/2005/8/layout/hierarchy2"/>
    <dgm:cxn modelId="{41838EFD-69DA-4393-B6D6-8618A5AD665A}" type="presOf" srcId="{118ADEEF-F1C2-426A-9A25-3168B2CDF2FA}" destId="{48D7078B-D20F-442F-86C5-C5F7907C47FB}" srcOrd="0" destOrd="0" presId="urn:microsoft.com/office/officeart/2005/8/layout/hierarchy2"/>
    <dgm:cxn modelId="{C25A1778-E472-479C-B2DA-32197F053018}" type="presParOf" srcId="{26419FBE-E656-476C-9092-C723E46CB431}" destId="{87B78F1B-A51D-420E-9EFE-0DE3B33C8647}" srcOrd="0" destOrd="0" presId="urn:microsoft.com/office/officeart/2005/8/layout/hierarchy2"/>
    <dgm:cxn modelId="{C2CC1465-36D7-42BB-B22E-C36CA0CC014F}" type="presParOf" srcId="{87B78F1B-A51D-420E-9EFE-0DE3B33C8647}" destId="{2C866DC6-D15D-4EBA-8226-4812E14BC765}" srcOrd="0" destOrd="0" presId="urn:microsoft.com/office/officeart/2005/8/layout/hierarchy2"/>
    <dgm:cxn modelId="{20C241B6-DA35-488B-AE49-D508078D6F9B}" type="presParOf" srcId="{87B78F1B-A51D-420E-9EFE-0DE3B33C8647}" destId="{19A827FD-DB0F-43D6-80FF-441690712F33}" srcOrd="1" destOrd="0" presId="urn:microsoft.com/office/officeart/2005/8/layout/hierarchy2"/>
    <dgm:cxn modelId="{94375E2E-510D-4CD4-965E-2F95380D5EE2}" type="presParOf" srcId="{19A827FD-DB0F-43D6-80FF-441690712F33}" destId="{4B89F6DD-F989-4263-A04E-616795686754}" srcOrd="0" destOrd="0" presId="urn:microsoft.com/office/officeart/2005/8/layout/hierarchy2"/>
    <dgm:cxn modelId="{0FFB2764-99DE-4099-A7C9-1E726115253E}" type="presParOf" srcId="{4B89F6DD-F989-4263-A04E-616795686754}" destId="{3CE76DA2-62A4-441F-9CAB-86C73176D714}" srcOrd="0" destOrd="0" presId="urn:microsoft.com/office/officeart/2005/8/layout/hierarchy2"/>
    <dgm:cxn modelId="{0DD95C1E-8B3F-4C37-806F-104B6907F9BC}" type="presParOf" srcId="{19A827FD-DB0F-43D6-80FF-441690712F33}" destId="{E12CE431-BFDE-4727-B550-AD31D586EA17}" srcOrd="1" destOrd="0" presId="urn:microsoft.com/office/officeart/2005/8/layout/hierarchy2"/>
    <dgm:cxn modelId="{817F1F4F-DCCB-4DD1-AFD4-8E75BB30AA62}" type="presParOf" srcId="{E12CE431-BFDE-4727-B550-AD31D586EA17}" destId="{37B25A9B-B828-48ED-A4A3-F71BB3C3F004}" srcOrd="0" destOrd="0" presId="urn:microsoft.com/office/officeart/2005/8/layout/hierarchy2"/>
    <dgm:cxn modelId="{16789C6C-A77C-4944-92CC-5D4C88521C32}" type="presParOf" srcId="{E12CE431-BFDE-4727-B550-AD31D586EA17}" destId="{EEDF2839-5B9D-432A-9DD9-577491090C03}" srcOrd="1" destOrd="0" presId="urn:microsoft.com/office/officeart/2005/8/layout/hierarchy2"/>
    <dgm:cxn modelId="{99C4928C-1F11-4561-8B38-B84BF0407A4D}" type="presParOf" srcId="{19A827FD-DB0F-43D6-80FF-441690712F33}" destId="{96E1903E-0003-421C-B20E-97DE4BD350C8}" srcOrd="2" destOrd="0" presId="urn:microsoft.com/office/officeart/2005/8/layout/hierarchy2"/>
    <dgm:cxn modelId="{5B9E2E06-DE1A-4A4F-A475-30A12F0B50FE}" type="presParOf" srcId="{96E1903E-0003-421C-B20E-97DE4BD350C8}" destId="{5E49E451-903B-4B18-8433-0CC6B78BEF2D}" srcOrd="0" destOrd="0" presId="urn:microsoft.com/office/officeart/2005/8/layout/hierarchy2"/>
    <dgm:cxn modelId="{44A96406-114B-42A6-A318-2464C0AFA019}" type="presParOf" srcId="{19A827FD-DB0F-43D6-80FF-441690712F33}" destId="{CF29F027-EED0-40AD-B939-89853294CB8B}" srcOrd="3" destOrd="0" presId="urn:microsoft.com/office/officeart/2005/8/layout/hierarchy2"/>
    <dgm:cxn modelId="{11A974BC-612A-423B-8F8A-A2D913ACD17E}" type="presParOf" srcId="{CF29F027-EED0-40AD-B939-89853294CB8B}" destId="{6376AE2A-0ABE-4346-AA70-A6BED21EA75C}" srcOrd="0" destOrd="0" presId="urn:microsoft.com/office/officeart/2005/8/layout/hierarchy2"/>
    <dgm:cxn modelId="{9265EA8A-173E-4D2F-8780-FD30B155CAA5}" type="presParOf" srcId="{CF29F027-EED0-40AD-B939-89853294CB8B}" destId="{149B123C-9CC9-4D1B-9A09-14A03DDB3ED8}" srcOrd="1" destOrd="0" presId="urn:microsoft.com/office/officeart/2005/8/layout/hierarchy2"/>
    <dgm:cxn modelId="{CB64745A-DF51-4156-AD96-D847C1BF4F15}" type="presParOf" srcId="{149B123C-9CC9-4D1B-9A09-14A03DDB3ED8}" destId="{C5765BC6-C355-481A-8F05-E44939F81CAB}" srcOrd="0" destOrd="0" presId="urn:microsoft.com/office/officeart/2005/8/layout/hierarchy2"/>
    <dgm:cxn modelId="{9EB7C98B-EA93-4418-8B39-54DF4794472A}" type="presParOf" srcId="{C5765BC6-C355-481A-8F05-E44939F81CAB}" destId="{5BCE2FBF-6EFC-4643-A0B7-C1C0616A804B}" srcOrd="0" destOrd="0" presId="urn:microsoft.com/office/officeart/2005/8/layout/hierarchy2"/>
    <dgm:cxn modelId="{DC9F3436-7804-4DFF-B2C1-2ECB7620A109}" type="presParOf" srcId="{149B123C-9CC9-4D1B-9A09-14A03DDB3ED8}" destId="{0247017B-147B-4CE7-B611-5D2A8154027A}" srcOrd="1" destOrd="0" presId="urn:microsoft.com/office/officeart/2005/8/layout/hierarchy2"/>
    <dgm:cxn modelId="{53B9AAD6-F5DF-488E-8557-389F0C7B632C}" type="presParOf" srcId="{0247017B-147B-4CE7-B611-5D2A8154027A}" destId="{F89D9347-D79E-4908-B787-F1E180772935}" srcOrd="0" destOrd="0" presId="urn:microsoft.com/office/officeart/2005/8/layout/hierarchy2"/>
    <dgm:cxn modelId="{CE42A854-6E54-4E94-A863-A83FCE44C3DD}" type="presParOf" srcId="{0247017B-147B-4CE7-B611-5D2A8154027A}" destId="{47DEB0D7-64E1-4BC4-BB8D-B57D8CFF0AF2}" srcOrd="1" destOrd="0" presId="urn:microsoft.com/office/officeart/2005/8/layout/hierarchy2"/>
    <dgm:cxn modelId="{CF39055D-8475-4E7A-8295-027E00B6ECEC}" type="presParOf" srcId="{149B123C-9CC9-4D1B-9A09-14A03DDB3ED8}" destId="{D6B8C1A5-FA68-4EAD-B445-B8F32578CCBD}" srcOrd="2" destOrd="0" presId="urn:microsoft.com/office/officeart/2005/8/layout/hierarchy2"/>
    <dgm:cxn modelId="{57545DC6-7F9C-4DDF-A23D-E7C3BF8F48CD}" type="presParOf" srcId="{D6B8C1A5-FA68-4EAD-B445-B8F32578CCBD}" destId="{ED48687C-B3F5-4C23-B671-5787C9B7D2E6}" srcOrd="0" destOrd="0" presId="urn:microsoft.com/office/officeart/2005/8/layout/hierarchy2"/>
    <dgm:cxn modelId="{4C5F8448-4319-45F3-8B4F-146627E46ECA}" type="presParOf" srcId="{149B123C-9CC9-4D1B-9A09-14A03DDB3ED8}" destId="{BA31DF45-9306-45D6-945B-25FE8846CBD1}" srcOrd="3" destOrd="0" presId="urn:microsoft.com/office/officeart/2005/8/layout/hierarchy2"/>
    <dgm:cxn modelId="{6BE7641C-8601-4CE9-8D2A-D78FF3CD44B3}" type="presParOf" srcId="{BA31DF45-9306-45D6-945B-25FE8846CBD1}" destId="{EDBC3206-1500-4778-BAE7-5784D11EF2E2}" srcOrd="0" destOrd="0" presId="urn:microsoft.com/office/officeart/2005/8/layout/hierarchy2"/>
    <dgm:cxn modelId="{5F238325-1991-4C84-8F3D-4FB284EB8CEB}" type="presParOf" srcId="{BA31DF45-9306-45D6-945B-25FE8846CBD1}" destId="{36294789-CF25-4A17-8791-DB589D1C8BBE}" srcOrd="1" destOrd="0" presId="urn:microsoft.com/office/officeart/2005/8/layout/hierarchy2"/>
    <dgm:cxn modelId="{4A0BCD2F-5EA5-42DC-A6D9-284D0AE272D7}" type="presParOf" srcId="{19A827FD-DB0F-43D6-80FF-441690712F33}" destId="{78F63B1B-B28D-4F03-A8C8-20B5642CD5B4}" srcOrd="4" destOrd="0" presId="urn:microsoft.com/office/officeart/2005/8/layout/hierarchy2"/>
    <dgm:cxn modelId="{12C1233E-1068-43F4-9A05-AD177AA329AA}" type="presParOf" srcId="{78F63B1B-B28D-4F03-A8C8-20B5642CD5B4}" destId="{592B9213-C97B-4A98-B2A5-C9DCE2B857B1}" srcOrd="0" destOrd="0" presId="urn:microsoft.com/office/officeart/2005/8/layout/hierarchy2"/>
    <dgm:cxn modelId="{E59D2E88-D45F-4894-801B-FE0D3EE04744}" type="presParOf" srcId="{19A827FD-DB0F-43D6-80FF-441690712F33}" destId="{8C13B8A3-1947-427C-B965-2DDC7EF6589F}" srcOrd="5" destOrd="0" presId="urn:microsoft.com/office/officeart/2005/8/layout/hierarchy2"/>
    <dgm:cxn modelId="{BD76244C-37AF-49B4-A3C8-4493734ACA23}" type="presParOf" srcId="{8C13B8A3-1947-427C-B965-2DDC7EF6589F}" destId="{515BECC5-2F98-4559-A044-A1ACC598E19A}" srcOrd="0" destOrd="0" presId="urn:microsoft.com/office/officeart/2005/8/layout/hierarchy2"/>
    <dgm:cxn modelId="{609C6937-016B-4C7D-AB40-5C69FA1E2700}" type="presParOf" srcId="{8C13B8A3-1947-427C-B965-2DDC7EF6589F}" destId="{A43CB474-1459-4617-9DCC-675869EF5E95}" srcOrd="1" destOrd="0" presId="urn:microsoft.com/office/officeart/2005/8/layout/hierarchy2"/>
    <dgm:cxn modelId="{A25DF60E-563A-4269-BD45-0EF820BEAE12}" type="presParOf" srcId="{A43CB474-1459-4617-9DCC-675869EF5E95}" destId="{E9A05151-C95F-4552-848E-A048A586EC7F}" srcOrd="0" destOrd="0" presId="urn:microsoft.com/office/officeart/2005/8/layout/hierarchy2"/>
    <dgm:cxn modelId="{3E54A17E-1BF0-4510-B0D9-66A8C30AF511}" type="presParOf" srcId="{E9A05151-C95F-4552-848E-A048A586EC7F}" destId="{1FB1108A-D7AF-46A8-B1AC-0C8D3080501E}" srcOrd="0" destOrd="0" presId="urn:microsoft.com/office/officeart/2005/8/layout/hierarchy2"/>
    <dgm:cxn modelId="{E46F9F4A-4F70-43F3-972A-5B687F07B2CD}" type="presParOf" srcId="{A43CB474-1459-4617-9DCC-675869EF5E95}" destId="{FE98B42A-4080-48FC-9530-CFAC6627680F}" srcOrd="1" destOrd="0" presId="urn:microsoft.com/office/officeart/2005/8/layout/hierarchy2"/>
    <dgm:cxn modelId="{CEA9FB5F-CF59-4DB1-8DAE-E98FC7DAD873}" type="presParOf" srcId="{FE98B42A-4080-48FC-9530-CFAC6627680F}" destId="{E95A9105-7BA4-499F-85DB-A84781A8DED5}" srcOrd="0" destOrd="0" presId="urn:microsoft.com/office/officeart/2005/8/layout/hierarchy2"/>
    <dgm:cxn modelId="{B0A1E061-84C1-459C-AD7D-A23CE5A6F430}" type="presParOf" srcId="{FE98B42A-4080-48FC-9530-CFAC6627680F}" destId="{64AB047D-AD29-4475-BB1C-D4B347BC4E94}" srcOrd="1" destOrd="0" presId="urn:microsoft.com/office/officeart/2005/8/layout/hierarchy2"/>
    <dgm:cxn modelId="{51578433-6276-448C-BE26-CADB2CD374C4}" type="presParOf" srcId="{A43CB474-1459-4617-9DCC-675869EF5E95}" destId="{3564101A-DD70-4BCD-93EE-8EA222DBB64A}" srcOrd="2" destOrd="0" presId="urn:microsoft.com/office/officeart/2005/8/layout/hierarchy2"/>
    <dgm:cxn modelId="{B852CEA0-13D9-45AD-A05B-C43A7DD27909}" type="presParOf" srcId="{3564101A-DD70-4BCD-93EE-8EA222DBB64A}" destId="{C7352F62-6668-40D4-ADEA-682C6FDEC6E2}" srcOrd="0" destOrd="0" presId="urn:microsoft.com/office/officeart/2005/8/layout/hierarchy2"/>
    <dgm:cxn modelId="{62105397-A394-4D5B-8AFB-AC7754DC9010}" type="presParOf" srcId="{A43CB474-1459-4617-9DCC-675869EF5E95}" destId="{954209EE-7FEC-43C3-976A-C5118EB5E7B8}" srcOrd="3" destOrd="0" presId="urn:microsoft.com/office/officeart/2005/8/layout/hierarchy2"/>
    <dgm:cxn modelId="{ABC1503A-1EA6-4A93-A62F-4B877FB9AB02}" type="presParOf" srcId="{954209EE-7FEC-43C3-976A-C5118EB5E7B8}" destId="{48D7078B-D20F-442F-86C5-C5F7907C47FB}" srcOrd="0" destOrd="0" presId="urn:microsoft.com/office/officeart/2005/8/layout/hierarchy2"/>
    <dgm:cxn modelId="{620C5987-0ACD-42BA-BBA1-EFFC1E9747B5}" type="presParOf" srcId="{954209EE-7FEC-43C3-976A-C5118EB5E7B8}" destId="{02C04662-8807-4654-B3B6-6F18E83FDAA6}" srcOrd="1" destOrd="0" presId="urn:microsoft.com/office/officeart/2005/8/layout/hierarchy2"/>
    <dgm:cxn modelId="{C98C1F91-1C07-4D9F-B821-9674D117E19F}" type="presParOf" srcId="{A43CB474-1459-4617-9DCC-675869EF5E95}" destId="{AD12093B-FF54-4C4B-A0D1-6A323370CFCC}" srcOrd="4" destOrd="0" presId="urn:microsoft.com/office/officeart/2005/8/layout/hierarchy2"/>
    <dgm:cxn modelId="{1FBC0978-CB5A-439D-9798-1BA2DD36C105}" type="presParOf" srcId="{AD12093B-FF54-4C4B-A0D1-6A323370CFCC}" destId="{529E168C-736A-4F06-AB79-E152FAB365CB}" srcOrd="0" destOrd="0" presId="urn:microsoft.com/office/officeart/2005/8/layout/hierarchy2"/>
    <dgm:cxn modelId="{CF6056F5-D161-4951-ADCE-4F4AE13E96FE}" type="presParOf" srcId="{A43CB474-1459-4617-9DCC-675869EF5E95}" destId="{33C19178-C57E-4681-97E2-8D6861543022}" srcOrd="5" destOrd="0" presId="urn:microsoft.com/office/officeart/2005/8/layout/hierarchy2"/>
    <dgm:cxn modelId="{B27388B2-A35B-4EBB-A19D-FB8E811C1601}" type="presParOf" srcId="{33C19178-C57E-4681-97E2-8D6861543022}" destId="{ED3AB67C-7B93-45AA-A80C-1E0A8377B324}" srcOrd="0" destOrd="0" presId="urn:microsoft.com/office/officeart/2005/8/layout/hierarchy2"/>
    <dgm:cxn modelId="{2A3A378B-6C8A-455C-BE0D-E1D34E29E667}" type="presParOf" srcId="{33C19178-C57E-4681-97E2-8D6861543022}" destId="{2C6780A3-E7B2-450F-9F12-E79E6CA1B6D6}" srcOrd="1" destOrd="0" presId="urn:microsoft.com/office/officeart/2005/8/layout/hierarchy2"/>
    <dgm:cxn modelId="{FA3F0DCA-2DFA-420D-8DFE-158A78EA88CC}" type="presParOf" srcId="{19A827FD-DB0F-43D6-80FF-441690712F33}" destId="{0CF17E61-C9D3-4E71-AC1F-20279BF55C3A}" srcOrd="6" destOrd="0" presId="urn:microsoft.com/office/officeart/2005/8/layout/hierarchy2"/>
    <dgm:cxn modelId="{C44822DD-A426-4E41-B8F5-AE876418152D}" type="presParOf" srcId="{0CF17E61-C9D3-4E71-AC1F-20279BF55C3A}" destId="{27FFA229-7080-406E-A0C7-B5F9D2469805}" srcOrd="0" destOrd="0" presId="urn:microsoft.com/office/officeart/2005/8/layout/hierarchy2"/>
    <dgm:cxn modelId="{F0E7C71F-5EE6-4622-B4CE-68BDF8B9FFAD}" type="presParOf" srcId="{19A827FD-DB0F-43D6-80FF-441690712F33}" destId="{EFCD54A6-1287-4144-AA5A-B61B639C5F0D}" srcOrd="7" destOrd="0" presId="urn:microsoft.com/office/officeart/2005/8/layout/hierarchy2"/>
    <dgm:cxn modelId="{588C3BA1-6A24-4CD0-9556-89B8D399CB8C}" type="presParOf" srcId="{EFCD54A6-1287-4144-AA5A-B61B639C5F0D}" destId="{52BE20B7-894C-46F1-89B8-4FB93A92867F}" srcOrd="0" destOrd="0" presId="urn:microsoft.com/office/officeart/2005/8/layout/hierarchy2"/>
    <dgm:cxn modelId="{B13F75D2-BFF4-4CD1-9FBE-35DCC02FDD10}" type="presParOf" srcId="{EFCD54A6-1287-4144-AA5A-B61B639C5F0D}" destId="{E116A441-94F5-4210-B3C5-6F78C3DEA870}" srcOrd="1" destOrd="0" presId="urn:microsoft.com/office/officeart/2005/8/layout/hierarchy2"/>
    <dgm:cxn modelId="{CF3D3EA6-9690-4E16-B5B7-2A862276404A}" type="presParOf" srcId="{E116A441-94F5-4210-B3C5-6F78C3DEA870}" destId="{8406B485-A4B0-4BA6-8E52-7837D190B237}" srcOrd="0" destOrd="0" presId="urn:microsoft.com/office/officeart/2005/8/layout/hierarchy2"/>
    <dgm:cxn modelId="{621AB6BF-729E-4741-9016-FFB238E330F6}" type="presParOf" srcId="{8406B485-A4B0-4BA6-8E52-7837D190B237}" destId="{4924814E-0144-46FF-9794-908E41E68115}" srcOrd="0" destOrd="0" presId="urn:microsoft.com/office/officeart/2005/8/layout/hierarchy2"/>
    <dgm:cxn modelId="{DB789294-57EE-4645-8696-2A180D9374F3}" type="presParOf" srcId="{E116A441-94F5-4210-B3C5-6F78C3DEA870}" destId="{A8A39EAB-3222-43B3-8E66-C792FFDB7076}" srcOrd="1" destOrd="0" presId="urn:microsoft.com/office/officeart/2005/8/layout/hierarchy2"/>
    <dgm:cxn modelId="{290DE8B8-40E7-4E0B-8237-799DB35CAD94}" type="presParOf" srcId="{A8A39EAB-3222-43B3-8E66-C792FFDB7076}" destId="{232A60F8-273A-46C4-9B09-04D52EC3986E}" srcOrd="0" destOrd="0" presId="urn:microsoft.com/office/officeart/2005/8/layout/hierarchy2"/>
    <dgm:cxn modelId="{3A4B94AC-CB24-4DC4-8016-9D8A239297E6}" type="presParOf" srcId="{A8A39EAB-3222-43B3-8E66-C792FFDB7076}" destId="{ED59CC71-C74A-4066-B3BA-6C1F366FA854}" srcOrd="1" destOrd="0" presId="urn:microsoft.com/office/officeart/2005/8/layout/hierarchy2"/>
    <dgm:cxn modelId="{C5328029-84D8-4E93-8455-1A165741F52A}" type="presParOf" srcId="{E116A441-94F5-4210-B3C5-6F78C3DEA870}" destId="{83B7664A-73F4-4667-847C-48946B90E6B7}" srcOrd="2" destOrd="0" presId="urn:microsoft.com/office/officeart/2005/8/layout/hierarchy2"/>
    <dgm:cxn modelId="{FDD627DB-1A02-4009-99A1-ED0021424D66}" type="presParOf" srcId="{83B7664A-73F4-4667-847C-48946B90E6B7}" destId="{D4632E3A-2FE4-4F06-963E-385FAA57F204}" srcOrd="0" destOrd="0" presId="urn:microsoft.com/office/officeart/2005/8/layout/hierarchy2"/>
    <dgm:cxn modelId="{D2582AB4-A835-4E18-87E4-4DDB4FCB283F}" type="presParOf" srcId="{E116A441-94F5-4210-B3C5-6F78C3DEA870}" destId="{B935B7D1-6A36-48F9-95B5-3D5631B83527}" srcOrd="3" destOrd="0" presId="urn:microsoft.com/office/officeart/2005/8/layout/hierarchy2"/>
    <dgm:cxn modelId="{8699A9BD-F306-47C0-A1A2-B87F4AE023F2}" type="presParOf" srcId="{B935B7D1-6A36-48F9-95B5-3D5631B83527}" destId="{D331F749-A4D6-4F07-A9B1-E0A7A89BAA9A}" srcOrd="0" destOrd="0" presId="urn:microsoft.com/office/officeart/2005/8/layout/hierarchy2"/>
    <dgm:cxn modelId="{84AF3895-6551-4B72-947B-71D451361EE3}" type="presParOf" srcId="{B935B7D1-6A36-48F9-95B5-3D5631B83527}" destId="{1076B96D-07D4-44B7-A94E-13ABB9279A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21A60-7F73-4C96-85DB-9C67552E959D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FAD085D-CDDF-4850-A788-30A1C562DA4C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rgbClr val="FF0000"/>
              </a:solidFill>
            </a:rPr>
            <a:t>ClientMain</a:t>
          </a:r>
          <a:endParaRPr lang="ko-KR" altLang="en-US" dirty="0">
            <a:solidFill>
              <a:srgbClr val="FF0000"/>
            </a:solidFill>
          </a:endParaRPr>
        </a:p>
      </dgm:t>
    </dgm:pt>
    <dgm:pt modelId="{437131CA-62FA-42C9-8954-A75F7C93EB21}" type="parTrans" cxnId="{7A01A670-5CCE-49C9-BB53-94A4BAB5F555}">
      <dgm:prSet/>
      <dgm:spPr/>
      <dgm:t>
        <a:bodyPr/>
        <a:lstStyle/>
        <a:p>
          <a:pPr latinLnBrk="1"/>
          <a:endParaRPr lang="ko-KR" altLang="en-US"/>
        </a:p>
      </dgm:t>
    </dgm:pt>
    <dgm:pt modelId="{36F3C55A-A63C-4E10-91CE-0324D32A839A}" type="sibTrans" cxnId="{7A01A670-5CCE-49C9-BB53-94A4BAB5F555}">
      <dgm:prSet/>
      <dgm:spPr/>
      <dgm:t>
        <a:bodyPr/>
        <a:lstStyle/>
        <a:p>
          <a:pPr latinLnBrk="1"/>
          <a:endParaRPr lang="ko-KR" altLang="en-US"/>
        </a:p>
      </dgm:t>
    </dgm:pt>
    <dgm:pt modelId="{1030936A-37A8-45E1-AE6C-A127CDEFA8D6}">
      <dgm:prSet phldrT="[텍스트]"/>
      <dgm:spPr/>
      <dgm:t>
        <a:bodyPr/>
        <a:lstStyle/>
        <a:p>
          <a:pPr latinLnBrk="1"/>
          <a:r>
            <a:rPr lang="en-US" altLang="ko-KR" dirty="0"/>
            <a:t>Start</a:t>
          </a:r>
          <a:endParaRPr lang="ko-KR" altLang="en-US" dirty="0"/>
        </a:p>
      </dgm:t>
    </dgm:pt>
    <dgm:pt modelId="{0CBBFAE0-95C8-4C8F-8B79-698EA3D505B1}" type="parTrans" cxnId="{9CED58BE-6309-4C81-A2DB-19DEC433FEE7}">
      <dgm:prSet/>
      <dgm:spPr/>
      <dgm:t>
        <a:bodyPr/>
        <a:lstStyle/>
        <a:p>
          <a:pPr latinLnBrk="1"/>
          <a:endParaRPr lang="ko-KR" altLang="en-US"/>
        </a:p>
      </dgm:t>
    </dgm:pt>
    <dgm:pt modelId="{4FAF34CC-DB15-44A1-82FA-0F2780A27B1F}" type="sibTrans" cxnId="{9CED58BE-6309-4C81-A2DB-19DEC433FEE7}">
      <dgm:prSet/>
      <dgm:spPr/>
      <dgm:t>
        <a:bodyPr/>
        <a:lstStyle/>
        <a:p>
          <a:pPr latinLnBrk="1"/>
          <a:endParaRPr lang="ko-KR" altLang="en-US"/>
        </a:p>
      </dgm:t>
    </dgm:pt>
    <dgm:pt modelId="{FED071D2-468A-4C20-85A3-38AC9BF2E8A4}">
      <dgm:prSet phldrT="[텍스트]"/>
      <dgm:spPr/>
      <dgm:t>
        <a:bodyPr/>
        <a:lstStyle/>
        <a:p>
          <a:pPr latinLnBrk="1"/>
          <a:r>
            <a:rPr lang="en-US" altLang="ko-KR" dirty="0" err="1"/>
            <a:t>RegionSelection</a:t>
          </a:r>
          <a:endParaRPr lang="ko-KR" altLang="en-US" dirty="0"/>
        </a:p>
      </dgm:t>
    </dgm:pt>
    <dgm:pt modelId="{BEF8B93A-FBCF-41F0-9C85-78D1D8175F5D}" type="parTrans" cxnId="{2FA0AEA3-E609-4AED-897F-E3D4359D7726}">
      <dgm:prSet/>
      <dgm:spPr/>
      <dgm:t>
        <a:bodyPr/>
        <a:lstStyle/>
        <a:p>
          <a:pPr latinLnBrk="1"/>
          <a:endParaRPr lang="ko-KR" altLang="en-US"/>
        </a:p>
      </dgm:t>
    </dgm:pt>
    <dgm:pt modelId="{60463ACE-DE0D-4334-BBD0-475E5981B9CD}" type="sibTrans" cxnId="{2FA0AEA3-E609-4AED-897F-E3D4359D7726}">
      <dgm:prSet/>
      <dgm:spPr/>
      <dgm:t>
        <a:bodyPr/>
        <a:lstStyle/>
        <a:p>
          <a:pPr latinLnBrk="1"/>
          <a:endParaRPr lang="ko-KR" altLang="en-US"/>
        </a:p>
      </dgm:t>
    </dgm:pt>
    <dgm:pt modelId="{506CAB4B-4538-4B60-B198-7520A4A6918A}">
      <dgm:prSet phldrT="[텍스트]"/>
      <dgm:spPr/>
      <dgm:t>
        <a:bodyPr/>
        <a:lstStyle/>
        <a:p>
          <a:pPr latinLnBrk="1"/>
          <a:r>
            <a:rPr lang="en-US" altLang="ko-KR" dirty="0"/>
            <a:t>SEOUL</a:t>
          </a:r>
        </a:p>
        <a:p>
          <a:pPr latinLnBrk="1"/>
          <a:r>
            <a:rPr lang="en-US" altLang="ko-KR" dirty="0"/>
            <a:t>BUSAN</a:t>
          </a:r>
          <a:endParaRPr lang="ko-KR" altLang="en-US" dirty="0"/>
        </a:p>
      </dgm:t>
    </dgm:pt>
    <dgm:pt modelId="{9E11B6BB-6673-49F2-AD78-3DAC974621AC}" type="parTrans" cxnId="{6AEFFDBB-4385-4E39-8917-E4A6A57A950D}">
      <dgm:prSet/>
      <dgm:spPr/>
      <dgm:t>
        <a:bodyPr/>
        <a:lstStyle/>
        <a:p>
          <a:pPr latinLnBrk="1"/>
          <a:endParaRPr lang="ko-KR" altLang="en-US"/>
        </a:p>
      </dgm:t>
    </dgm:pt>
    <dgm:pt modelId="{259514BE-05EE-4964-865C-95BAF764AB52}" type="sibTrans" cxnId="{6AEFFDBB-4385-4E39-8917-E4A6A57A950D}">
      <dgm:prSet/>
      <dgm:spPr/>
      <dgm:t>
        <a:bodyPr/>
        <a:lstStyle/>
        <a:p>
          <a:pPr latinLnBrk="1"/>
          <a:endParaRPr lang="ko-KR" altLang="en-US"/>
        </a:p>
      </dgm:t>
    </dgm:pt>
    <dgm:pt modelId="{2A31667D-B7F6-47F6-B3B3-2DC84D8CD48B}">
      <dgm:prSet phldrT="[텍스트]"/>
      <dgm:spPr/>
      <dgm:t>
        <a:bodyPr/>
        <a:lstStyle/>
        <a:p>
          <a:pPr latinLnBrk="1"/>
          <a:r>
            <a:rPr lang="en-US" altLang="ko-KR" dirty="0"/>
            <a:t>Login</a:t>
          </a:r>
          <a:endParaRPr lang="ko-KR" altLang="en-US" dirty="0"/>
        </a:p>
      </dgm:t>
    </dgm:pt>
    <dgm:pt modelId="{057C8622-03B5-4F8D-ABE1-3AAC89A7E21B}" type="parTrans" cxnId="{1EDB7B03-A9E0-4C8D-84F6-A7512C74601C}">
      <dgm:prSet/>
      <dgm:spPr/>
      <dgm:t>
        <a:bodyPr/>
        <a:lstStyle/>
        <a:p>
          <a:pPr latinLnBrk="1"/>
          <a:endParaRPr lang="ko-KR" altLang="en-US"/>
        </a:p>
      </dgm:t>
    </dgm:pt>
    <dgm:pt modelId="{74782736-F342-4245-8AC4-D2C04AABAB9D}" type="sibTrans" cxnId="{1EDB7B03-A9E0-4C8D-84F6-A7512C74601C}">
      <dgm:prSet/>
      <dgm:spPr/>
      <dgm:t>
        <a:bodyPr/>
        <a:lstStyle/>
        <a:p>
          <a:pPr latinLnBrk="1"/>
          <a:endParaRPr lang="ko-KR" altLang="en-US"/>
        </a:p>
      </dgm:t>
    </dgm:pt>
    <dgm:pt modelId="{AEEE86DB-795E-4710-B886-33B7745BDE81}">
      <dgm:prSet phldrT="[텍스트]"/>
      <dgm:spPr/>
      <dgm:t>
        <a:bodyPr/>
        <a:lstStyle/>
        <a:p>
          <a:pPr latinLnBrk="1"/>
          <a:r>
            <a:rPr lang="en-US" altLang="ko-KR" dirty="0" err="1"/>
            <a:t>MyPage</a:t>
          </a:r>
          <a:endParaRPr lang="ko-KR" altLang="en-US" dirty="0"/>
        </a:p>
      </dgm:t>
    </dgm:pt>
    <dgm:pt modelId="{D43641B2-CCBA-4762-82A5-B4386B1BA7A6}" type="sibTrans" cxnId="{4AA1E707-FE5D-4DBC-ADA3-EA256CFA581C}">
      <dgm:prSet/>
      <dgm:spPr/>
      <dgm:t>
        <a:bodyPr/>
        <a:lstStyle/>
        <a:p>
          <a:pPr latinLnBrk="1"/>
          <a:endParaRPr lang="ko-KR" altLang="en-US"/>
        </a:p>
      </dgm:t>
    </dgm:pt>
    <dgm:pt modelId="{D4907B92-7F36-441C-9683-23ACE1B10D59}" type="parTrans" cxnId="{4AA1E707-FE5D-4DBC-ADA3-EA256CFA581C}">
      <dgm:prSet/>
      <dgm:spPr/>
      <dgm:t>
        <a:bodyPr/>
        <a:lstStyle/>
        <a:p>
          <a:pPr latinLnBrk="1"/>
          <a:endParaRPr lang="ko-KR" altLang="en-US"/>
        </a:p>
      </dgm:t>
    </dgm:pt>
    <dgm:pt modelId="{CBF58C64-3C51-40A9-AC54-39F57EE12671}">
      <dgm:prSet/>
      <dgm:spPr/>
      <dgm:t>
        <a:bodyPr/>
        <a:lstStyle/>
        <a:p>
          <a:pPr latinLnBrk="1"/>
          <a:r>
            <a:rPr lang="en-US" altLang="ko-KR" dirty="0" err="1"/>
            <a:t>RegistMember</a:t>
          </a:r>
          <a:endParaRPr lang="ko-KR" altLang="en-US" dirty="0"/>
        </a:p>
      </dgm:t>
    </dgm:pt>
    <dgm:pt modelId="{4F0E6FC3-9176-4284-98E9-623870C4250B}" type="parTrans" cxnId="{11F81C2B-8D91-46E1-AD77-B0821D46502A}">
      <dgm:prSet/>
      <dgm:spPr/>
      <dgm:t>
        <a:bodyPr/>
        <a:lstStyle/>
        <a:p>
          <a:pPr latinLnBrk="1"/>
          <a:endParaRPr lang="ko-KR" altLang="en-US"/>
        </a:p>
      </dgm:t>
    </dgm:pt>
    <dgm:pt modelId="{A1C566D5-6850-41BD-8CC5-08A3BBEBF765}" type="sibTrans" cxnId="{11F81C2B-8D91-46E1-AD77-B0821D46502A}">
      <dgm:prSet/>
      <dgm:spPr/>
      <dgm:t>
        <a:bodyPr/>
        <a:lstStyle/>
        <a:p>
          <a:pPr latinLnBrk="1"/>
          <a:endParaRPr lang="ko-KR" altLang="en-US"/>
        </a:p>
      </dgm:t>
    </dgm:pt>
    <dgm:pt modelId="{BD9E8007-B554-4DF1-BB86-4A050B286E53}">
      <dgm:prSet/>
      <dgm:spPr/>
      <dgm:t>
        <a:bodyPr/>
        <a:lstStyle/>
        <a:p>
          <a:pPr latinLnBrk="1"/>
          <a:r>
            <a:rPr lang="en-US" altLang="ko-KR" dirty="0" err="1"/>
            <a:t>MyPageItem</a:t>
          </a:r>
          <a:endParaRPr lang="ko-KR" altLang="en-US" dirty="0"/>
        </a:p>
      </dgm:t>
    </dgm:pt>
    <dgm:pt modelId="{6DEC9B9D-F1A7-4204-881C-A42F45DC028C}" type="parTrans" cxnId="{3B2904C8-07F8-49A9-95D5-E83F229ABA32}">
      <dgm:prSet/>
      <dgm:spPr/>
      <dgm:t>
        <a:bodyPr/>
        <a:lstStyle/>
        <a:p>
          <a:pPr latinLnBrk="1"/>
          <a:endParaRPr lang="ko-KR" altLang="en-US"/>
        </a:p>
      </dgm:t>
    </dgm:pt>
    <dgm:pt modelId="{83CFFFE3-20AE-4D60-AD55-5E3AC19B398F}" type="sibTrans" cxnId="{3B2904C8-07F8-49A9-95D5-E83F229ABA32}">
      <dgm:prSet/>
      <dgm:spPr/>
      <dgm:t>
        <a:bodyPr/>
        <a:lstStyle/>
        <a:p>
          <a:pPr latinLnBrk="1"/>
          <a:endParaRPr lang="ko-KR" altLang="en-US"/>
        </a:p>
      </dgm:t>
    </dgm:pt>
    <dgm:pt modelId="{1BC3AE3F-9996-4E5A-84D2-EC3D7C82C673}">
      <dgm:prSet/>
      <dgm:spPr/>
      <dgm:t>
        <a:bodyPr/>
        <a:lstStyle/>
        <a:p>
          <a:pPr latinLnBrk="1"/>
          <a:r>
            <a:rPr lang="en-US" altLang="ko-KR" dirty="0" err="1"/>
            <a:t>HotelItem</a:t>
          </a:r>
          <a:endParaRPr lang="ko-KR" altLang="en-US" dirty="0"/>
        </a:p>
      </dgm:t>
    </dgm:pt>
    <dgm:pt modelId="{B37E2643-19E5-47DF-BD79-3CE4592CF3DD}" type="parTrans" cxnId="{C83EC98C-1B84-40CE-B15D-35E93F200053}">
      <dgm:prSet/>
      <dgm:spPr/>
      <dgm:t>
        <a:bodyPr/>
        <a:lstStyle/>
        <a:p>
          <a:pPr latinLnBrk="1"/>
          <a:endParaRPr lang="ko-KR" altLang="en-US"/>
        </a:p>
      </dgm:t>
    </dgm:pt>
    <dgm:pt modelId="{0D939259-AEF4-4095-ABA7-3BE5A834552B}" type="sibTrans" cxnId="{C83EC98C-1B84-40CE-B15D-35E93F200053}">
      <dgm:prSet/>
      <dgm:spPr/>
      <dgm:t>
        <a:bodyPr/>
        <a:lstStyle/>
        <a:p>
          <a:pPr latinLnBrk="1"/>
          <a:endParaRPr lang="ko-KR" altLang="en-US"/>
        </a:p>
      </dgm:t>
    </dgm:pt>
    <dgm:pt modelId="{F0BC2088-7C1B-4A4D-8FF2-31807ECF07D2}">
      <dgm:prSet/>
      <dgm:spPr/>
      <dgm:t>
        <a:bodyPr/>
        <a:lstStyle/>
        <a:p>
          <a:pPr latinLnBrk="1"/>
          <a:r>
            <a:rPr lang="en-US" altLang="ko-KR" dirty="0" err="1"/>
            <a:t>AreaPageDisign</a:t>
          </a:r>
          <a:endParaRPr lang="ko-KR" altLang="en-US" dirty="0"/>
        </a:p>
      </dgm:t>
    </dgm:pt>
    <dgm:pt modelId="{32A57CB1-8780-4D4E-A797-88A4C86DF8BB}" type="parTrans" cxnId="{20157D63-88AB-4BE1-9EF2-DBE552FD58B8}">
      <dgm:prSet/>
      <dgm:spPr/>
      <dgm:t>
        <a:bodyPr/>
        <a:lstStyle/>
        <a:p>
          <a:pPr latinLnBrk="1"/>
          <a:endParaRPr lang="ko-KR" altLang="en-US"/>
        </a:p>
      </dgm:t>
    </dgm:pt>
    <dgm:pt modelId="{24AAED2C-5AE7-42DD-B199-58633BC8AD6A}" type="sibTrans" cxnId="{20157D63-88AB-4BE1-9EF2-DBE552FD58B8}">
      <dgm:prSet/>
      <dgm:spPr/>
      <dgm:t>
        <a:bodyPr/>
        <a:lstStyle/>
        <a:p>
          <a:pPr latinLnBrk="1"/>
          <a:endParaRPr lang="ko-KR" altLang="en-US"/>
        </a:p>
      </dgm:t>
    </dgm:pt>
    <dgm:pt modelId="{272D121E-CCB9-4CED-A839-18CE7E9BA902}">
      <dgm:prSet/>
      <dgm:spPr/>
      <dgm:t>
        <a:bodyPr/>
        <a:lstStyle/>
        <a:p>
          <a:pPr latinLnBrk="1"/>
          <a:r>
            <a:rPr lang="en-US" altLang="ko-KR" dirty="0" err="1"/>
            <a:t>DetailHotel</a:t>
          </a:r>
          <a:endParaRPr lang="ko-KR" altLang="en-US" dirty="0"/>
        </a:p>
      </dgm:t>
    </dgm:pt>
    <dgm:pt modelId="{3E268B90-A96A-49A3-A637-1D40BCD08ACF}" type="parTrans" cxnId="{F0BE2617-5FDE-4DE9-96CB-99C32F22CC89}">
      <dgm:prSet/>
      <dgm:spPr/>
      <dgm:t>
        <a:bodyPr/>
        <a:lstStyle/>
        <a:p>
          <a:pPr latinLnBrk="1"/>
          <a:endParaRPr lang="ko-KR" altLang="en-US"/>
        </a:p>
      </dgm:t>
    </dgm:pt>
    <dgm:pt modelId="{3D8359D1-0625-4077-87D5-65CCCF8EFFD4}" type="sibTrans" cxnId="{F0BE2617-5FDE-4DE9-96CB-99C32F22CC89}">
      <dgm:prSet/>
      <dgm:spPr/>
      <dgm:t>
        <a:bodyPr/>
        <a:lstStyle/>
        <a:p>
          <a:pPr latinLnBrk="1"/>
          <a:endParaRPr lang="ko-KR" altLang="en-US"/>
        </a:p>
      </dgm:t>
    </dgm:pt>
    <dgm:pt modelId="{26419FBE-E656-476C-9092-C723E46CB431}" type="pres">
      <dgm:prSet presAssocID="{DC021A60-7F73-4C96-85DB-9C67552E95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B78F1B-A51D-420E-9EFE-0DE3B33C8647}" type="pres">
      <dgm:prSet presAssocID="{CFAD085D-CDDF-4850-A788-30A1C562DA4C}" presName="root1" presStyleCnt="0"/>
      <dgm:spPr/>
    </dgm:pt>
    <dgm:pt modelId="{2C866DC6-D15D-4EBA-8226-4812E14BC765}" type="pres">
      <dgm:prSet presAssocID="{CFAD085D-CDDF-4850-A788-30A1C562DA4C}" presName="LevelOneTextNode" presStyleLbl="node0" presStyleIdx="0" presStyleCnt="1" custLinFactNeighborX="-37817" custLinFactNeighborY="-7406">
        <dgm:presLayoutVars>
          <dgm:chPref val="3"/>
        </dgm:presLayoutVars>
      </dgm:prSet>
      <dgm:spPr/>
    </dgm:pt>
    <dgm:pt modelId="{19A827FD-DB0F-43D6-80FF-441690712F33}" type="pres">
      <dgm:prSet presAssocID="{CFAD085D-CDDF-4850-A788-30A1C562DA4C}" presName="level2hierChild" presStyleCnt="0"/>
      <dgm:spPr/>
    </dgm:pt>
    <dgm:pt modelId="{4B89F6DD-F989-4263-A04E-616795686754}" type="pres">
      <dgm:prSet presAssocID="{0CBBFAE0-95C8-4C8F-8B79-698EA3D505B1}" presName="conn2-1" presStyleLbl="parChTrans1D2" presStyleIdx="0" presStyleCnt="4"/>
      <dgm:spPr/>
    </dgm:pt>
    <dgm:pt modelId="{3CE76DA2-62A4-441F-9CAB-86C73176D714}" type="pres">
      <dgm:prSet presAssocID="{0CBBFAE0-95C8-4C8F-8B79-698EA3D505B1}" presName="connTx" presStyleLbl="parChTrans1D2" presStyleIdx="0" presStyleCnt="4"/>
      <dgm:spPr/>
    </dgm:pt>
    <dgm:pt modelId="{E12CE431-BFDE-4727-B550-AD31D586EA17}" type="pres">
      <dgm:prSet presAssocID="{1030936A-37A8-45E1-AE6C-A127CDEFA8D6}" presName="root2" presStyleCnt="0"/>
      <dgm:spPr/>
    </dgm:pt>
    <dgm:pt modelId="{37B25A9B-B828-48ED-A4A3-F71BB3C3F004}" type="pres">
      <dgm:prSet presAssocID="{1030936A-37A8-45E1-AE6C-A127CDEFA8D6}" presName="LevelTwoTextNode" presStyleLbl="node2" presStyleIdx="0" presStyleCnt="4" custLinFactX="-34368" custLinFactY="-4197" custLinFactNeighborX="-100000" custLinFactNeighborY="-100000">
        <dgm:presLayoutVars>
          <dgm:chPref val="3"/>
        </dgm:presLayoutVars>
      </dgm:prSet>
      <dgm:spPr/>
    </dgm:pt>
    <dgm:pt modelId="{EEDF2839-5B9D-432A-9DD9-577491090C03}" type="pres">
      <dgm:prSet presAssocID="{1030936A-37A8-45E1-AE6C-A127CDEFA8D6}" presName="level3hierChild" presStyleCnt="0"/>
      <dgm:spPr/>
    </dgm:pt>
    <dgm:pt modelId="{96E1903E-0003-421C-B20E-97DE4BD350C8}" type="pres">
      <dgm:prSet presAssocID="{BEF8B93A-FBCF-41F0-9C85-78D1D8175F5D}" presName="conn2-1" presStyleLbl="parChTrans1D2" presStyleIdx="1" presStyleCnt="4"/>
      <dgm:spPr/>
    </dgm:pt>
    <dgm:pt modelId="{5E49E451-903B-4B18-8433-0CC6B78BEF2D}" type="pres">
      <dgm:prSet presAssocID="{BEF8B93A-FBCF-41F0-9C85-78D1D8175F5D}" presName="connTx" presStyleLbl="parChTrans1D2" presStyleIdx="1" presStyleCnt="4"/>
      <dgm:spPr/>
    </dgm:pt>
    <dgm:pt modelId="{CF29F027-EED0-40AD-B939-89853294CB8B}" type="pres">
      <dgm:prSet presAssocID="{FED071D2-468A-4C20-85A3-38AC9BF2E8A4}" presName="root2" presStyleCnt="0"/>
      <dgm:spPr/>
    </dgm:pt>
    <dgm:pt modelId="{6376AE2A-0ABE-4346-AA70-A6BED21EA75C}" type="pres">
      <dgm:prSet presAssocID="{FED071D2-468A-4C20-85A3-38AC9BF2E8A4}" presName="LevelTwoTextNode" presStyleLbl="node2" presStyleIdx="1" presStyleCnt="4" custLinFactY="-15859" custLinFactNeighborX="7379" custLinFactNeighborY="-100000">
        <dgm:presLayoutVars>
          <dgm:chPref val="3"/>
        </dgm:presLayoutVars>
      </dgm:prSet>
      <dgm:spPr/>
    </dgm:pt>
    <dgm:pt modelId="{149B123C-9CC9-4D1B-9A09-14A03DDB3ED8}" type="pres">
      <dgm:prSet presAssocID="{FED071D2-468A-4C20-85A3-38AC9BF2E8A4}" presName="level3hierChild" presStyleCnt="0"/>
      <dgm:spPr/>
    </dgm:pt>
    <dgm:pt modelId="{C5765BC6-C355-481A-8F05-E44939F81CAB}" type="pres">
      <dgm:prSet presAssocID="{9E11B6BB-6673-49F2-AD78-3DAC974621AC}" presName="conn2-1" presStyleLbl="parChTrans1D3" presStyleIdx="0" presStyleCnt="3"/>
      <dgm:spPr/>
    </dgm:pt>
    <dgm:pt modelId="{5BCE2FBF-6EFC-4643-A0B7-C1C0616A804B}" type="pres">
      <dgm:prSet presAssocID="{9E11B6BB-6673-49F2-AD78-3DAC974621AC}" presName="connTx" presStyleLbl="parChTrans1D3" presStyleIdx="0" presStyleCnt="3"/>
      <dgm:spPr/>
    </dgm:pt>
    <dgm:pt modelId="{0247017B-147B-4CE7-B611-5D2A8154027A}" type="pres">
      <dgm:prSet presAssocID="{506CAB4B-4538-4B60-B198-7520A4A6918A}" presName="root2" presStyleCnt="0"/>
      <dgm:spPr/>
    </dgm:pt>
    <dgm:pt modelId="{F89D9347-D79E-4908-B787-F1E180772935}" type="pres">
      <dgm:prSet presAssocID="{506CAB4B-4538-4B60-B198-7520A4A6918A}" presName="LevelTwoTextNode" presStyleLbl="node3" presStyleIdx="0" presStyleCnt="3" custLinFactY="-29424" custLinFactNeighborX="11186" custLinFactNeighborY="-100000">
        <dgm:presLayoutVars>
          <dgm:chPref val="3"/>
        </dgm:presLayoutVars>
      </dgm:prSet>
      <dgm:spPr/>
    </dgm:pt>
    <dgm:pt modelId="{47DEB0D7-64E1-4BC4-BB8D-B57D8CFF0AF2}" type="pres">
      <dgm:prSet presAssocID="{506CAB4B-4538-4B60-B198-7520A4A6918A}" presName="level3hierChild" presStyleCnt="0"/>
      <dgm:spPr/>
    </dgm:pt>
    <dgm:pt modelId="{9CE168C5-798D-4FDD-9872-63E52DDC6F83}" type="pres">
      <dgm:prSet presAssocID="{32A57CB1-8780-4D4E-A797-88A4C86DF8BB}" presName="conn2-1" presStyleLbl="parChTrans1D4" presStyleIdx="0" presStyleCnt="3"/>
      <dgm:spPr/>
    </dgm:pt>
    <dgm:pt modelId="{AC88AF3F-72DB-4206-ADBF-3E95F380AADD}" type="pres">
      <dgm:prSet presAssocID="{32A57CB1-8780-4D4E-A797-88A4C86DF8BB}" presName="connTx" presStyleLbl="parChTrans1D4" presStyleIdx="0" presStyleCnt="3"/>
      <dgm:spPr/>
    </dgm:pt>
    <dgm:pt modelId="{C6C9DFD8-41B4-4431-9216-A1BFA3E51F60}" type="pres">
      <dgm:prSet presAssocID="{F0BC2088-7C1B-4A4D-8FF2-31807ECF07D2}" presName="root2" presStyleCnt="0"/>
      <dgm:spPr/>
    </dgm:pt>
    <dgm:pt modelId="{030FBE5B-31AD-4029-B7C2-65E0B0663AD2}" type="pres">
      <dgm:prSet presAssocID="{F0BC2088-7C1B-4A4D-8FF2-31807ECF07D2}" presName="LevelTwoTextNode" presStyleLbl="node4" presStyleIdx="0" presStyleCnt="3" custLinFactNeighborX="17897" custLinFactNeighborY="-81907">
        <dgm:presLayoutVars>
          <dgm:chPref val="3"/>
        </dgm:presLayoutVars>
      </dgm:prSet>
      <dgm:spPr/>
    </dgm:pt>
    <dgm:pt modelId="{60247812-AE28-4BA7-BF32-910757FA8A4B}" type="pres">
      <dgm:prSet presAssocID="{F0BC2088-7C1B-4A4D-8FF2-31807ECF07D2}" presName="level3hierChild" presStyleCnt="0"/>
      <dgm:spPr/>
    </dgm:pt>
    <dgm:pt modelId="{628EE9E7-C33F-4839-8784-532409940142}" type="pres">
      <dgm:prSet presAssocID="{B37E2643-19E5-47DF-BD79-3CE4592CF3DD}" presName="conn2-1" presStyleLbl="parChTrans1D4" presStyleIdx="1" presStyleCnt="3"/>
      <dgm:spPr/>
    </dgm:pt>
    <dgm:pt modelId="{D1F47B63-B6C5-4EC5-A21A-46494FBEEDA7}" type="pres">
      <dgm:prSet presAssocID="{B37E2643-19E5-47DF-BD79-3CE4592CF3DD}" presName="connTx" presStyleLbl="parChTrans1D4" presStyleIdx="1" presStyleCnt="3"/>
      <dgm:spPr/>
    </dgm:pt>
    <dgm:pt modelId="{592A85BA-1790-402D-B255-5C200BBE2A14}" type="pres">
      <dgm:prSet presAssocID="{1BC3AE3F-9996-4E5A-84D2-EC3D7C82C673}" presName="root2" presStyleCnt="0"/>
      <dgm:spPr/>
    </dgm:pt>
    <dgm:pt modelId="{BB7EDF12-EAEB-42E8-9FF3-F5B5C47E425B}" type="pres">
      <dgm:prSet presAssocID="{1BC3AE3F-9996-4E5A-84D2-EC3D7C82C673}" presName="LevelTwoTextNode" presStyleLbl="node4" presStyleIdx="1" presStyleCnt="3" custLinFactNeighborX="2983" custLinFactNeighborY="-26846">
        <dgm:presLayoutVars>
          <dgm:chPref val="3"/>
        </dgm:presLayoutVars>
      </dgm:prSet>
      <dgm:spPr/>
    </dgm:pt>
    <dgm:pt modelId="{8F268083-2DAF-425C-A058-9ACB164811C1}" type="pres">
      <dgm:prSet presAssocID="{1BC3AE3F-9996-4E5A-84D2-EC3D7C82C673}" presName="level3hierChild" presStyleCnt="0"/>
      <dgm:spPr/>
    </dgm:pt>
    <dgm:pt modelId="{6EBFC720-1A4D-44B2-ADDE-A6E40E7B74F0}" type="pres">
      <dgm:prSet presAssocID="{3E268B90-A96A-49A3-A637-1D40BCD08ACF}" presName="conn2-1" presStyleLbl="parChTrans1D4" presStyleIdx="2" presStyleCnt="3"/>
      <dgm:spPr/>
    </dgm:pt>
    <dgm:pt modelId="{62BE2139-7895-4B45-A782-5DC454B345BE}" type="pres">
      <dgm:prSet presAssocID="{3E268B90-A96A-49A3-A637-1D40BCD08ACF}" presName="connTx" presStyleLbl="parChTrans1D4" presStyleIdx="2" presStyleCnt="3"/>
      <dgm:spPr/>
    </dgm:pt>
    <dgm:pt modelId="{B49746AF-448E-4022-A82E-F2FFCCD6A3C8}" type="pres">
      <dgm:prSet presAssocID="{272D121E-CCB9-4CED-A839-18CE7E9BA902}" presName="root2" presStyleCnt="0"/>
      <dgm:spPr/>
    </dgm:pt>
    <dgm:pt modelId="{52F56C47-F650-4894-98FC-A3868BA9D94A}" type="pres">
      <dgm:prSet presAssocID="{272D121E-CCB9-4CED-A839-18CE7E9BA902}" presName="LevelTwoTextNode" presStyleLbl="node4" presStyleIdx="2" presStyleCnt="3" custLinFactNeighborX="-1625" custLinFactNeighborY="-17897">
        <dgm:presLayoutVars>
          <dgm:chPref val="3"/>
        </dgm:presLayoutVars>
      </dgm:prSet>
      <dgm:spPr/>
    </dgm:pt>
    <dgm:pt modelId="{702D2DCB-B10C-444A-9A5D-51A99396FDE5}" type="pres">
      <dgm:prSet presAssocID="{272D121E-CCB9-4CED-A839-18CE7E9BA902}" presName="level3hierChild" presStyleCnt="0"/>
      <dgm:spPr/>
    </dgm:pt>
    <dgm:pt modelId="{78F63B1B-B28D-4F03-A8C8-20B5642CD5B4}" type="pres">
      <dgm:prSet presAssocID="{057C8622-03B5-4F8D-ABE1-3AAC89A7E21B}" presName="conn2-1" presStyleLbl="parChTrans1D2" presStyleIdx="2" presStyleCnt="4"/>
      <dgm:spPr/>
    </dgm:pt>
    <dgm:pt modelId="{592B9213-C97B-4A98-B2A5-C9DCE2B857B1}" type="pres">
      <dgm:prSet presAssocID="{057C8622-03B5-4F8D-ABE1-3AAC89A7E21B}" presName="connTx" presStyleLbl="parChTrans1D2" presStyleIdx="2" presStyleCnt="4"/>
      <dgm:spPr/>
    </dgm:pt>
    <dgm:pt modelId="{8C13B8A3-1947-427C-B965-2DDC7EF6589F}" type="pres">
      <dgm:prSet presAssocID="{2A31667D-B7F6-47F6-B3B3-2DC84D8CD48B}" presName="root2" presStyleCnt="0"/>
      <dgm:spPr/>
    </dgm:pt>
    <dgm:pt modelId="{515BECC5-2F98-4559-A044-A1ACC598E19A}" type="pres">
      <dgm:prSet presAssocID="{2A31667D-B7F6-47F6-B3B3-2DC84D8CD48B}" presName="LevelTwoTextNode" presStyleLbl="node2" presStyleIdx="2" presStyleCnt="4" custLinFactNeighborX="-1152" custLinFactNeighborY="-96020">
        <dgm:presLayoutVars>
          <dgm:chPref val="3"/>
        </dgm:presLayoutVars>
      </dgm:prSet>
      <dgm:spPr/>
    </dgm:pt>
    <dgm:pt modelId="{A43CB474-1459-4617-9DCC-675869EF5E95}" type="pres">
      <dgm:prSet presAssocID="{2A31667D-B7F6-47F6-B3B3-2DC84D8CD48B}" presName="level3hierChild" presStyleCnt="0"/>
      <dgm:spPr/>
    </dgm:pt>
    <dgm:pt modelId="{AAB3E58C-644A-4107-8A20-718180DBEF89}" type="pres">
      <dgm:prSet presAssocID="{4F0E6FC3-9176-4284-98E9-623870C4250B}" presName="conn2-1" presStyleLbl="parChTrans1D3" presStyleIdx="1" presStyleCnt="3"/>
      <dgm:spPr/>
    </dgm:pt>
    <dgm:pt modelId="{1C28E4B7-80A8-48C3-B56D-52827963C731}" type="pres">
      <dgm:prSet presAssocID="{4F0E6FC3-9176-4284-98E9-623870C4250B}" presName="connTx" presStyleLbl="parChTrans1D3" presStyleIdx="1" presStyleCnt="3"/>
      <dgm:spPr/>
    </dgm:pt>
    <dgm:pt modelId="{FA96A46A-3DF2-4B09-A437-953045D6C49A}" type="pres">
      <dgm:prSet presAssocID="{CBF58C64-3C51-40A9-AC54-39F57EE12671}" presName="root2" presStyleCnt="0"/>
      <dgm:spPr/>
    </dgm:pt>
    <dgm:pt modelId="{D33DC06B-D7A7-45BD-B451-EA302F282A3B}" type="pres">
      <dgm:prSet presAssocID="{CBF58C64-3C51-40A9-AC54-39F57EE12671}" presName="LevelTwoTextNode" presStyleLbl="node3" presStyleIdx="1" presStyleCnt="3">
        <dgm:presLayoutVars>
          <dgm:chPref val="3"/>
        </dgm:presLayoutVars>
      </dgm:prSet>
      <dgm:spPr/>
    </dgm:pt>
    <dgm:pt modelId="{A71A3762-C426-436A-AACC-202134B9202E}" type="pres">
      <dgm:prSet presAssocID="{CBF58C64-3C51-40A9-AC54-39F57EE12671}" presName="level3hierChild" presStyleCnt="0"/>
      <dgm:spPr/>
    </dgm:pt>
    <dgm:pt modelId="{B64BDD94-F241-4B07-B83C-851AB7AC27A6}" type="pres">
      <dgm:prSet presAssocID="{D4907B92-7F36-441C-9683-23ACE1B10D59}" presName="conn2-1" presStyleLbl="parChTrans1D2" presStyleIdx="3" presStyleCnt="4"/>
      <dgm:spPr/>
    </dgm:pt>
    <dgm:pt modelId="{8162EDBC-FAC2-4F4B-988A-F8ED6C4D2B9C}" type="pres">
      <dgm:prSet presAssocID="{D4907B92-7F36-441C-9683-23ACE1B10D59}" presName="connTx" presStyleLbl="parChTrans1D2" presStyleIdx="3" presStyleCnt="4"/>
      <dgm:spPr/>
    </dgm:pt>
    <dgm:pt modelId="{32580581-6186-4972-9F64-C952674FADB0}" type="pres">
      <dgm:prSet presAssocID="{AEEE86DB-795E-4710-B886-33B7745BDE81}" presName="root2" presStyleCnt="0"/>
      <dgm:spPr/>
    </dgm:pt>
    <dgm:pt modelId="{AE2DA2E7-5160-4460-A6B3-AFF65D01680F}" type="pres">
      <dgm:prSet presAssocID="{AEEE86DB-795E-4710-B886-33B7745BDE81}" presName="LevelTwoTextNode" presStyleLbl="node2" presStyleIdx="3" presStyleCnt="4" custLinFactNeighborX="-26361" custLinFactNeighborY="-18086">
        <dgm:presLayoutVars>
          <dgm:chPref val="3"/>
        </dgm:presLayoutVars>
      </dgm:prSet>
      <dgm:spPr/>
    </dgm:pt>
    <dgm:pt modelId="{DF0C72B6-E640-4B19-9A98-167AD118461F}" type="pres">
      <dgm:prSet presAssocID="{AEEE86DB-795E-4710-B886-33B7745BDE81}" presName="level3hierChild" presStyleCnt="0"/>
      <dgm:spPr/>
    </dgm:pt>
    <dgm:pt modelId="{E04D550D-9F1E-4DC4-A5C5-7E979936BB36}" type="pres">
      <dgm:prSet presAssocID="{6DEC9B9D-F1A7-4204-881C-A42F45DC028C}" presName="conn2-1" presStyleLbl="parChTrans1D3" presStyleIdx="2" presStyleCnt="3"/>
      <dgm:spPr/>
    </dgm:pt>
    <dgm:pt modelId="{0DE1E966-6AB0-499C-8536-52209ACE6B08}" type="pres">
      <dgm:prSet presAssocID="{6DEC9B9D-F1A7-4204-881C-A42F45DC028C}" presName="connTx" presStyleLbl="parChTrans1D3" presStyleIdx="2" presStyleCnt="3"/>
      <dgm:spPr/>
    </dgm:pt>
    <dgm:pt modelId="{C8C43A75-141A-42F3-91F9-0A20944EDFFD}" type="pres">
      <dgm:prSet presAssocID="{BD9E8007-B554-4DF1-BB86-4A050B286E53}" presName="root2" presStyleCnt="0"/>
      <dgm:spPr/>
    </dgm:pt>
    <dgm:pt modelId="{0533BE25-895C-4D4B-91DE-BFFB4E0CDD0A}" type="pres">
      <dgm:prSet presAssocID="{BD9E8007-B554-4DF1-BB86-4A050B286E53}" presName="LevelTwoTextNode" presStyleLbl="node3" presStyleIdx="2" presStyleCnt="3" custLinFactNeighborX="-35041" custLinFactNeighborY="99925">
        <dgm:presLayoutVars>
          <dgm:chPref val="3"/>
        </dgm:presLayoutVars>
      </dgm:prSet>
      <dgm:spPr/>
    </dgm:pt>
    <dgm:pt modelId="{574DA67E-AC8A-431C-8A22-D30947483C41}" type="pres">
      <dgm:prSet presAssocID="{BD9E8007-B554-4DF1-BB86-4A050B286E53}" presName="level3hierChild" presStyleCnt="0"/>
      <dgm:spPr/>
    </dgm:pt>
  </dgm:ptLst>
  <dgm:cxnLst>
    <dgm:cxn modelId="{1EDB7B03-A9E0-4C8D-84F6-A7512C74601C}" srcId="{CFAD085D-CDDF-4850-A788-30A1C562DA4C}" destId="{2A31667D-B7F6-47F6-B3B3-2DC84D8CD48B}" srcOrd="2" destOrd="0" parTransId="{057C8622-03B5-4F8D-ABE1-3AAC89A7E21B}" sibTransId="{74782736-F342-4245-8AC4-D2C04AABAB9D}"/>
    <dgm:cxn modelId="{4AA1E707-FE5D-4DBC-ADA3-EA256CFA581C}" srcId="{CFAD085D-CDDF-4850-A788-30A1C562DA4C}" destId="{AEEE86DB-795E-4710-B886-33B7745BDE81}" srcOrd="3" destOrd="0" parTransId="{D4907B92-7F36-441C-9683-23ACE1B10D59}" sibTransId="{D43641B2-CCBA-4762-82A5-B4386B1BA7A6}"/>
    <dgm:cxn modelId="{34425A08-8046-4A81-A853-6FF4054D8821}" type="presOf" srcId="{057C8622-03B5-4F8D-ABE1-3AAC89A7E21B}" destId="{592B9213-C97B-4A98-B2A5-C9DCE2B857B1}" srcOrd="1" destOrd="0" presId="urn:microsoft.com/office/officeart/2005/8/layout/hierarchy2"/>
    <dgm:cxn modelId="{6A09B708-1BB3-4145-93B3-F1EF66A3056F}" type="presOf" srcId="{4F0E6FC3-9176-4284-98E9-623870C4250B}" destId="{1C28E4B7-80A8-48C3-B56D-52827963C731}" srcOrd="1" destOrd="0" presId="urn:microsoft.com/office/officeart/2005/8/layout/hierarchy2"/>
    <dgm:cxn modelId="{36539216-F625-468A-9152-D6E2078BD721}" type="presOf" srcId="{AEEE86DB-795E-4710-B886-33B7745BDE81}" destId="{AE2DA2E7-5160-4460-A6B3-AFF65D01680F}" srcOrd="0" destOrd="0" presId="urn:microsoft.com/office/officeart/2005/8/layout/hierarchy2"/>
    <dgm:cxn modelId="{F0BE2617-5FDE-4DE9-96CB-99C32F22CC89}" srcId="{1BC3AE3F-9996-4E5A-84D2-EC3D7C82C673}" destId="{272D121E-CCB9-4CED-A839-18CE7E9BA902}" srcOrd="0" destOrd="0" parTransId="{3E268B90-A96A-49A3-A637-1D40BCD08ACF}" sibTransId="{3D8359D1-0625-4077-87D5-65CCCF8EFFD4}"/>
    <dgm:cxn modelId="{98A4461D-7559-4530-B10A-994D40CE8D85}" type="presOf" srcId="{BEF8B93A-FBCF-41F0-9C85-78D1D8175F5D}" destId="{5E49E451-903B-4B18-8433-0CC6B78BEF2D}" srcOrd="1" destOrd="0" presId="urn:microsoft.com/office/officeart/2005/8/layout/hierarchy2"/>
    <dgm:cxn modelId="{8F48B620-7D9D-4786-96E9-20503627EEA0}" type="presOf" srcId="{FED071D2-468A-4C20-85A3-38AC9BF2E8A4}" destId="{6376AE2A-0ABE-4346-AA70-A6BED21EA75C}" srcOrd="0" destOrd="0" presId="urn:microsoft.com/office/officeart/2005/8/layout/hierarchy2"/>
    <dgm:cxn modelId="{11F81C2B-8D91-46E1-AD77-B0821D46502A}" srcId="{2A31667D-B7F6-47F6-B3B3-2DC84D8CD48B}" destId="{CBF58C64-3C51-40A9-AC54-39F57EE12671}" srcOrd="0" destOrd="0" parTransId="{4F0E6FC3-9176-4284-98E9-623870C4250B}" sibTransId="{A1C566D5-6850-41BD-8CC5-08A3BBEBF765}"/>
    <dgm:cxn modelId="{E0439832-0E29-4110-8FF0-3ECFB095B79A}" type="presOf" srcId="{9E11B6BB-6673-49F2-AD78-3DAC974621AC}" destId="{C5765BC6-C355-481A-8F05-E44939F81CAB}" srcOrd="0" destOrd="0" presId="urn:microsoft.com/office/officeart/2005/8/layout/hierarchy2"/>
    <dgm:cxn modelId="{ABC1D339-E8B0-4663-8075-F36817B276A5}" type="presOf" srcId="{1BC3AE3F-9996-4E5A-84D2-EC3D7C82C673}" destId="{BB7EDF12-EAEB-42E8-9FF3-F5B5C47E425B}" srcOrd="0" destOrd="0" presId="urn:microsoft.com/office/officeart/2005/8/layout/hierarchy2"/>
    <dgm:cxn modelId="{5E5EAD3D-598A-430B-AC16-B8227C17E9AC}" type="presOf" srcId="{2A31667D-B7F6-47F6-B3B3-2DC84D8CD48B}" destId="{515BECC5-2F98-4559-A044-A1ACC598E19A}" srcOrd="0" destOrd="0" presId="urn:microsoft.com/office/officeart/2005/8/layout/hierarchy2"/>
    <dgm:cxn modelId="{EFADC35D-503F-4BF2-862B-F88F079A9303}" type="presOf" srcId="{3E268B90-A96A-49A3-A637-1D40BCD08ACF}" destId="{62BE2139-7895-4B45-A782-5DC454B345BE}" srcOrd="1" destOrd="0" presId="urn:microsoft.com/office/officeart/2005/8/layout/hierarchy2"/>
    <dgm:cxn modelId="{D3B51341-7F27-49E6-8B34-7FB338E9BC25}" type="presOf" srcId="{CBF58C64-3C51-40A9-AC54-39F57EE12671}" destId="{D33DC06B-D7A7-45BD-B451-EA302F282A3B}" srcOrd="0" destOrd="0" presId="urn:microsoft.com/office/officeart/2005/8/layout/hierarchy2"/>
    <dgm:cxn modelId="{20157D63-88AB-4BE1-9EF2-DBE552FD58B8}" srcId="{506CAB4B-4538-4B60-B198-7520A4A6918A}" destId="{F0BC2088-7C1B-4A4D-8FF2-31807ECF07D2}" srcOrd="0" destOrd="0" parTransId="{32A57CB1-8780-4D4E-A797-88A4C86DF8BB}" sibTransId="{24AAED2C-5AE7-42DD-B199-58633BC8AD6A}"/>
    <dgm:cxn modelId="{B2A0016C-4315-4EEF-A977-1BCE51BD9765}" type="presOf" srcId="{6DEC9B9D-F1A7-4204-881C-A42F45DC028C}" destId="{E04D550D-9F1E-4DC4-A5C5-7E979936BB36}" srcOrd="0" destOrd="0" presId="urn:microsoft.com/office/officeart/2005/8/layout/hierarchy2"/>
    <dgm:cxn modelId="{D7C4F74F-0F22-4D53-A393-991BE8013FDB}" type="presOf" srcId="{3E268B90-A96A-49A3-A637-1D40BCD08ACF}" destId="{6EBFC720-1A4D-44B2-ADDE-A6E40E7B74F0}" srcOrd="0" destOrd="0" presId="urn:microsoft.com/office/officeart/2005/8/layout/hierarchy2"/>
    <dgm:cxn modelId="{4E9D0050-ABEA-44FA-9121-B056D01CCBE8}" type="presOf" srcId="{4F0E6FC3-9176-4284-98E9-623870C4250B}" destId="{AAB3E58C-644A-4107-8A20-718180DBEF89}" srcOrd="0" destOrd="0" presId="urn:microsoft.com/office/officeart/2005/8/layout/hierarchy2"/>
    <dgm:cxn modelId="{7A01A670-5CCE-49C9-BB53-94A4BAB5F555}" srcId="{DC021A60-7F73-4C96-85DB-9C67552E959D}" destId="{CFAD085D-CDDF-4850-A788-30A1C562DA4C}" srcOrd="0" destOrd="0" parTransId="{437131CA-62FA-42C9-8954-A75F7C93EB21}" sibTransId="{36F3C55A-A63C-4E10-91CE-0324D32A839A}"/>
    <dgm:cxn modelId="{324FD978-B7BA-44EE-8341-CA470160DE93}" type="presOf" srcId="{F0BC2088-7C1B-4A4D-8FF2-31807ECF07D2}" destId="{030FBE5B-31AD-4029-B7C2-65E0B0663AD2}" srcOrd="0" destOrd="0" presId="urn:microsoft.com/office/officeart/2005/8/layout/hierarchy2"/>
    <dgm:cxn modelId="{C27D407C-F248-460A-8B7C-8585C28E306F}" type="presOf" srcId="{506CAB4B-4538-4B60-B198-7520A4A6918A}" destId="{F89D9347-D79E-4908-B787-F1E180772935}" srcOrd="0" destOrd="0" presId="urn:microsoft.com/office/officeart/2005/8/layout/hierarchy2"/>
    <dgm:cxn modelId="{C83EC98C-1B84-40CE-B15D-35E93F200053}" srcId="{506CAB4B-4538-4B60-B198-7520A4A6918A}" destId="{1BC3AE3F-9996-4E5A-84D2-EC3D7C82C673}" srcOrd="1" destOrd="0" parTransId="{B37E2643-19E5-47DF-BD79-3CE4592CF3DD}" sibTransId="{0D939259-AEF4-4095-ABA7-3BE5A834552B}"/>
    <dgm:cxn modelId="{776EBF90-7443-45B9-8C11-41591456CBE5}" type="presOf" srcId="{BEF8B93A-FBCF-41F0-9C85-78D1D8175F5D}" destId="{96E1903E-0003-421C-B20E-97DE4BD350C8}" srcOrd="0" destOrd="0" presId="urn:microsoft.com/office/officeart/2005/8/layout/hierarchy2"/>
    <dgm:cxn modelId="{AA0B0A93-C699-40B7-80AE-B89007CD9EA3}" type="presOf" srcId="{6DEC9B9D-F1A7-4204-881C-A42F45DC028C}" destId="{0DE1E966-6AB0-499C-8536-52209ACE6B08}" srcOrd="1" destOrd="0" presId="urn:microsoft.com/office/officeart/2005/8/layout/hierarchy2"/>
    <dgm:cxn modelId="{A5831B9B-82D7-4FD3-8EB5-93CF62FDCEE0}" type="presOf" srcId="{272D121E-CCB9-4CED-A839-18CE7E9BA902}" destId="{52F56C47-F650-4894-98FC-A3868BA9D94A}" srcOrd="0" destOrd="0" presId="urn:microsoft.com/office/officeart/2005/8/layout/hierarchy2"/>
    <dgm:cxn modelId="{D27AA4A3-2A51-477D-8FE7-902978A3EFAD}" type="presOf" srcId="{32A57CB1-8780-4D4E-A797-88A4C86DF8BB}" destId="{9CE168C5-798D-4FDD-9872-63E52DDC6F83}" srcOrd="0" destOrd="0" presId="urn:microsoft.com/office/officeart/2005/8/layout/hierarchy2"/>
    <dgm:cxn modelId="{2FA0AEA3-E609-4AED-897F-E3D4359D7726}" srcId="{CFAD085D-CDDF-4850-A788-30A1C562DA4C}" destId="{FED071D2-468A-4C20-85A3-38AC9BF2E8A4}" srcOrd="1" destOrd="0" parTransId="{BEF8B93A-FBCF-41F0-9C85-78D1D8175F5D}" sibTransId="{60463ACE-DE0D-4334-BBD0-475E5981B9CD}"/>
    <dgm:cxn modelId="{7ABC22A5-46B1-4F1E-B56D-F2A4B3CB43B2}" type="presOf" srcId="{B37E2643-19E5-47DF-BD79-3CE4592CF3DD}" destId="{D1F47B63-B6C5-4EC5-A21A-46494FBEEDA7}" srcOrd="1" destOrd="0" presId="urn:microsoft.com/office/officeart/2005/8/layout/hierarchy2"/>
    <dgm:cxn modelId="{DA2DA6B2-1646-42DD-B2CB-54E48A023F4A}" type="presOf" srcId="{0CBBFAE0-95C8-4C8F-8B79-698EA3D505B1}" destId="{4B89F6DD-F989-4263-A04E-616795686754}" srcOrd="0" destOrd="0" presId="urn:microsoft.com/office/officeart/2005/8/layout/hierarchy2"/>
    <dgm:cxn modelId="{6E265FB5-8C71-4365-B52E-F05FD1D11192}" type="presOf" srcId="{D4907B92-7F36-441C-9683-23ACE1B10D59}" destId="{8162EDBC-FAC2-4F4B-988A-F8ED6C4D2B9C}" srcOrd="1" destOrd="0" presId="urn:microsoft.com/office/officeart/2005/8/layout/hierarchy2"/>
    <dgm:cxn modelId="{6AEFFDBB-4385-4E39-8917-E4A6A57A950D}" srcId="{FED071D2-468A-4C20-85A3-38AC9BF2E8A4}" destId="{506CAB4B-4538-4B60-B198-7520A4A6918A}" srcOrd="0" destOrd="0" parTransId="{9E11B6BB-6673-49F2-AD78-3DAC974621AC}" sibTransId="{259514BE-05EE-4964-865C-95BAF764AB52}"/>
    <dgm:cxn modelId="{9CED58BE-6309-4C81-A2DB-19DEC433FEE7}" srcId="{CFAD085D-CDDF-4850-A788-30A1C562DA4C}" destId="{1030936A-37A8-45E1-AE6C-A127CDEFA8D6}" srcOrd="0" destOrd="0" parTransId="{0CBBFAE0-95C8-4C8F-8B79-698EA3D505B1}" sibTransId="{4FAF34CC-DB15-44A1-82FA-0F2780A27B1F}"/>
    <dgm:cxn modelId="{3B2904C8-07F8-49A9-95D5-E83F229ABA32}" srcId="{AEEE86DB-795E-4710-B886-33B7745BDE81}" destId="{BD9E8007-B554-4DF1-BB86-4A050B286E53}" srcOrd="0" destOrd="0" parTransId="{6DEC9B9D-F1A7-4204-881C-A42F45DC028C}" sibTransId="{83CFFFE3-20AE-4D60-AD55-5E3AC19B398F}"/>
    <dgm:cxn modelId="{646408CB-3B91-4036-AD3C-211DAED9CAC3}" type="presOf" srcId="{CFAD085D-CDDF-4850-A788-30A1C562DA4C}" destId="{2C866DC6-D15D-4EBA-8226-4812E14BC765}" srcOrd="0" destOrd="0" presId="urn:microsoft.com/office/officeart/2005/8/layout/hierarchy2"/>
    <dgm:cxn modelId="{1BA402D0-6CE5-4593-AA24-63CF9F456AF8}" type="presOf" srcId="{057C8622-03B5-4F8D-ABE1-3AAC89A7E21B}" destId="{78F63B1B-B28D-4F03-A8C8-20B5642CD5B4}" srcOrd="0" destOrd="0" presId="urn:microsoft.com/office/officeart/2005/8/layout/hierarchy2"/>
    <dgm:cxn modelId="{F24657D0-F138-4CF0-A597-B0BBC563CC36}" type="presOf" srcId="{B37E2643-19E5-47DF-BD79-3CE4592CF3DD}" destId="{628EE9E7-C33F-4839-8784-532409940142}" srcOrd="0" destOrd="0" presId="urn:microsoft.com/office/officeart/2005/8/layout/hierarchy2"/>
    <dgm:cxn modelId="{201125D2-1FAD-4B43-82C2-927DA0CF2E5B}" type="presOf" srcId="{BD9E8007-B554-4DF1-BB86-4A050B286E53}" destId="{0533BE25-895C-4D4B-91DE-BFFB4E0CDD0A}" srcOrd="0" destOrd="0" presId="urn:microsoft.com/office/officeart/2005/8/layout/hierarchy2"/>
    <dgm:cxn modelId="{460D57D6-2CEC-40DF-9F95-23E8D8AC70EC}" type="presOf" srcId="{0CBBFAE0-95C8-4C8F-8B79-698EA3D505B1}" destId="{3CE76DA2-62A4-441F-9CAB-86C73176D714}" srcOrd="1" destOrd="0" presId="urn:microsoft.com/office/officeart/2005/8/layout/hierarchy2"/>
    <dgm:cxn modelId="{31DE8FD6-DE3F-45EF-8ABF-1C9EDF21E61B}" type="presOf" srcId="{DC021A60-7F73-4C96-85DB-9C67552E959D}" destId="{26419FBE-E656-476C-9092-C723E46CB431}" srcOrd="0" destOrd="0" presId="urn:microsoft.com/office/officeart/2005/8/layout/hierarchy2"/>
    <dgm:cxn modelId="{BC0613DF-B8D8-42BA-A320-D5359B428CE3}" type="presOf" srcId="{32A57CB1-8780-4D4E-A797-88A4C86DF8BB}" destId="{AC88AF3F-72DB-4206-ADBF-3E95F380AADD}" srcOrd="1" destOrd="0" presId="urn:microsoft.com/office/officeart/2005/8/layout/hierarchy2"/>
    <dgm:cxn modelId="{C5AD99E0-9196-4DAF-81B6-43B7EB690023}" type="presOf" srcId="{1030936A-37A8-45E1-AE6C-A127CDEFA8D6}" destId="{37B25A9B-B828-48ED-A4A3-F71BB3C3F004}" srcOrd="0" destOrd="0" presId="urn:microsoft.com/office/officeart/2005/8/layout/hierarchy2"/>
    <dgm:cxn modelId="{6EA009EE-52F1-4427-B921-64F7132C8E89}" type="presOf" srcId="{9E11B6BB-6673-49F2-AD78-3DAC974621AC}" destId="{5BCE2FBF-6EFC-4643-A0B7-C1C0616A804B}" srcOrd="1" destOrd="0" presId="urn:microsoft.com/office/officeart/2005/8/layout/hierarchy2"/>
    <dgm:cxn modelId="{869AF8FB-0C14-4E16-91AE-3FCF0F4B8B97}" type="presOf" srcId="{D4907B92-7F36-441C-9683-23ACE1B10D59}" destId="{B64BDD94-F241-4B07-B83C-851AB7AC27A6}" srcOrd="0" destOrd="0" presId="urn:microsoft.com/office/officeart/2005/8/layout/hierarchy2"/>
    <dgm:cxn modelId="{C25A1778-E472-479C-B2DA-32197F053018}" type="presParOf" srcId="{26419FBE-E656-476C-9092-C723E46CB431}" destId="{87B78F1B-A51D-420E-9EFE-0DE3B33C8647}" srcOrd="0" destOrd="0" presId="urn:microsoft.com/office/officeart/2005/8/layout/hierarchy2"/>
    <dgm:cxn modelId="{C2CC1465-36D7-42BB-B22E-C36CA0CC014F}" type="presParOf" srcId="{87B78F1B-A51D-420E-9EFE-0DE3B33C8647}" destId="{2C866DC6-D15D-4EBA-8226-4812E14BC765}" srcOrd="0" destOrd="0" presId="urn:microsoft.com/office/officeart/2005/8/layout/hierarchy2"/>
    <dgm:cxn modelId="{20C241B6-DA35-488B-AE49-D508078D6F9B}" type="presParOf" srcId="{87B78F1B-A51D-420E-9EFE-0DE3B33C8647}" destId="{19A827FD-DB0F-43D6-80FF-441690712F33}" srcOrd="1" destOrd="0" presId="urn:microsoft.com/office/officeart/2005/8/layout/hierarchy2"/>
    <dgm:cxn modelId="{94375E2E-510D-4CD4-965E-2F95380D5EE2}" type="presParOf" srcId="{19A827FD-DB0F-43D6-80FF-441690712F33}" destId="{4B89F6DD-F989-4263-A04E-616795686754}" srcOrd="0" destOrd="0" presId="urn:microsoft.com/office/officeart/2005/8/layout/hierarchy2"/>
    <dgm:cxn modelId="{0FFB2764-99DE-4099-A7C9-1E726115253E}" type="presParOf" srcId="{4B89F6DD-F989-4263-A04E-616795686754}" destId="{3CE76DA2-62A4-441F-9CAB-86C73176D714}" srcOrd="0" destOrd="0" presId="urn:microsoft.com/office/officeart/2005/8/layout/hierarchy2"/>
    <dgm:cxn modelId="{0DD95C1E-8B3F-4C37-806F-104B6907F9BC}" type="presParOf" srcId="{19A827FD-DB0F-43D6-80FF-441690712F33}" destId="{E12CE431-BFDE-4727-B550-AD31D586EA17}" srcOrd="1" destOrd="0" presId="urn:microsoft.com/office/officeart/2005/8/layout/hierarchy2"/>
    <dgm:cxn modelId="{817F1F4F-DCCB-4DD1-AFD4-8E75BB30AA62}" type="presParOf" srcId="{E12CE431-BFDE-4727-B550-AD31D586EA17}" destId="{37B25A9B-B828-48ED-A4A3-F71BB3C3F004}" srcOrd="0" destOrd="0" presId="urn:microsoft.com/office/officeart/2005/8/layout/hierarchy2"/>
    <dgm:cxn modelId="{16789C6C-A77C-4944-92CC-5D4C88521C32}" type="presParOf" srcId="{E12CE431-BFDE-4727-B550-AD31D586EA17}" destId="{EEDF2839-5B9D-432A-9DD9-577491090C03}" srcOrd="1" destOrd="0" presId="urn:microsoft.com/office/officeart/2005/8/layout/hierarchy2"/>
    <dgm:cxn modelId="{99C4928C-1F11-4561-8B38-B84BF0407A4D}" type="presParOf" srcId="{19A827FD-DB0F-43D6-80FF-441690712F33}" destId="{96E1903E-0003-421C-B20E-97DE4BD350C8}" srcOrd="2" destOrd="0" presId="urn:microsoft.com/office/officeart/2005/8/layout/hierarchy2"/>
    <dgm:cxn modelId="{5B9E2E06-DE1A-4A4F-A475-30A12F0B50FE}" type="presParOf" srcId="{96E1903E-0003-421C-B20E-97DE4BD350C8}" destId="{5E49E451-903B-4B18-8433-0CC6B78BEF2D}" srcOrd="0" destOrd="0" presId="urn:microsoft.com/office/officeart/2005/8/layout/hierarchy2"/>
    <dgm:cxn modelId="{44A96406-114B-42A6-A318-2464C0AFA019}" type="presParOf" srcId="{19A827FD-DB0F-43D6-80FF-441690712F33}" destId="{CF29F027-EED0-40AD-B939-89853294CB8B}" srcOrd="3" destOrd="0" presId="urn:microsoft.com/office/officeart/2005/8/layout/hierarchy2"/>
    <dgm:cxn modelId="{11A974BC-612A-423B-8F8A-A2D913ACD17E}" type="presParOf" srcId="{CF29F027-EED0-40AD-B939-89853294CB8B}" destId="{6376AE2A-0ABE-4346-AA70-A6BED21EA75C}" srcOrd="0" destOrd="0" presId="urn:microsoft.com/office/officeart/2005/8/layout/hierarchy2"/>
    <dgm:cxn modelId="{9265EA8A-173E-4D2F-8780-FD30B155CAA5}" type="presParOf" srcId="{CF29F027-EED0-40AD-B939-89853294CB8B}" destId="{149B123C-9CC9-4D1B-9A09-14A03DDB3ED8}" srcOrd="1" destOrd="0" presId="urn:microsoft.com/office/officeart/2005/8/layout/hierarchy2"/>
    <dgm:cxn modelId="{CB64745A-DF51-4156-AD96-D847C1BF4F15}" type="presParOf" srcId="{149B123C-9CC9-4D1B-9A09-14A03DDB3ED8}" destId="{C5765BC6-C355-481A-8F05-E44939F81CAB}" srcOrd="0" destOrd="0" presId="urn:microsoft.com/office/officeart/2005/8/layout/hierarchy2"/>
    <dgm:cxn modelId="{9EB7C98B-EA93-4418-8B39-54DF4794472A}" type="presParOf" srcId="{C5765BC6-C355-481A-8F05-E44939F81CAB}" destId="{5BCE2FBF-6EFC-4643-A0B7-C1C0616A804B}" srcOrd="0" destOrd="0" presId="urn:microsoft.com/office/officeart/2005/8/layout/hierarchy2"/>
    <dgm:cxn modelId="{DC9F3436-7804-4DFF-B2C1-2ECB7620A109}" type="presParOf" srcId="{149B123C-9CC9-4D1B-9A09-14A03DDB3ED8}" destId="{0247017B-147B-4CE7-B611-5D2A8154027A}" srcOrd="1" destOrd="0" presId="urn:microsoft.com/office/officeart/2005/8/layout/hierarchy2"/>
    <dgm:cxn modelId="{53B9AAD6-F5DF-488E-8557-389F0C7B632C}" type="presParOf" srcId="{0247017B-147B-4CE7-B611-5D2A8154027A}" destId="{F89D9347-D79E-4908-B787-F1E180772935}" srcOrd="0" destOrd="0" presId="urn:microsoft.com/office/officeart/2005/8/layout/hierarchy2"/>
    <dgm:cxn modelId="{CE42A854-6E54-4E94-A863-A83FCE44C3DD}" type="presParOf" srcId="{0247017B-147B-4CE7-B611-5D2A8154027A}" destId="{47DEB0D7-64E1-4BC4-BB8D-B57D8CFF0AF2}" srcOrd="1" destOrd="0" presId="urn:microsoft.com/office/officeart/2005/8/layout/hierarchy2"/>
    <dgm:cxn modelId="{939D613D-DBFB-4B5D-A0CA-55E82E45779D}" type="presParOf" srcId="{47DEB0D7-64E1-4BC4-BB8D-B57D8CFF0AF2}" destId="{9CE168C5-798D-4FDD-9872-63E52DDC6F83}" srcOrd="0" destOrd="0" presId="urn:microsoft.com/office/officeart/2005/8/layout/hierarchy2"/>
    <dgm:cxn modelId="{ADF38074-05C9-4C9D-AB21-A0AE9D0B7631}" type="presParOf" srcId="{9CE168C5-798D-4FDD-9872-63E52DDC6F83}" destId="{AC88AF3F-72DB-4206-ADBF-3E95F380AADD}" srcOrd="0" destOrd="0" presId="urn:microsoft.com/office/officeart/2005/8/layout/hierarchy2"/>
    <dgm:cxn modelId="{C1B7B032-B026-400A-8383-EB740EA9FE7E}" type="presParOf" srcId="{47DEB0D7-64E1-4BC4-BB8D-B57D8CFF0AF2}" destId="{C6C9DFD8-41B4-4431-9216-A1BFA3E51F60}" srcOrd="1" destOrd="0" presId="urn:microsoft.com/office/officeart/2005/8/layout/hierarchy2"/>
    <dgm:cxn modelId="{70CF834A-1355-4CC2-B8CB-76687FB7792C}" type="presParOf" srcId="{C6C9DFD8-41B4-4431-9216-A1BFA3E51F60}" destId="{030FBE5B-31AD-4029-B7C2-65E0B0663AD2}" srcOrd="0" destOrd="0" presId="urn:microsoft.com/office/officeart/2005/8/layout/hierarchy2"/>
    <dgm:cxn modelId="{F6E78E64-9A10-4B0C-BE52-F3150D6AA0A7}" type="presParOf" srcId="{C6C9DFD8-41B4-4431-9216-A1BFA3E51F60}" destId="{60247812-AE28-4BA7-BF32-910757FA8A4B}" srcOrd="1" destOrd="0" presId="urn:microsoft.com/office/officeart/2005/8/layout/hierarchy2"/>
    <dgm:cxn modelId="{7B630392-7734-4C84-9945-9FCBAC62EFAE}" type="presParOf" srcId="{47DEB0D7-64E1-4BC4-BB8D-B57D8CFF0AF2}" destId="{628EE9E7-C33F-4839-8784-532409940142}" srcOrd="2" destOrd="0" presId="urn:microsoft.com/office/officeart/2005/8/layout/hierarchy2"/>
    <dgm:cxn modelId="{5DC1313A-C450-48C3-80F5-D40F8CCDF5CC}" type="presParOf" srcId="{628EE9E7-C33F-4839-8784-532409940142}" destId="{D1F47B63-B6C5-4EC5-A21A-46494FBEEDA7}" srcOrd="0" destOrd="0" presId="urn:microsoft.com/office/officeart/2005/8/layout/hierarchy2"/>
    <dgm:cxn modelId="{8433DDBE-E840-4670-A80D-6F300EAEC903}" type="presParOf" srcId="{47DEB0D7-64E1-4BC4-BB8D-B57D8CFF0AF2}" destId="{592A85BA-1790-402D-B255-5C200BBE2A14}" srcOrd="3" destOrd="0" presId="urn:microsoft.com/office/officeart/2005/8/layout/hierarchy2"/>
    <dgm:cxn modelId="{35E95794-9F37-4F18-9B5C-52DFD5C9E783}" type="presParOf" srcId="{592A85BA-1790-402D-B255-5C200BBE2A14}" destId="{BB7EDF12-EAEB-42E8-9FF3-F5B5C47E425B}" srcOrd="0" destOrd="0" presId="urn:microsoft.com/office/officeart/2005/8/layout/hierarchy2"/>
    <dgm:cxn modelId="{D428F60A-2766-4C34-AC0C-93798C0BCC0D}" type="presParOf" srcId="{592A85BA-1790-402D-B255-5C200BBE2A14}" destId="{8F268083-2DAF-425C-A058-9ACB164811C1}" srcOrd="1" destOrd="0" presId="urn:microsoft.com/office/officeart/2005/8/layout/hierarchy2"/>
    <dgm:cxn modelId="{AEBB529C-69A7-4EF8-A970-E81B25EAA8B9}" type="presParOf" srcId="{8F268083-2DAF-425C-A058-9ACB164811C1}" destId="{6EBFC720-1A4D-44B2-ADDE-A6E40E7B74F0}" srcOrd="0" destOrd="0" presId="urn:microsoft.com/office/officeart/2005/8/layout/hierarchy2"/>
    <dgm:cxn modelId="{DEBFDD0F-15C5-4DF8-BAE0-8BE07B517CBA}" type="presParOf" srcId="{6EBFC720-1A4D-44B2-ADDE-A6E40E7B74F0}" destId="{62BE2139-7895-4B45-A782-5DC454B345BE}" srcOrd="0" destOrd="0" presId="urn:microsoft.com/office/officeart/2005/8/layout/hierarchy2"/>
    <dgm:cxn modelId="{0D7A590C-E0EB-4DCA-9FA0-058E90E5CB19}" type="presParOf" srcId="{8F268083-2DAF-425C-A058-9ACB164811C1}" destId="{B49746AF-448E-4022-A82E-F2FFCCD6A3C8}" srcOrd="1" destOrd="0" presId="urn:microsoft.com/office/officeart/2005/8/layout/hierarchy2"/>
    <dgm:cxn modelId="{62B5D7A8-4F3B-417C-B63A-E38EC61AAA48}" type="presParOf" srcId="{B49746AF-448E-4022-A82E-F2FFCCD6A3C8}" destId="{52F56C47-F650-4894-98FC-A3868BA9D94A}" srcOrd="0" destOrd="0" presId="urn:microsoft.com/office/officeart/2005/8/layout/hierarchy2"/>
    <dgm:cxn modelId="{48616D23-1D3F-4E64-AC57-99A95401BFA5}" type="presParOf" srcId="{B49746AF-448E-4022-A82E-F2FFCCD6A3C8}" destId="{702D2DCB-B10C-444A-9A5D-51A99396FDE5}" srcOrd="1" destOrd="0" presId="urn:microsoft.com/office/officeart/2005/8/layout/hierarchy2"/>
    <dgm:cxn modelId="{4A0BCD2F-5EA5-42DC-A6D9-284D0AE272D7}" type="presParOf" srcId="{19A827FD-DB0F-43D6-80FF-441690712F33}" destId="{78F63B1B-B28D-4F03-A8C8-20B5642CD5B4}" srcOrd="4" destOrd="0" presId="urn:microsoft.com/office/officeart/2005/8/layout/hierarchy2"/>
    <dgm:cxn modelId="{12C1233E-1068-43F4-9A05-AD177AA329AA}" type="presParOf" srcId="{78F63B1B-B28D-4F03-A8C8-20B5642CD5B4}" destId="{592B9213-C97B-4A98-B2A5-C9DCE2B857B1}" srcOrd="0" destOrd="0" presId="urn:microsoft.com/office/officeart/2005/8/layout/hierarchy2"/>
    <dgm:cxn modelId="{E59D2E88-D45F-4894-801B-FE0D3EE04744}" type="presParOf" srcId="{19A827FD-DB0F-43D6-80FF-441690712F33}" destId="{8C13B8A3-1947-427C-B965-2DDC7EF6589F}" srcOrd="5" destOrd="0" presId="urn:microsoft.com/office/officeart/2005/8/layout/hierarchy2"/>
    <dgm:cxn modelId="{BD76244C-37AF-49B4-A3C8-4493734ACA23}" type="presParOf" srcId="{8C13B8A3-1947-427C-B965-2DDC7EF6589F}" destId="{515BECC5-2F98-4559-A044-A1ACC598E19A}" srcOrd="0" destOrd="0" presId="urn:microsoft.com/office/officeart/2005/8/layout/hierarchy2"/>
    <dgm:cxn modelId="{609C6937-016B-4C7D-AB40-5C69FA1E2700}" type="presParOf" srcId="{8C13B8A3-1947-427C-B965-2DDC7EF6589F}" destId="{A43CB474-1459-4617-9DCC-675869EF5E95}" srcOrd="1" destOrd="0" presId="urn:microsoft.com/office/officeart/2005/8/layout/hierarchy2"/>
    <dgm:cxn modelId="{0FA5F64F-72CE-4AC1-9DD6-C467C3ADAC0F}" type="presParOf" srcId="{A43CB474-1459-4617-9DCC-675869EF5E95}" destId="{AAB3E58C-644A-4107-8A20-718180DBEF89}" srcOrd="0" destOrd="0" presId="urn:microsoft.com/office/officeart/2005/8/layout/hierarchy2"/>
    <dgm:cxn modelId="{630717BB-30F3-43F7-8228-2EF8088424A8}" type="presParOf" srcId="{AAB3E58C-644A-4107-8A20-718180DBEF89}" destId="{1C28E4B7-80A8-48C3-B56D-52827963C731}" srcOrd="0" destOrd="0" presId="urn:microsoft.com/office/officeart/2005/8/layout/hierarchy2"/>
    <dgm:cxn modelId="{FC6ADE97-9446-41E5-9A29-5A271B426179}" type="presParOf" srcId="{A43CB474-1459-4617-9DCC-675869EF5E95}" destId="{FA96A46A-3DF2-4B09-A437-953045D6C49A}" srcOrd="1" destOrd="0" presId="urn:microsoft.com/office/officeart/2005/8/layout/hierarchy2"/>
    <dgm:cxn modelId="{41223001-54EC-4C17-897C-6826BF83E73C}" type="presParOf" srcId="{FA96A46A-3DF2-4B09-A437-953045D6C49A}" destId="{D33DC06B-D7A7-45BD-B451-EA302F282A3B}" srcOrd="0" destOrd="0" presId="urn:microsoft.com/office/officeart/2005/8/layout/hierarchy2"/>
    <dgm:cxn modelId="{6C4FC0FE-4818-40BC-AB8A-CACE16A1F75A}" type="presParOf" srcId="{FA96A46A-3DF2-4B09-A437-953045D6C49A}" destId="{A71A3762-C426-436A-AACC-202134B9202E}" srcOrd="1" destOrd="0" presId="urn:microsoft.com/office/officeart/2005/8/layout/hierarchy2"/>
    <dgm:cxn modelId="{167A731D-A44D-4C5E-A023-0C46F9B3374F}" type="presParOf" srcId="{19A827FD-DB0F-43D6-80FF-441690712F33}" destId="{B64BDD94-F241-4B07-B83C-851AB7AC27A6}" srcOrd="6" destOrd="0" presId="urn:microsoft.com/office/officeart/2005/8/layout/hierarchy2"/>
    <dgm:cxn modelId="{BA4C1C1A-CA74-423C-96AA-45B2B500DAFF}" type="presParOf" srcId="{B64BDD94-F241-4B07-B83C-851AB7AC27A6}" destId="{8162EDBC-FAC2-4F4B-988A-F8ED6C4D2B9C}" srcOrd="0" destOrd="0" presId="urn:microsoft.com/office/officeart/2005/8/layout/hierarchy2"/>
    <dgm:cxn modelId="{148D60CA-11A7-4C6B-8743-30475A4EEB41}" type="presParOf" srcId="{19A827FD-DB0F-43D6-80FF-441690712F33}" destId="{32580581-6186-4972-9F64-C952674FADB0}" srcOrd="7" destOrd="0" presId="urn:microsoft.com/office/officeart/2005/8/layout/hierarchy2"/>
    <dgm:cxn modelId="{74C31B7B-24B1-4C11-95D1-854115E951D6}" type="presParOf" srcId="{32580581-6186-4972-9F64-C952674FADB0}" destId="{AE2DA2E7-5160-4460-A6B3-AFF65D01680F}" srcOrd="0" destOrd="0" presId="urn:microsoft.com/office/officeart/2005/8/layout/hierarchy2"/>
    <dgm:cxn modelId="{DD69E230-8445-4E4D-B42C-76839DEB6752}" type="presParOf" srcId="{32580581-6186-4972-9F64-C952674FADB0}" destId="{DF0C72B6-E640-4B19-9A98-167AD118461F}" srcOrd="1" destOrd="0" presId="urn:microsoft.com/office/officeart/2005/8/layout/hierarchy2"/>
    <dgm:cxn modelId="{8CE43151-FECA-4886-80F6-2AFEEEA02650}" type="presParOf" srcId="{DF0C72B6-E640-4B19-9A98-167AD118461F}" destId="{E04D550D-9F1E-4DC4-A5C5-7E979936BB36}" srcOrd="0" destOrd="0" presId="urn:microsoft.com/office/officeart/2005/8/layout/hierarchy2"/>
    <dgm:cxn modelId="{40400FBD-D3FC-4FFB-A13B-458A5C57EB84}" type="presParOf" srcId="{E04D550D-9F1E-4DC4-A5C5-7E979936BB36}" destId="{0DE1E966-6AB0-499C-8536-52209ACE6B08}" srcOrd="0" destOrd="0" presId="urn:microsoft.com/office/officeart/2005/8/layout/hierarchy2"/>
    <dgm:cxn modelId="{736A665C-9255-4287-B6BA-D7EA5AB0AB08}" type="presParOf" srcId="{DF0C72B6-E640-4B19-9A98-167AD118461F}" destId="{C8C43A75-141A-42F3-91F9-0A20944EDFFD}" srcOrd="1" destOrd="0" presId="urn:microsoft.com/office/officeart/2005/8/layout/hierarchy2"/>
    <dgm:cxn modelId="{87FEB612-F00C-4798-BC66-72B712BF7AF4}" type="presParOf" srcId="{C8C43A75-141A-42F3-91F9-0A20944EDFFD}" destId="{0533BE25-895C-4D4B-91DE-BFFB4E0CDD0A}" srcOrd="0" destOrd="0" presId="urn:microsoft.com/office/officeart/2005/8/layout/hierarchy2"/>
    <dgm:cxn modelId="{99E0A8DA-A738-4C87-9592-E616830253B7}" type="presParOf" srcId="{C8C43A75-141A-42F3-91F9-0A20944EDFFD}" destId="{574DA67E-AC8A-431C-8A22-D30947483C4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362DE-EB8C-4482-9B89-5693CEB1738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99B4C92F-5082-4940-9CB7-7DCE07E60252}">
      <dgm:prSet phldrT="[텍스트]"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프로젝트 시연</a:t>
          </a:r>
        </a:p>
      </dgm:t>
    </dgm:pt>
    <dgm:pt modelId="{44C095B5-68FB-4FDC-8D9F-270AFA0AA626}" type="parTrans" cxnId="{963019F3-BEC3-4004-9517-88C3910EE0C0}">
      <dgm:prSet/>
      <dgm:spPr/>
      <dgm:t>
        <a:bodyPr/>
        <a:lstStyle/>
        <a:p>
          <a:pPr latinLnBrk="1"/>
          <a:endParaRPr lang="ko-KR" altLang="en-US"/>
        </a:p>
      </dgm:t>
    </dgm:pt>
    <dgm:pt modelId="{32F48D01-64EE-4F54-B046-604842B45189}" type="sibTrans" cxnId="{963019F3-BEC3-4004-9517-88C3910EE0C0}">
      <dgm:prSet/>
      <dgm:spPr/>
      <dgm:t>
        <a:bodyPr/>
        <a:lstStyle/>
        <a:p>
          <a:pPr latinLnBrk="1"/>
          <a:endParaRPr lang="ko-KR" altLang="en-US"/>
        </a:p>
      </dgm:t>
    </dgm:pt>
    <dgm:pt modelId="{091DAD3F-8492-47CB-81BD-8881C4E345B8}" type="pres">
      <dgm:prSet presAssocID="{9E5362DE-EB8C-4482-9B89-5693CEB17384}" presName="Name0" presStyleCnt="0">
        <dgm:presLayoutVars>
          <dgm:dir/>
          <dgm:resizeHandles val="exact"/>
        </dgm:presLayoutVars>
      </dgm:prSet>
      <dgm:spPr/>
    </dgm:pt>
    <dgm:pt modelId="{1F9B05CF-320D-4BBE-86A3-D9BF3B135066}" type="pres">
      <dgm:prSet presAssocID="{9E5362DE-EB8C-4482-9B89-5693CEB17384}" presName="vNodes" presStyleCnt="0"/>
      <dgm:spPr/>
    </dgm:pt>
    <dgm:pt modelId="{2F62C3A9-F883-43EF-8589-8D5CEB9F5541}" type="pres">
      <dgm:prSet presAssocID="{9E5362DE-EB8C-4482-9B89-5693CEB17384}" presName="lastNode" presStyleLbl="node1" presStyleIdx="0" presStyleCnt="1" custScaleX="116075" custLinFactNeighborX="2837" custLinFactNeighborY="218">
        <dgm:presLayoutVars>
          <dgm:bulletEnabled val="1"/>
        </dgm:presLayoutVars>
      </dgm:prSet>
      <dgm:spPr/>
    </dgm:pt>
  </dgm:ptLst>
  <dgm:cxnLst>
    <dgm:cxn modelId="{A3A83907-E21A-4030-AA25-CC20B22BB431}" type="presOf" srcId="{9E5362DE-EB8C-4482-9B89-5693CEB17384}" destId="{091DAD3F-8492-47CB-81BD-8881C4E345B8}" srcOrd="0" destOrd="0" presId="urn:microsoft.com/office/officeart/2005/8/layout/equation2"/>
    <dgm:cxn modelId="{D35D9655-6D73-4824-93C3-68CD9E0951FF}" type="presOf" srcId="{99B4C92F-5082-4940-9CB7-7DCE07E60252}" destId="{2F62C3A9-F883-43EF-8589-8D5CEB9F5541}" srcOrd="0" destOrd="0" presId="urn:microsoft.com/office/officeart/2005/8/layout/equation2"/>
    <dgm:cxn modelId="{963019F3-BEC3-4004-9517-88C3910EE0C0}" srcId="{9E5362DE-EB8C-4482-9B89-5693CEB17384}" destId="{99B4C92F-5082-4940-9CB7-7DCE07E60252}" srcOrd="0" destOrd="0" parTransId="{44C095B5-68FB-4FDC-8D9F-270AFA0AA626}" sibTransId="{32F48D01-64EE-4F54-B046-604842B45189}"/>
    <dgm:cxn modelId="{121B2448-C984-4F47-BB43-5D5A6292D8F4}" type="presParOf" srcId="{091DAD3F-8492-47CB-81BD-8881C4E345B8}" destId="{1F9B05CF-320D-4BBE-86A3-D9BF3B135066}" srcOrd="0" destOrd="0" presId="urn:microsoft.com/office/officeart/2005/8/layout/equation2"/>
    <dgm:cxn modelId="{70E924B0-58C2-4687-8A5E-B2CF02903F80}" type="presParOf" srcId="{091DAD3F-8492-47CB-81BD-8881C4E345B8}" destId="{2F62C3A9-F883-43EF-8589-8D5CEB9F5541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FF15C-EC85-4232-82B3-B25F6D04D0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FD469C-4D89-40B0-BBF5-A76F634D171E}">
      <dgm:prSet phldrT="[텍스트]" custT="1"/>
      <dgm:spPr>
        <a:solidFill>
          <a:schemeClr val="bg2">
            <a:lumMod val="50000"/>
          </a:schemeClr>
        </a:solidFill>
      </dgm:spPr>
      <dgm:t>
        <a:bodyPr/>
        <a:lstStyle/>
        <a:p>
          <a:pPr latinLnBrk="1"/>
          <a:r>
            <a:rPr lang="ko-KR" altLang="en-US" sz="2400" dirty="0">
              <a:solidFill>
                <a:schemeClr val="bg1">
                  <a:lumMod val="95000"/>
                </a:schemeClr>
              </a:solidFill>
            </a:rPr>
            <a:t>언어</a:t>
          </a:r>
          <a:r>
            <a:rPr lang="en-US" altLang="ko-KR" sz="2400" dirty="0">
              <a:solidFill>
                <a:schemeClr val="bg1">
                  <a:lumMod val="95000"/>
                </a:schemeClr>
              </a:solidFill>
            </a:rPr>
            <a:t>:Java ver8</a:t>
          </a:r>
        </a:p>
        <a:p>
          <a:pPr latinLnBrk="1"/>
          <a:r>
            <a:rPr lang="en-US" altLang="ko-KR" sz="2400" dirty="0">
              <a:solidFill>
                <a:schemeClr val="bg1">
                  <a:lumMod val="95000"/>
                </a:schemeClr>
              </a:solidFill>
            </a:rPr>
            <a:t>IDE: Eclipse</a:t>
          </a:r>
        </a:p>
        <a:p>
          <a:pPr latinLnBrk="1"/>
          <a:r>
            <a:rPr lang="en-US" altLang="ko-KR" sz="2400" dirty="0">
              <a:solidFill>
                <a:schemeClr val="bg1">
                  <a:lumMod val="95000"/>
                </a:schemeClr>
              </a:solidFill>
            </a:rPr>
            <a:t>DBMS: Oracle </a:t>
          </a:r>
        </a:p>
        <a:p>
          <a:pPr latinLnBrk="1"/>
          <a:r>
            <a:rPr lang="en-US" altLang="ko-KR" sz="2400" dirty="0">
              <a:solidFill>
                <a:schemeClr val="bg1">
                  <a:lumMod val="95000"/>
                </a:schemeClr>
              </a:solidFill>
            </a:rPr>
            <a:t>OS: Window 10</a:t>
          </a:r>
        </a:p>
        <a:p>
          <a:pPr latinLnBrk="1"/>
          <a:endParaRPr lang="en-US" altLang="ko-KR" sz="2400" dirty="0">
            <a:solidFill>
              <a:schemeClr val="bg1">
                <a:lumMod val="95000"/>
              </a:schemeClr>
            </a:solidFill>
          </a:endParaRPr>
        </a:p>
      </dgm:t>
    </dgm:pt>
    <dgm:pt modelId="{DACCF833-7683-4D68-A90F-A202339FA055}" type="parTrans" cxnId="{9C74A6E1-C484-43B1-9C84-285B60DC4055}">
      <dgm:prSet/>
      <dgm:spPr/>
      <dgm:t>
        <a:bodyPr/>
        <a:lstStyle/>
        <a:p>
          <a:pPr latinLnBrk="1"/>
          <a:endParaRPr lang="ko-KR" altLang="en-US"/>
        </a:p>
      </dgm:t>
    </dgm:pt>
    <dgm:pt modelId="{20DD36A8-DAE8-4555-BFF7-B777B85DB8F9}" type="sibTrans" cxnId="{9C74A6E1-C484-43B1-9C84-285B60DC4055}">
      <dgm:prSet/>
      <dgm:spPr/>
      <dgm:t>
        <a:bodyPr/>
        <a:lstStyle/>
        <a:p>
          <a:pPr latinLnBrk="1"/>
          <a:endParaRPr lang="ko-KR" altLang="en-US"/>
        </a:p>
      </dgm:t>
    </dgm:pt>
    <dgm:pt modelId="{1CCCE8BA-94FD-40CF-A995-A20E3862A449}" type="pres">
      <dgm:prSet presAssocID="{313FF15C-EC85-4232-82B3-B25F6D04D010}" presName="linear" presStyleCnt="0">
        <dgm:presLayoutVars>
          <dgm:animLvl val="lvl"/>
          <dgm:resizeHandles val="exact"/>
        </dgm:presLayoutVars>
      </dgm:prSet>
      <dgm:spPr/>
    </dgm:pt>
    <dgm:pt modelId="{9D169BBD-0315-4A21-9537-DF7ACC011AA0}" type="pres">
      <dgm:prSet presAssocID="{7BFD469C-4D89-40B0-BBF5-A76F634D171E}" presName="parentText" presStyleLbl="node1" presStyleIdx="0" presStyleCnt="1" custScaleY="102831" custLinFactNeighborX="-1092" custLinFactNeighborY="-5605">
        <dgm:presLayoutVars>
          <dgm:chMax val="0"/>
          <dgm:bulletEnabled val="1"/>
        </dgm:presLayoutVars>
      </dgm:prSet>
      <dgm:spPr/>
    </dgm:pt>
  </dgm:ptLst>
  <dgm:cxnLst>
    <dgm:cxn modelId="{63BBD075-A905-4951-BA68-148F5A1A7F15}" type="presOf" srcId="{313FF15C-EC85-4232-82B3-B25F6D04D010}" destId="{1CCCE8BA-94FD-40CF-A995-A20E3862A449}" srcOrd="0" destOrd="0" presId="urn:microsoft.com/office/officeart/2005/8/layout/vList2"/>
    <dgm:cxn modelId="{88C3778F-0C8F-4EAF-A94E-B50E5E84A7F5}" type="presOf" srcId="{7BFD469C-4D89-40B0-BBF5-A76F634D171E}" destId="{9D169BBD-0315-4A21-9537-DF7ACC011AA0}" srcOrd="0" destOrd="0" presId="urn:microsoft.com/office/officeart/2005/8/layout/vList2"/>
    <dgm:cxn modelId="{9C74A6E1-C484-43B1-9C84-285B60DC4055}" srcId="{313FF15C-EC85-4232-82B3-B25F6D04D010}" destId="{7BFD469C-4D89-40B0-BBF5-A76F634D171E}" srcOrd="0" destOrd="0" parTransId="{DACCF833-7683-4D68-A90F-A202339FA055}" sibTransId="{20DD36A8-DAE8-4555-BFF7-B777B85DB8F9}"/>
    <dgm:cxn modelId="{D760D08E-586B-4C42-A04F-FB3F36A39C61}" type="presParOf" srcId="{1CCCE8BA-94FD-40CF-A995-A20E3862A449}" destId="{9D169BBD-0315-4A21-9537-DF7ACC011A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69BBD-0315-4A21-9537-DF7ACC011AA0}">
      <dsp:nvSpPr>
        <dsp:cNvPr id="0" name=""/>
        <dsp:cNvSpPr/>
      </dsp:nvSpPr>
      <dsp:spPr>
        <a:xfrm>
          <a:off x="0" y="497814"/>
          <a:ext cx="7480853" cy="401544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23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월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	</a:t>
          </a:r>
          <a:r>
            <a:rPr lang="en-US" altLang="ko-KR" sz="2200" kern="1200" dirty="0" err="1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DataBase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설계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 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페이지 설계</a:t>
          </a:r>
          <a:endParaRPr lang="en-US" altLang="ko-KR" sz="2200" kern="1200" dirty="0">
            <a:ln>
              <a:solidFill>
                <a:srgbClr val="1AB29D">
                  <a:alpha val="30000"/>
                </a:srgbClr>
              </a:solidFill>
            </a:ln>
            <a:solidFill>
              <a:schemeClr val="bg1">
                <a:lumMod val="95000"/>
              </a:schemeClr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24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화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	클라이언트 페이지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 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로그인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회원가입 구현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25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수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관리자 페이지 유저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 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호텔 정보 구현	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26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목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클라이언트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,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관리자 예약서비스 구현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27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금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클라이언트 페이지 예약 목록 구현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28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토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디자인 및 세부 기능 보완</a:t>
          </a:r>
        </a:p>
        <a:p>
          <a:pPr marL="0" lvl="0" indent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11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월 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29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일 일</a:t>
          </a:r>
          <a:r>
            <a:rPr lang="en-US" altLang="ko-KR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)	</a:t>
          </a:r>
          <a:r>
            <a:rPr lang="ko-KR" altLang="en-US" sz="2200" kern="1200" dirty="0">
              <a:ln>
                <a:solidFill>
                  <a:srgbClr val="1AB29D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기능 보완 및 발표 자료 준비</a:t>
          </a:r>
          <a:endParaRPr lang="ko-KR" altLang="en-US" sz="2200" kern="1200" dirty="0">
            <a:solidFill>
              <a:schemeClr val="bg1">
                <a:lumMod val="95000"/>
              </a:schemeClr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</dsp:txBody>
      <dsp:txXfrm>
        <a:off x="196018" y="693832"/>
        <a:ext cx="7088817" cy="3623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6DC6-D15D-4EBA-8226-4812E14BC765}">
      <dsp:nvSpPr>
        <dsp:cNvPr id="0" name=""/>
        <dsp:cNvSpPr/>
      </dsp:nvSpPr>
      <dsp:spPr>
        <a:xfrm>
          <a:off x="14692" y="2249250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>
              <a:solidFill>
                <a:srgbClr val="FF0000"/>
              </a:solidFill>
            </a:rPr>
            <a:t>AdminMain</a:t>
          </a:r>
          <a:endParaRPr lang="ko-KR" altLang="en-US" sz="1800" kern="1200" dirty="0">
            <a:solidFill>
              <a:srgbClr val="FF0000"/>
            </a:solidFill>
          </a:endParaRPr>
        </a:p>
      </dsp:txBody>
      <dsp:txXfrm>
        <a:off x="34191" y="2268749"/>
        <a:ext cx="1292468" cy="626735"/>
      </dsp:txXfrm>
    </dsp:sp>
    <dsp:sp modelId="{4B89F6DD-F989-4263-A04E-616795686754}">
      <dsp:nvSpPr>
        <dsp:cNvPr id="0" name=""/>
        <dsp:cNvSpPr/>
      </dsp:nvSpPr>
      <dsp:spPr>
        <a:xfrm rot="14987422">
          <a:off x="185963" y="1762285"/>
          <a:ext cx="1724613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724613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 rot="10800000">
        <a:off x="1005154" y="1729782"/>
        <a:ext cx="86230" cy="86230"/>
      </dsp:txXfrm>
    </dsp:sp>
    <dsp:sp modelId="{37B25A9B-B828-48ED-A4A3-F71BB3C3F004}">
      <dsp:nvSpPr>
        <dsp:cNvPr id="0" name=""/>
        <dsp:cNvSpPr/>
      </dsp:nvSpPr>
      <dsp:spPr>
        <a:xfrm>
          <a:off x="750381" y="630812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Start</a:t>
          </a:r>
          <a:endParaRPr lang="ko-KR" altLang="en-US" sz="1800" kern="1200" dirty="0"/>
        </a:p>
      </dsp:txBody>
      <dsp:txXfrm>
        <a:off x="769880" y="650311"/>
        <a:ext cx="1292468" cy="626735"/>
      </dsp:txXfrm>
    </dsp:sp>
    <dsp:sp modelId="{96E1903E-0003-421C-B20E-97DE4BD350C8}">
      <dsp:nvSpPr>
        <dsp:cNvPr id="0" name=""/>
        <dsp:cNvSpPr/>
      </dsp:nvSpPr>
      <dsp:spPr>
        <a:xfrm rot="18615619">
          <a:off x="1067304" y="1969934"/>
          <a:ext cx="157661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576614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16196" y="1941131"/>
        <a:ext cx="78830" cy="78830"/>
      </dsp:txXfrm>
    </dsp:sp>
    <dsp:sp modelId="{6376AE2A-0ABE-4346-AA70-A6BED21EA75C}">
      <dsp:nvSpPr>
        <dsp:cNvPr id="0" name=""/>
        <dsp:cNvSpPr/>
      </dsp:nvSpPr>
      <dsp:spPr>
        <a:xfrm>
          <a:off x="2365064" y="1046110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UserInfo</a:t>
          </a:r>
          <a:endParaRPr lang="ko-KR" altLang="en-US" sz="1800" kern="1200" dirty="0"/>
        </a:p>
      </dsp:txBody>
      <dsp:txXfrm>
        <a:off x="2384563" y="1065609"/>
        <a:ext cx="1292468" cy="626735"/>
      </dsp:txXfrm>
    </dsp:sp>
    <dsp:sp modelId="{C5765BC6-C355-481A-8F05-E44939F81CAB}">
      <dsp:nvSpPr>
        <dsp:cNvPr id="0" name=""/>
        <dsp:cNvSpPr/>
      </dsp:nvSpPr>
      <dsp:spPr>
        <a:xfrm rot="18433198">
          <a:off x="3557170" y="1087501"/>
          <a:ext cx="70540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705402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92236" y="1080479"/>
        <a:ext cx="35270" cy="35270"/>
      </dsp:txXfrm>
    </dsp:sp>
    <dsp:sp modelId="{F89D9347-D79E-4908-B787-F1E180772935}">
      <dsp:nvSpPr>
        <dsp:cNvPr id="0" name=""/>
        <dsp:cNvSpPr/>
      </dsp:nvSpPr>
      <dsp:spPr>
        <a:xfrm>
          <a:off x="4123212" y="484384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UserModel</a:t>
          </a:r>
          <a:endParaRPr lang="ko-KR" altLang="en-US" sz="1800" kern="1200" dirty="0"/>
        </a:p>
      </dsp:txBody>
      <dsp:txXfrm>
        <a:off x="4142711" y="503883"/>
        <a:ext cx="1292468" cy="626735"/>
      </dsp:txXfrm>
    </dsp:sp>
    <dsp:sp modelId="{D6B8C1A5-FA68-4EAD-B445-B8F32578CCBD}">
      <dsp:nvSpPr>
        <dsp:cNvPr id="0" name=""/>
        <dsp:cNvSpPr/>
      </dsp:nvSpPr>
      <dsp:spPr>
        <a:xfrm rot="3332681">
          <a:off x="3582769" y="1584384"/>
          <a:ext cx="52396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23960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31650" y="1581898"/>
        <a:ext cx="26198" cy="26198"/>
      </dsp:txXfrm>
    </dsp:sp>
    <dsp:sp modelId="{EDBC3206-1500-4778-BAE7-5784D11EF2E2}">
      <dsp:nvSpPr>
        <dsp:cNvPr id="0" name=""/>
        <dsp:cNvSpPr/>
      </dsp:nvSpPr>
      <dsp:spPr>
        <a:xfrm>
          <a:off x="3992968" y="1478151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UserVO</a:t>
          </a:r>
          <a:endParaRPr lang="ko-KR" altLang="en-US" sz="1800" kern="1200" dirty="0"/>
        </a:p>
      </dsp:txBody>
      <dsp:txXfrm>
        <a:off x="4012467" y="1497650"/>
        <a:ext cx="1292468" cy="626735"/>
      </dsp:txXfrm>
    </dsp:sp>
    <dsp:sp modelId="{78F63B1B-B28D-4F03-A8C8-20B5642CD5B4}">
      <dsp:nvSpPr>
        <dsp:cNvPr id="0" name=""/>
        <dsp:cNvSpPr/>
      </dsp:nvSpPr>
      <dsp:spPr>
        <a:xfrm rot="1358293">
          <a:off x="1302913" y="2787554"/>
          <a:ext cx="1122599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22599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36148" y="2770102"/>
        <a:ext cx="56129" cy="56129"/>
      </dsp:txXfrm>
    </dsp:sp>
    <dsp:sp modelId="{515BECC5-2F98-4559-A044-A1ACC598E19A}">
      <dsp:nvSpPr>
        <dsp:cNvPr id="0" name=""/>
        <dsp:cNvSpPr/>
      </dsp:nvSpPr>
      <dsp:spPr>
        <a:xfrm>
          <a:off x="2382266" y="2681351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HotelInfo</a:t>
          </a:r>
          <a:endParaRPr lang="ko-KR" altLang="en-US" sz="1800" kern="1200" dirty="0"/>
        </a:p>
      </dsp:txBody>
      <dsp:txXfrm>
        <a:off x="2401765" y="2700850"/>
        <a:ext cx="1292468" cy="626735"/>
      </dsp:txXfrm>
    </dsp:sp>
    <dsp:sp modelId="{E9A05151-C95F-4552-848E-A048A586EC7F}">
      <dsp:nvSpPr>
        <dsp:cNvPr id="0" name=""/>
        <dsp:cNvSpPr/>
      </dsp:nvSpPr>
      <dsp:spPr>
        <a:xfrm rot="20404540">
          <a:off x="3687798" y="2855948"/>
          <a:ext cx="866581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66581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99424" y="2844896"/>
        <a:ext cx="43329" cy="43329"/>
      </dsp:txXfrm>
    </dsp:sp>
    <dsp:sp modelId="{E95A9105-7BA4-499F-85DB-A84781A8DED5}">
      <dsp:nvSpPr>
        <dsp:cNvPr id="0" name=""/>
        <dsp:cNvSpPr/>
      </dsp:nvSpPr>
      <dsp:spPr>
        <a:xfrm>
          <a:off x="4528444" y="2386038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HotelModel</a:t>
          </a:r>
          <a:endParaRPr lang="ko-KR" altLang="en-US" sz="1800" kern="1200" dirty="0"/>
        </a:p>
      </dsp:txBody>
      <dsp:txXfrm>
        <a:off x="4547943" y="2405537"/>
        <a:ext cx="1292468" cy="626735"/>
      </dsp:txXfrm>
    </dsp:sp>
    <dsp:sp modelId="{3564101A-DD70-4BCD-93EE-8EA222DBB64A}">
      <dsp:nvSpPr>
        <dsp:cNvPr id="0" name=""/>
        <dsp:cNvSpPr/>
      </dsp:nvSpPr>
      <dsp:spPr>
        <a:xfrm rot="3795748">
          <a:off x="3235774" y="3779567"/>
          <a:ext cx="173772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737727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4061195" y="3746736"/>
        <a:ext cx="86886" cy="86886"/>
      </dsp:txXfrm>
    </dsp:sp>
    <dsp:sp modelId="{48D7078B-D20F-442F-86C5-C5F7907C47FB}">
      <dsp:nvSpPr>
        <dsp:cNvPr id="0" name=""/>
        <dsp:cNvSpPr/>
      </dsp:nvSpPr>
      <dsp:spPr>
        <a:xfrm>
          <a:off x="4495543" y="4233275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HotelResgist</a:t>
          </a:r>
          <a:endParaRPr lang="ko-KR" altLang="en-US" sz="1800" kern="1200" dirty="0"/>
        </a:p>
      </dsp:txBody>
      <dsp:txXfrm>
        <a:off x="4515042" y="4252774"/>
        <a:ext cx="1292468" cy="626735"/>
      </dsp:txXfrm>
    </dsp:sp>
    <dsp:sp modelId="{AD12093B-FF54-4C4B-A0D1-6A323370CFCC}">
      <dsp:nvSpPr>
        <dsp:cNvPr id="0" name=""/>
        <dsp:cNvSpPr/>
      </dsp:nvSpPr>
      <dsp:spPr>
        <a:xfrm rot="2296586">
          <a:off x="3607213" y="3310554"/>
          <a:ext cx="991029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991029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077952" y="3296391"/>
        <a:ext cx="49551" cy="49551"/>
      </dsp:txXfrm>
    </dsp:sp>
    <dsp:sp modelId="{ED3AB67C-7B93-45AA-A80C-1E0A8377B324}">
      <dsp:nvSpPr>
        <dsp:cNvPr id="0" name=""/>
        <dsp:cNvSpPr/>
      </dsp:nvSpPr>
      <dsp:spPr>
        <a:xfrm>
          <a:off x="4491722" y="3295250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HotelVO</a:t>
          </a:r>
          <a:endParaRPr lang="ko-KR" altLang="en-US" sz="1800" kern="1200" dirty="0"/>
        </a:p>
      </dsp:txBody>
      <dsp:txXfrm>
        <a:off x="4511221" y="3314749"/>
        <a:ext cx="1292468" cy="626735"/>
      </dsp:txXfrm>
    </dsp:sp>
    <dsp:sp modelId="{0CF17E61-C9D3-4E71-AC1F-20279BF55C3A}">
      <dsp:nvSpPr>
        <dsp:cNvPr id="0" name=""/>
        <dsp:cNvSpPr/>
      </dsp:nvSpPr>
      <dsp:spPr>
        <a:xfrm rot="5847384">
          <a:off x="-206759" y="3934423"/>
          <a:ext cx="274908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2749084" y="10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1099055" y="3876309"/>
        <a:ext cx="137454" cy="137454"/>
      </dsp:txXfrm>
    </dsp:sp>
    <dsp:sp modelId="{52BE20B7-894C-46F1-89B8-4FB93A92867F}">
      <dsp:nvSpPr>
        <dsp:cNvPr id="0" name=""/>
        <dsp:cNvSpPr/>
      </dsp:nvSpPr>
      <dsp:spPr>
        <a:xfrm>
          <a:off x="989406" y="4975088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ReservInfo</a:t>
          </a:r>
          <a:endParaRPr lang="ko-KR" altLang="en-US" sz="1800" kern="1200" dirty="0"/>
        </a:p>
      </dsp:txBody>
      <dsp:txXfrm>
        <a:off x="1008905" y="4994587"/>
        <a:ext cx="1292468" cy="626735"/>
      </dsp:txXfrm>
    </dsp:sp>
    <dsp:sp modelId="{8406B485-A4B0-4BA6-8E52-7837D190B237}">
      <dsp:nvSpPr>
        <dsp:cNvPr id="0" name=""/>
        <dsp:cNvSpPr/>
      </dsp:nvSpPr>
      <dsp:spPr>
        <a:xfrm rot="17662448">
          <a:off x="2059179" y="4891474"/>
          <a:ext cx="89116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91164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82482" y="4879808"/>
        <a:ext cx="44558" cy="44558"/>
      </dsp:txXfrm>
    </dsp:sp>
    <dsp:sp modelId="{232A60F8-273A-46C4-9B09-04D52EC3986E}">
      <dsp:nvSpPr>
        <dsp:cNvPr id="0" name=""/>
        <dsp:cNvSpPr/>
      </dsp:nvSpPr>
      <dsp:spPr>
        <a:xfrm>
          <a:off x="2688650" y="4163353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ReservModel</a:t>
          </a:r>
          <a:endParaRPr lang="ko-KR" altLang="en-US" sz="1800" kern="1200" dirty="0"/>
        </a:p>
      </dsp:txBody>
      <dsp:txXfrm>
        <a:off x="2708149" y="4182852"/>
        <a:ext cx="1292468" cy="626735"/>
      </dsp:txXfrm>
    </dsp:sp>
    <dsp:sp modelId="{83B7664A-73F4-4667-847C-48946B90E6B7}">
      <dsp:nvSpPr>
        <dsp:cNvPr id="0" name=""/>
        <dsp:cNvSpPr/>
      </dsp:nvSpPr>
      <dsp:spPr>
        <a:xfrm rot="49012">
          <a:off x="2320855" y="5299751"/>
          <a:ext cx="33788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337880" y="10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481348" y="5301916"/>
        <a:ext cx="16894" cy="16894"/>
      </dsp:txXfrm>
    </dsp:sp>
    <dsp:sp modelId="{D331F749-A4D6-4F07-A9B1-E0A7A89BAA9A}">
      <dsp:nvSpPr>
        <dsp:cNvPr id="0" name=""/>
        <dsp:cNvSpPr/>
      </dsp:nvSpPr>
      <dsp:spPr>
        <a:xfrm>
          <a:off x="2658719" y="4979905"/>
          <a:ext cx="1331466" cy="6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ReservVO</a:t>
          </a:r>
          <a:endParaRPr lang="ko-KR" altLang="en-US" sz="1800" kern="1200" dirty="0"/>
        </a:p>
      </dsp:txBody>
      <dsp:txXfrm>
        <a:off x="2678218" y="4999404"/>
        <a:ext cx="1292468" cy="626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66DC6-D15D-4EBA-8226-4812E14BC765}">
      <dsp:nvSpPr>
        <dsp:cNvPr id="0" name=""/>
        <dsp:cNvSpPr/>
      </dsp:nvSpPr>
      <dsp:spPr>
        <a:xfrm>
          <a:off x="0" y="2440253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>
              <a:solidFill>
                <a:srgbClr val="FF0000"/>
              </a:solidFill>
            </a:rPr>
            <a:t>ClientMain</a:t>
          </a:r>
          <a:endParaRPr lang="ko-KR" altLang="en-US" sz="1500" kern="1200" dirty="0">
            <a:solidFill>
              <a:srgbClr val="FF0000"/>
            </a:solidFill>
          </a:endParaRPr>
        </a:p>
      </dsp:txBody>
      <dsp:txXfrm>
        <a:off x="19519" y="2459772"/>
        <a:ext cx="1293806" cy="627384"/>
      </dsp:txXfrm>
    </dsp:sp>
    <dsp:sp modelId="{4B89F6DD-F989-4263-A04E-616795686754}">
      <dsp:nvSpPr>
        <dsp:cNvPr id="0" name=""/>
        <dsp:cNvSpPr/>
      </dsp:nvSpPr>
      <dsp:spPr>
        <a:xfrm rot="14102571">
          <a:off x="-389294" y="1865532"/>
          <a:ext cx="2189675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2189675" y="10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 rot="10800000">
        <a:off x="650801" y="1821414"/>
        <a:ext cx="109483" cy="109483"/>
      </dsp:txXfrm>
    </dsp:sp>
    <dsp:sp modelId="{37B25A9B-B828-48ED-A4A3-F71BB3C3F004}">
      <dsp:nvSpPr>
        <dsp:cNvPr id="0" name=""/>
        <dsp:cNvSpPr/>
      </dsp:nvSpPr>
      <dsp:spPr>
        <a:xfrm>
          <a:off x="78240" y="645637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Start</a:t>
          </a:r>
          <a:endParaRPr lang="ko-KR" altLang="en-US" sz="1500" kern="1200" dirty="0"/>
        </a:p>
      </dsp:txBody>
      <dsp:txXfrm>
        <a:off x="97759" y="665156"/>
        <a:ext cx="1293806" cy="627384"/>
      </dsp:txXfrm>
    </dsp:sp>
    <dsp:sp modelId="{96E1903E-0003-421C-B20E-97DE4BD350C8}">
      <dsp:nvSpPr>
        <dsp:cNvPr id="0" name=""/>
        <dsp:cNvSpPr/>
      </dsp:nvSpPr>
      <dsp:spPr>
        <a:xfrm rot="17990998">
          <a:off x="1012619" y="2209866"/>
          <a:ext cx="1275115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1275115" y="10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618298" y="2188612"/>
        <a:ext cx="63755" cy="63755"/>
      </dsp:txXfrm>
    </dsp:sp>
    <dsp:sp modelId="{6376AE2A-0ABE-4346-AA70-A6BED21EA75C}">
      <dsp:nvSpPr>
        <dsp:cNvPr id="0" name=""/>
        <dsp:cNvSpPr/>
      </dsp:nvSpPr>
      <dsp:spPr>
        <a:xfrm>
          <a:off x="1967508" y="1334304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RegionSelection</a:t>
          </a:r>
          <a:endParaRPr lang="ko-KR" altLang="en-US" sz="1500" kern="1200" dirty="0"/>
        </a:p>
      </dsp:txBody>
      <dsp:txXfrm>
        <a:off x="1987027" y="1353823"/>
        <a:ext cx="1293806" cy="627384"/>
      </dsp:txXfrm>
    </dsp:sp>
    <dsp:sp modelId="{C5765BC6-C355-481A-8F05-E44939F81CAB}">
      <dsp:nvSpPr>
        <dsp:cNvPr id="0" name=""/>
        <dsp:cNvSpPr/>
      </dsp:nvSpPr>
      <dsp:spPr>
        <a:xfrm rot="21071937">
          <a:off x="3296875" y="1611692"/>
          <a:ext cx="590836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590836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577522" y="1607545"/>
        <a:ext cx="29541" cy="29541"/>
      </dsp:txXfrm>
    </dsp:sp>
    <dsp:sp modelId="{F89D9347-D79E-4908-B787-F1E180772935}">
      <dsp:nvSpPr>
        <dsp:cNvPr id="0" name=""/>
        <dsp:cNvSpPr/>
      </dsp:nvSpPr>
      <dsp:spPr>
        <a:xfrm>
          <a:off x="3884233" y="1243904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SEOUL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BUSAN</a:t>
          </a:r>
          <a:endParaRPr lang="ko-KR" altLang="en-US" sz="1500" kern="1200" dirty="0"/>
        </a:p>
      </dsp:txBody>
      <dsp:txXfrm>
        <a:off x="3903752" y="1263423"/>
        <a:ext cx="1293806" cy="627384"/>
      </dsp:txXfrm>
    </dsp:sp>
    <dsp:sp modelId="{9CE168C5-798D-4FDD-9872-63E52DDC6F83}">
      <dsp:nvSpPr>
        <dsp:cNvPr id="0" name=""/>
        <dsp:cNvSpPr/>
      </dsp:nvSpPr>
      <dsp:spPr>
        <a:xfrm rot="21234034">
          <a:off x="5215305" y="1533227"/>
          <a:ext cx="626129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626129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12717" y="1528198"/>
        <a:ext cx="31306" cy="31306"/>
      </dsp:txXfrm>
    </dsp:sp>
    <dsp:sp modelId="{030FBE5B-31AD-4029-B7C2-65E0B0663AD2}">
      <dsp:nvSpPr>
        <dsp:cNvPr id="0" name=""/>
        <dsp:cNvSpPr/>
      </dsp:nvSpPr>
      <dsp:spPr>
        <a:xfrm>
          <a:off x="5839663" y="1177375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AreaPageDisign</a:t>
          </a:r>
          <a:endParaRPr lang="ko-KR" altLang="en-US" sz="1500" kern="1200" dirty="0"/>
        </a:p>
      </dsp:txBody>
      <dsp:txXfrm>
        <a:off x="5859182" y="1196894"/>
        <a:ext cx="1293806" cy="627384"/>
      </dsp:txXfrm>
    </dsp:sp>
    <dsp:sp modelId="{628EE9E7-C33F-4839-8784-532409940142}">
      <dsp:nvSpPr>
        <dsp:cNvPr id="0" name=""/>
        <dsp:cNvSpPr/>
      </dsp:nvSpPr>
      <dsp:spPr>
        <a:xfrm rot="4100017">
          <a:off x="4855032" y="2099890"/>
          <a:ext cx="1147895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1147895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400282" y="2081816"/>
        <a:ext cx="57394" cy="57394"/>
      </dsp:txXfrm>
    </dsp:sp>
    <dsp:sp modelId="{BB7EDF12-EAEB-42E8-9FF3-F5B5C47E425B}">
      <dsp:nvSpPr>
        <dsp:cNvPr id="0" name=""/>
        <dsp:cNvSpPr/>
      </dsp:nvSpPr>
      <dsp:spPr>
        <a:xfrm>
          <a:off x="5640882" y="2310700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HotelItem</a:t>
          </a:r>
          <a:endParaRPr lang="ko-KR" altLang="en-US" sz="1500" kern="1200" dirty="0"/>
        </a:p>
      </dsp:txBody>
      <dsp:txXfrm>
        <a:off x="5660401" y="2330219"/>
        <a:ext cx="1293806" cy="627384"/>
      </dsp:txXfrm>
    </dsp:sp>
    <dsp:sp modelId="{6EBFC720-1A4D-44B2-ADDE-A6E40E7B74F0}">
      <dsp:nvSpPr>
        <dsp:cNvPr id="0" name=""/>
        <dsp:cNvSpPr/>
      </dsp:nvSpPr>
      <dsp:spPr>
        <a:xfrm rot="432330">
          <a:off x="6971850" y="2663107"/>
          <a:ext cx="475475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475475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97701" y="2661843"/>
        <a:ext cx="23773" cy="23773"/>
      </dsp:txXfrm>
    </dsp:sp>
    <dsp:sp modelId="{52F56C47-F650-4894-98FC-A3868BA9D94A}">
      <dsp:nvSpPr>
        <dsp:cNvPr id="0" name=""/>
        <dsp:cNvSpPr/>
      </dsp:nvSpPr>
      <dsp:spPr>
        <a:xfrm>
          <a:off x="7445448" y="2370338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DetailHotel</a:t>
          </a:r>
          <a:endParaRPr lang="ko-KR" altLang="en-US" sz="1500" kern="1200" dirty="0"/>
        </a:p>
      </dsp:txBody>
      <dsp:txXfrm>
        <a:off x="7464967" y="2389857"/>
        <a:ext cx="1293806" cy="627384"/>
      </dsp:txXfrm>
    </dsp:sp>
    <dsp:sp modelId="{78F63B1B-B28D-4F03-A8C8-20B5642CD5B4}">
      <dsp:nvSpPr>
        <dsp:cNvPr id="0" name=""/>
        <dsp:cNvSpPr/>
      </dsp:nvSpPr>
      <dsp:spPr>
        <a:xfrm rot="20297795">
          <a:off x="1312970" y="2659165"/>
          <a:ext cx="560707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560707" y="10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579306" y="2655771"/>
        <a:ext cx="28035" cy="28035"/>
      </dsp:txXfrm>
    </dsp:sp>
    <dsp:sp modelId="{515BECC5-2F98-4559-A044-A1ACC598E19A}">
      <dsp:nvSpPr>
        <dsp:cNvPr id="0" name=""/>
        <dsp:cNvSpPr/>
      </dsp:nvSpPr>
      <dsp:spPr>
        <a:xfrm>
          <a:off x="1853803" y="2232902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Login</a:t>
          </a:r>
          <a:endParaRPr lang="ko-KR" altLang="en-US" sz="1500" kern="1200" dirty="0"/>
        </a:p>
      </dsp:txBody>
      <dsp:txXfrm>
        <a:off x="1873322" y="2252421"/>
        <a:ext cx="1293806" cy="627384"/>
      </dsp:txXfrm>
    </dsp:sp>
    <dsp:sp modelId="{AAB3E58C-644A-4107-8A20-718180DBEF89}">
      <dsp:nvSpPr>
        <dsp:cNvPr id="0" name=""/>
        <dsp:cNvSpPr/>
      </dsp:nvSpPr>
      <dsp:spPr>
        <a:xfrm rot="2963899">
          <a:off x="3039494" y="2875439"/>
          <a:ext cx="842801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842801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39824" y="2864992"/>
        <a:ext cx="42140" cy="42140"/>
      </dsp:txXfrm>
    </dsp:sp>
    <dsp:sp modelId="{D33DC06B-D7A7-45BD-B451-EA302F282A3B}">
      <dsp:nvSpPr>
        <dsp:cNvPr id="0" name=""/>
        <dsp:cNvSpPr/>
      </dsp:nvSpPr>
      <dsp:spPr>
        <a:xfrm>
          <a:off x="3735141" y="2872801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RegistMember</a:t>
          </a:r>
          <a:endParaRPr lang="ko-KR" altLang="en-US" sz="1500" kern="1200" dirty="0"/>
        </a:p>
      </dsp:txBody>
      <dsp:txXfrm>
        <a:off x="3754660" y="2892320"/>
        <a:ext cx="1293806" cy="627384"/>
      </dsp:txXfrm>
    </dsp:sp>
    <dsp:sp modelId="{B64BDD94-F241-4B07-B83C-851AB7AC27A6}">
      <dsp:nvSpPr>
        <dsp:cNvPr id="0" name=""/>
        <dsp:cNvSpPr/>
      </dsp:nvSpPr>
      <dsp:spPr>
        <a:xfrm rot="4816059">
          <a:off x="878250" y="3302042"/>
          <a:ext cx="1094151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1094151" y="10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7972" y="3285312"/>
        <a:ext cx="54707" cy="54707"/>
      </dsp:txXfrm>
    </dsp:sp>
    <dsp:sp modelId="{AE2DA2E7-5160-4460-A6B3-AFF65D01680F}">
      <dsp:nvSpPr>
        <dsp:cNvPr id="0" name=""/>
        <dsp:cNvSpPr/>
      </dsp:nvSpPr>
      <dsp:spPr>
        <a:xfrm>
          <a:off x="1517806" y="3518657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MyPage</a:t>
          </a:r>
          <a:endParaRPr lang="ko-KR" altLang="en-US" sz="1500" kern="1200" dirty="0"/>
        </a:p>
      </dsp:txBody>
      <dsp:txXfrm>
        <a:off x="1537325" y="3538176"/>
        <a:ext cx="1293806" cy="627384"/>
      </dsp:txXfrm>
    </dsp:sp>
    <dsp:sp modelId="{E04D550D-9F1E-4DC4-A5C5-7E979936BB36}">
      <dsp:nvSpPr>
        <dsp:cNvPr id="0" name=""/>
        <dsp:cNvSpPr/>
      </dsp:nvSpPr>
      <dsp:spPr>
        <a:xfrm rot="3722444">
          <a:off x="2614187" y="4234471"/>
          <a:ext cx="890375" cy="21247"/>
        </a:xfrm>
        <a:custGeom>
          <a:avLst/>
          <a:gdLst/>
          <a:ahLst/>
          <a:cxnLst/>
          <a:rect l="0" t="0" r="0" b="0"/>
          <a:pathLst>
            <a:path>
              <a:moveTo>
                <a:pt x="0" y="10623"/>
              </a:moveTo>
              <a:lnTo>
                <a:pt x="890375" y="10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7115" y="4222835"/>
        <a:ext cx="44518" cy="44518"/>
      </dsp:txXfrm>
    </dsp:sp>
    <dsp:sp modelId="{0533BE25-895C-4D4B-91DE-BFFB4E0CDD0A}">
      <dsp:nvSpPr>
        <dsp:cNvPr id="0" name=""/>
        <dsp:cNvSpPr/>
      </dsp:nvSpPr>
      <dsp:spPr>
        <a:xfrm>
          <a:off x="3268098" y="4305109"/>
          <a:ext cx="1332844" cy="666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 err="1"/>
            <a:t>MyPageItem</a:t>
          </a:r>
          <a:endParaRPr lang="ko-KR" altLang="en-US" sz="1500" kern="1200" dirty="0"/>
        </a:p>
      </dsp:txBody>
      <dsp:txXfrm>
        <a:off x="3287617" y="4324628"/>
        <a:ext cx="1293806" cy="627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C3A9-F883-43EF-8589-8D5CEB9F5541}">
      <dsp:nvSpPr>
        <dsp:cNvPr id="0" name=""/>
        <dsp:cNvSpPr/>
      </dsp:nvSpPr>
      <dsp:spPr>
        <a:xfrm>
          <a:off x="534091" y="1252"/>
          <a:ext cx="5286218" cy="4554140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프로젝트 시연</a:t>
          </a:r>
        </a:p>
      </dsp:txBody>
      <dsp:txXfrm>
        <a:off x="1308240" y="668190"/>
        <a:ext cx="3737920" cy="32202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69BBD-0315-4A21-9537-DF7ACC011AA0}">
      <dsp:nvSpPr>
        <dsp:cNvPr id="0" name=""/>
        <dsp:cNvSpPr/>
      </dsp:nvSpPr>
      <dsp:spPr>
        <a:xfrm>
          <a:off x="0" y="608792"/>
          <a:ext cx="7480853" cy="2971713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bg1">
                  <a:lumMod val="95000"/>
                </a:schemeClr>
              </a:solidFill>
            </a:rPr>
            <a:t>언어</a:t>
          </a:r>
          <a:r>
            <a:rPr lang="en-US" altLang="ko-KR" sz="2400" kern="1200" dirty="0">
              <a:solidFill>
                <a:schemeClr val="bg1">
                  <a:lumMod val="95000"/>
                </a:schemeClr>
              </a:solidFill>
            </a:rPr>
            <a:t>:Java ver8</a:t>
          </a: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>
                  <a:lumMod val="95000"/>
                </a:schemeClr>
              </a:solidFill>
            </a:rPr>
            <a:t>IDE: Eclipse</a:t>
          </a: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>
                  <a:lumMod val="95000"/>
                </a:schemeClr>
              </a:solidFill>
            </a:rPr>
            <a:t>DBMS: Oracle </a:t>
          </a: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>
              <a:solidFill>
                <a:schemeClr val="bg1">
                  <a:lumMod val="95000"/>
                </a:schemeClr>
              </a:solidFill>
            </a:rPr>
            <a:t>OS: Window 10</a:t>
          </a:r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5067" y="753859"/>
        <a:ext cx="7190719" cy="2681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0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7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A7F6-0A58-455D-AEEC-FF44AE59CC1A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5B6B-23B3-41EE-ACA1-D320BABAC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235702-987E-4601-B356-0F2C0070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  <a14:imgEffect>
                      <a14:brightnessContrast bright="-78000" contrast="34000"/>
                    </a14:imgEffect>
                  </a14:imgLayer>
                </a14:imgProps>
              </a:ext>
            </a:extLst>
          </a:blip>
          <a:srcRect t="14773" b="1581"/>
          <a:stretch/>
        </p:blipFill>
        <p:spPr>
          <a:xfrm>
            <a:off x="-3" y="1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131" y="1355306"/>
            <a:ext cx="17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Swing Project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903" y="2093970"/>
            <a:ext cx="23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호텔예약시스템</a:t>
            </a:r>
            <a:endParaRPr lang="en-US" altLang="ko-KR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dist"/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 Bold" panose="020B0600000101010101"/>
            </a:endParaRPr>
          </a:p>
          <a:p>
            <a:pPr algn="dist"/>
            <a:endParaRPr lang="en-US" altLang="ko-KR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 Bold" panose="020B0600000101010101"/>
            </a:endParaRPr>
          </a:p>
          <a:p>
            <a:pPr algn="dist"/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 Bold" panose="020B0600000101010101"/>
              </a:rPr>
              <a:t>Hotel Reservation System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 Bold" panose="020B0600000101010101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3507" y="4657322"/>
            <a:ext cx="3303634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김용</a:t>
            </a:r>
            <a:r>
              <a:rPr lang="en-US" altLang="ko-KR" sz="14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이동규</a:t>
            </a:r>
            <a:endParaRPr lang="en-US" altLang="ko-KR" sz="14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16EE3-4EE0-4B89-B63A-9FC223762BA0}"/>
              </a:ext>
            </a:extLst>
          </p:cNvPr>
          <p:cNvSpPr/>
          <p:nvPr/>
        </p:nvSpPr>
        <p:spPr>
          <a:xfrm>
            <a:off x="2848319" y="1724638"/>
            <a:ext cx="3173888" cy="283578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3889" y="979854"/>
            <a:ext cx="22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207560" y="472023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79443D-CC4E-4009-8B5C-1C5FCE184DFF}"/>
              </a:ext>
            </a:extLst>
          </p:cNvPr>
          <p:cNvSpPr/>
          <p:nvPr/>
        </p:nvSpPr>
        <p:spPr>
          <a:xfrm flipV="1">
            <a:off x="319218" y="1639908"/>
            <a:ext cx="2927001" cy="45719"/>
          </a:xfrm>
          <a:prstGeom prst="rect">
            <a:avLst/>
          </a:prstGeom>
          <a:gradFill>
            <a:gsLst>
              <a:gs pos="100000">
                <a:schemeClr val="accent1">
                  <a:lumMod val="81000"/>
                  <a:lumOff val="19000"/>
                </a:schemeClr>
              </a:gs>
              <a:gs pos="0">
                <a:srgbClr val="FFC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60153603"/>
              </p:ext>
            </p:extLst>
          </p:nvPr>
        </p:nvGraphicFramePr>
        <p:xfrm>
          <a:off x="400877" y="1837848"/>
          <a:ext cx="7480853" cy="451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43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235702-987E-4601-B356-0F2C00709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2000"/>
                    </a14:imgEffect>
                    <a14:imgEffect>
                      <a14:brightnessContrast bright="-78000" contrast="34000"/>
                    </a14:imgEffect>
                  </a14:imgLayer>
                </a14:imgProps>
              </a:ext>
            </a:extLst>
          </a:blip>
          <a:srcRect t="14773" b="1581"/>
          <a:stretch/>
        </p:blipFill>
        <p:spPr>
          <a:xfrm>
            <a:off x="-3" y="1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661" y="1274285"/>
            <a:ext cx="17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Swing Project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273" y="2659559"/>
            <a:ext cx="2777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</a:t>
            </a:r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83446" y="4641446"/>
            <a:ext cx="330363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</a:t>
            </a:r>
            <a:r>
              <a:rPr lang="en-US" altLang="ko-KR" sz="16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이동규</a:t>
            </a:r>
            <a:endParaRPr lang="en-US" altLang="ko-KR" sz="16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16EE3-4EE0-4B89-B63A-9FC223762BA0}"/>
              </a:ext>
            </a:extLst>
          </p:cNvPr>
          <p:cNvSpPr/>
          <p:nvPr/>
        </p:nvSpPr>
        <p:spPr>
          <a:xfrm>
            <a:off x="2848319" y="1724638"/>
            <a:ext cx="3173888" cy="283578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4"/>
          <p:cNvSpPr txBox="1"/>
          <p:nvPr/>
        </p:nvSpPr>
        <p:spPr>
          <a:xfrm>
            <a:off x="-2" y="5420143"/>
            <a:ext cx="9144000" cy="12748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Github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주소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Abadi" panose="020B0604020202020204" pitchFamily="34" charset="0"/>
            </a:endParaRPr>
          </a:p>
          <a:p>
            <a:pPr lvl="0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이동규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: https://github.com/qowoeo948 </a:t>
            </a:r>
          </a:p>
          <a:p>
            <a:pPr lvl="0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김용 </a:t>
            </a:r>
            <a:r>
              <a:rPr lang="en-US" altLang="ko-KR" sz="2000" kern="1200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: https://github.com/dyd1047</a:t>
            </a:r>
            <a:endParaRPr lang="ko-KR" altLang="en-US" sz="2000" kern="1200" dirty="0">
              <a:solidFill>
                <a:schemeClr val="bg1">
                  <a:lumMod val="95000"/>
                </a:schemeClr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A4D8EC3-250C-409C-9C59-873EA9C0D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8" b="8150"/>
          <a:stretch/>
        </p:blipFill>
        <p:spPr>
          <a:xfrm>
            <a:off x="0" y="0"/>
            <a:ext cx="9144000" cy="52294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E43F1A-17FC-473F-8494-D8A1DFC95EF4}"/>
              </a:ext>
            </a:extLst>
          </p:cNvPr>
          <p:cNvSpPr/>
          <p:nvPr/>
        </p:nvSpPr>
        <p:spPr>
          <a:xfrm>
            <a:off x="0" y="-45567"/>
            <a:ext cx="9144000" cy="527503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73A200-D5AD-48BE-8DA0-82DCC3BFA324}"/>
              </a:ext>
            </a:extLst>
          </p:cNvPr>
          <p:cNvSpPr/>
          <p:nvPr/>
        </p:nvSpPr>
        <p:spPr>
          <a:xfrm>
            <a:off x="924927" y="946441"/>
            <a:ext cx="7294146" cy="496788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5CE2F-CC8C-4C28-B71C-C74D690D2CA4}"/>
              </a:ext>
            </a:extLst>
          </p:cNvPr>
          <p:cNvSpPr txBox="1"/>
          <p:nvPr/>
        </p:nvSpPr>
        <p:spPr>
          <a:xfrm>
            <a:off x="6603434" y="560975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2ACD4-D03A-42A7-B0B5-0ADDB9C89916}"/>
              </a:ext>
            </a:extLst>
          </p:cNvPr>
          <p:cNvSpPr txBox="1"/>
          <p:nvPr/>
        </p:nvSpPr>
        <p:spPr>
          <a:xfrm>
            <a:off x="1314796" y="863899"/>
            <a:ext cx="6514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산출물 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(ERD,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간 관계도</a:t>
            </a: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시연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00050" indent="-400050">
              <a:lnSpc>
                <a:spcPct val="300000"/>
              </a:lnSpc>
              <a:buAutoNum type="romanUcPeriod"/>
            </a:pP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858C6-1B10-44A3-98AF-0DF184664D1D}"/>
              </a:ext>
            </a:extLst>
          </p:cNvPr>
          <p:cNvSpPr txBox="1"/>
          <p:nvPr/>
        </p:nvSpPr>
        <p:spPr>
          <a:xfrm>
            <a:off x="749877" y="5525630"/>
            <a:ext cx="5094061" cy="99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3600" dirty="0">
                <a:gradFill>
                  <a:gsLst>
                    <a:gs pos="100000">
                      <a:schemeClr val="accent1">
                        <a:lumMod val="81000"/>
                        <a:lumOff val="19000"/>
                      </a:schemeClr>
                    </a:gs>
                    <a:gs pos="0">
                      <a:srgbClr val="FFC000"/>
                    </a:gs>
                  </a:gsLst>
                  <a:lin ang="36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Swing </a:t>
            </a:r>
          </a:p>
          <a:p>
            <a:pPr>
              <a:lnSpc>
                <a:spcPct val="80000"/>
              </a:lnSpc>
            </a:pPr>
            <a:r>
              <a:rPr lang="en-US" altLang="ko-KR" sz="3600" dirty="0">
                <a:gradFill>
                  <a:gsLst>
                    <a:gs pos="100000">
                      <a:schemeClr val="accent1">
                        <a:lumMod val="81000"/>
                        <a:lumOff val="19000"/>
                      </a:schemeClr>
                    </a:gs>
                    <a:gs pos="0">
                      <a:srgbClr val="FFC000"/>
                    </a:gs>
                  </a:gsLst>
                  <a:lin ang="3600000" scaled="0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5BD4B-952E-4FEF-A9F2-B8767C3295C7}"/>
              </a:ext>
            </a:extLst>
          </p:cNvPr>
          <p:cNvSpPr/>
          <p:nvPr/>
        </p:nvSpPr>
        <p:spPr>
          <a:xfrm>
            <a:off x="852055" y="6521415"/>
            <a:ext cx="1842654" cy="45719"/>
          </a:xfrm>
          <a:prstGeom prst="rect">
            <a:avLst/>
          </a:prstGeom>
          <a:gradFill>
            <a:gsLst>
              <a:gs pos="100000">
                <a:schemeClr val="accent1">
                  <a:lumMod val="81000"/>
                  <a:lumOff val="19000"/>
                </a:schemeClr>
              </a:gs>
              <a:gs pos="0">
                <a:srgbClr val="FFC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 remote key">
            <a:extLst>
              <a:ext uri="{FF2B5EF4-FFF2-40B4-BE49-F238E27FC236}">
                <a16:creationId xmlns:a16="http://schemas.microsoft.com/office/drawing/2014/main" id="{4D6FC71C-9A1D-457E-9741-086E889B9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4" b="4450"/>
          <a:stretch/>
        </p:blipFill>
        <p:spPr bwMode="auto">
          <a:xfrm>
            <a:off x="914400" y="1328972"/>
            <a:ext cx="7315200" cy="442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8438" y="730167"/>
            <a:ext cx="22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E453DF-016B-4D8F-9A68-C75E2BD3E581}"/>
              </a:ext>
            </a:extLst>
          </p:cNvPr>
          <p:cNvSpPr/>
          <p:nvPr/>
        </p:nvSpPr>
        <p:spPr>
          <a:xfrm>
            <a:off x="467140" y="1328972"/>
            <a:ext cx="8110330" cy="484322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819488" y="405681"/>
            <a:ext cx="1159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44" y="1298273"/>
            <a:ext cx="2285912" cy="85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 예약 시스템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331" y="2218845"/>
            <a:ext cx="7236566" cy="41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배경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평소 유용하다고 생각해왔던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 구현해보고 싶었던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 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기능과 가장 일치하였음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개발목표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Swing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통한 디자인을 활용하여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			 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 등록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호텔예약 구현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데이터베이스 연동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300000"/>
              </a:lnSpc>
            </a:pP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98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3889" y="979854"/>
            <a:ext cx="22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일정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207560" y="472023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79443D-CC4E-4009-8B5C-1C5FCE184DFF}"/>
              </a:ext>
            </a:extLst>
          </p:cNvPr>
          <p:cNvSpPr/>
          <p:nvPr/>
        </p:nvSpPr>
        <p:spPr>
          <a:xfrm flipV="1">
            <a:off x="319218" y="1639908"/>
            <a:ext cx="2927001" cy="45719"/>
          </a:xfrm>
          <a:prstGeom prst="rect">
            <a:avLst/>
          </a:prstGeom>
          <a:gradFill>
            <a:gsLst>
              <a:gs pos="100000">
                <a:schemeClr val="accent1">
                  <a:lumMod val="81000"/>
                  <a:lumOff val="19000"/>
                </a:schemeClr>
              </a:gs>
              <a:gs pos="0">
                <a:srgbClr val="FFC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02138863"/>
              </p:ext>
            </p:extLst>
          </p:nvPr>
        </p:nvGraphicFramePr>
        <p:xfrm>
          <a:off x="400877" y="1837848"/>
          <a:ext cx="7480853" cy="451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6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4517" y="392097"/>
            <a:ext cx="407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산출물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간 관계도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AdminPackage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페이지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197223" y="84321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689815421"/>
              </p:ext>
            </p:extLst>
          </p:nvPr>
        </p:nvGraphicFramePr>
        <p:xfrm>
          <a:off x="251422" y="922214"/>
          <a:ext cx="6096000" cy="5645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Diagram group"/>
          <p:cNvGrpSpPr/>
          <p:nvPr/>
        </p:nvGrpSpPr>
        <p:grpSpPr>
          <a:xfrm>
            <a:off x="5554941" y="671713"/>
            <a:ext cx="1427949" cy="713974"/>
            <a:chOff x="4333154" y="197790"/>
            <a:chExt cx="1427949" cy="713974"/>
          </a:xfrm>
          <a:scene3d>
            <a:camera prst="isometricOffAxis2Left" zoom="95000"/>
            <a:lightRig rig="flat" dir="t"/>
          </a:scene3d>
        </p:grpSpPr>
        <p:grpSp>
          <p:nvGrpSpPr>
            <p:cNvPr id="14" name="그룹 13"/>
            <p:cNvGrpSpPr/>
            <p:nvPr/>
          </p:nvGrpSpPr>
          <p:grpSpPr>
            <a:xfrm>
              <a:off x="4333154" y="197790"/>
              <a:ext cx="1427949" cy="713974"/>
              <a:chOff x="4333154" y="197790"/>
              <a:chExt cx="1427949" cy="71397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333154" y="197790"/>
                <a:ext cx="1427949" cy="713974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4"/>
              <p:cNvSpPr txBox="1"/>
              <p:nvPr/>
            </p:nvSpPr>
            <p:spPr>
              <a:xfrm>
                <a:off x="4354066" y="218702"/>
                <a:ext cx="1386125" cy="6721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/>
                  <a:t>DB</a:t>
                </a:r>
                <a:endParaRPr lang="ko-KR" altLang="en-US" sz="2000" kern="1200" dirty="0"/>
              </a:p>
            </p:txBody>
          </p:sp>
        </p:grpSp>
      </p:grpSp>
      <p:grpSp>
        <p:nvGrpSpPr>
          <p:cNvPr id="17" name="Diagram group"/>
          <p:cNvGrpSpPr/>
          <p:nvPr/>
        </p:nvGrpSpPr>
        <p:grpSpPr>
          <a:xfrm>
            <a:off x="7003802" y="827129"/>
            <a:ext cx="1427949" cy="713974"/>
            <a:chOff x="4333154" y="197790"/>
            <a:chExt cx="1427949" cy="713974"/>
          </a:xfrm>
          <a:scene3d>
            <a:camera prst="isometricOffAxis2Left" zoom="95000"/>
            <a:lightRig rig="flat" dir="t"/>
          </a:scene3d>
        </p:grpSpPr>
        <p:grpSp>
          <p:nvGrpSpPr>
            <p:cNvPr id="18" name="그룹 17"/>
            <p:cNvGrpSpPr/>
            <p:nvPr/>
          </p:nvGrpSpPr>
          <p:grpSpPr>
            <a:xfrm>
              <a:off x="4333154" y="197790"/>
              <a:ext cx="1427949" cy="713974"/>
              <a:chOff x="4333154" y="197790"/>
              <a:chExt cx="1427949" cy="713974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4333154" y="197790"/>
                <a:ext cx="1427949" cy="713974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모서리가 둥근 직사각형 4"/>
              <p:cNvSpPr txBox="1"/>
              <p:nvPr/>
            </p:nvSpPr>
            <p:spPr>
              <a:xfrm>
                <a:off x="4354066" y="218702"/>
                <a:ext cx="1386125" cy="6721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/>
                  <a:t>Page</a:t>
                </a:r>
                <a:endParaRPr lang="ko-KR" altLang="en-US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0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4517" y="392097"/>
            <a:ext cx="407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산출물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 간 관계도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2000" dirty="0" err="1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ClientPackage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고객 페이지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197223" y="84321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882782079"/>
              </p:ext>
            </p:extLst>
          </p:nvPr>
        </p:nvGraphicFramePr>
        <p:xfrm>
          <a:off x="251420" y="922214"/>
          <a:ext cx="8803127" cy="5645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Diagram group"/>
          <p:cNvGrpSpPr/>
          <p:nvPr/>
        </p:nvGrpSpPr>
        <p:grpSpPr>
          <a:xfrm>
            <a:off x="5554941" y="671713"/>
            <a:ext cx="1427949" cy="713974"/>
            <a:chOff x="4333154" y="197790"/>
            <a:chExt cx="1427949" cy="713974"/>
          </a:xfrm>
          <a:scene3d>
            <a:camera prst="isometricOffAxis2Left" zoom="95000"/>
            <a:lightRig rig="flat" dir="t"/>
          </a:scene3d>
        </p:grpSpPr>
        <p:grpSp>
          <p:nvGrpSpPr>
            <p:cNvPr id="14" name="그룹 13"/>
            <p:cNvGrpSpPr/>
            <p:nvPr/>
          </p:nvGrpSpPr>
          <p:grpSpPr>
            <a:xfrm>
              <a:off x="4333154" y="197790"/>
              <a:ext cx="1427949" cy="713974"/>
              <a:chOff x="4333154" y="197790"/>
              <a:chExt cx="1427949" cy="71397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333154" y="197790"/>
                <a:ext cx="1427949" cy="713974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모서리가 둥근 직사각형 4"/>
              <p:cNvSpPr txBox="1"/>
              <p:nvPr/>
            </p:nvSpPr>
            <p:spPr>
              <a:xfrm>
                <a:off x="4354066" y="218702"/>
                <a:ext cx="1386125" cy="6721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/>
                  <a:t>DB</a:t>
                </a:r>
                <a:endParaRPr lang="ko-KR" altLang="en-US" sz="2000" kern="1200" dirty="0"/>
              </a:p>
            </p:txBody>
          </p:sp>
        </p:grpSp>
      </p:grpSp>
      <p:grpSp>
        <p:nvGrpSpPr>
          <p:cNvPr id="17" name="Diagram group"/>
          <p:cNvGrpSpPr/>
          <p:nvPr/>
        </p:nvGrpSpPr>
        <p:grpSpPr>
          <a:xfrm>
            <a:off x="6982890" y="837068"/>
            <a:ext cx="1427949" cy="713974"/>
            <a:chOff x="4333154" y="197790"/>
            <a:chExt cx="1427949" cy="713974"/>
          </a:xfrm>
          <a:scene3d>
            <a:camera prst="isometricOffAxis2Left" zoom="95000"/>
            <a:lightRig rig="flat" dir="t"/>
          </a:scene3d>
        </p:grpSpPr>
        <p:grpSp>
          <p:nvGrpSpPr>
            <p:cNvPr id="18" name="그룹 17"/>
            <p:cNvGrpSpPr/>
            <p:nvPr/>
          </p:nvGrpSpPr>
          <p:grpSpPr>
            <a:xfrm>
              <a:off x="4333154" y="197790"/>
              <a:ext cx="1427949" cy="713974"/>
              <a:chOff x="4333154" y="197790"/>
              <a:chExt cx="1427949" cy="713974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4333154" y="197790"/>
                <a:ext cx="1427949" cy="713974"/>
              </a:xfrm>
              <a:prstGeom prst="roundRect">
                <a:avLst>
                  <a:gd name="adj" fmla="val 10000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모서리가 둥근 직사각형 4"/>
              <p:cNvSpPr txBox="1"/>
              <p:nvPr/>
            </p:nvSpPr>
            <p:spPr>
              <a:xfrm>
                <a:off x="4354066" y="218702"/>
                <a:ext cx="1386125" cy="6721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lvl="0" algn="ctr" defTabSz="8890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000" dirty="0"/>
                  <a:t>Page</a:t>
                </a:r>
                <a:endParaRPr lang="ko-KR" altLang="en-US" sz="20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735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4517" y="392097"/>
            <a:ext cx="407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(ERD)</a:t>
            </a:r>
          </a:p>
          <a:p>
            <a:r>
              <a:rPr lang="en-US" altLang="ko-KR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197223" y="84321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4" y="1184510"/>
            <a:ext cx="1617366" cy="20077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21" y="1099983"/>
            <a:ext cx="1171725" cy="20922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2" y="3192275"/>
            <a:ext cx="1617366" cy="20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1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44517" y="392097"/>
            <a:ext cx="228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시연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197223" y="84321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71124209"/>
              </p:ext>
            </p:extLst>
          </p:nvPr>
        </p:nvGraphicFramePr>
        <p:xfrm>
          <a:off x="1524000" y="1396999"/>
          <a:ext cx="6096000" cy="455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3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0522" y="798602"/>
            <a:ext cx="292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역할분담 및 느낀 점</a:t>
            </a:r>
            <a:endParaRPr lang="en-US" altLang="ko-KR" sz="2000" dirty="0">
              <a:ln>
                <a:solidFill>
                  <a:srgbClr val="1AB29D">
                    <a:alpha val="3000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DC86B-48AA-47E5-97E0-779A9743C68F}"/>
              </a:ext>
            </a:extLst>
          </p:cNvPr>
          <p:cNvSpPr txBox="1"/>
          <p:nvPr/>
        </p:nvSpPr>
        <p:spPr>
          <a:xfrm>
            <a:off x="729427" y="447641"/>
            <a:ext cx="124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rgbClr val="1AB29D">
                      <a:alpha val="3000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93CA47-1B9E-4B5F-98C1-36B6EC129003}"/>
              </a:ext>
            </a:extLst>
          </p:cNvPr>
          <p:cNvSpPr txBox="1"/>
          <p:nvPr/>
        </p:nvSpPr>
        <p:spPr>
          <a:xfrm>
            <a:off x="2643852" y="2897387"/>
            <a:ext cx="2285912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6000" dirty="0">
              <a:gradFill>
                <a:gsLst>
                  <a:gs pos="100000">
                    <a:schemeClr val="accent1">
                      <a:lumMod val="81000"/>
                      <a:lumOff val="19000"/>
                    </a:schemeClr>
                  </a:gs>
                  <a:gs pos="0">
                    <a:srgbClr val="FFC000"/>
                  </a:gs>
                </a:gsLst>
                <a:lin ang="3600000" scaled="0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9845" y="1707573"/>
            <a:ext cx="2133043" cy="4305600"/>
            <a:chOff x="0" y="207654"/>
            <a:chExt cx="7480853" cy="430560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207654"/>
              <a:ext cx="7480853" cy="43056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4"/>
            <p:cNvSpPr txBox="1"/>
            <p:nvPr/>
          </p:nvSpPr>
          <p:spPr>
            <a:xfrm>
              <a:off x="210182" y="417836"/>
              <a:ext cx="7060489" cy="3885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kern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모서리가 둥근 직사각형 4"/>
          <p:cNvSpPr txBox="1"/>
          <p:nvPr/>
        </p:nvSpPr>
        <p:spPr>
          <a:xfrm>
            <a:off x="679775" y="1893886"/>
            <a:ext cx="2013183" cy="38852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김용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Client Package</a:t>
            </a:r>
          </a:p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디자인 </a:t>
            </a:r>
            <a:endParaRPr lang="en-US" altLang="ko-KR" sz="2000" kern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84678" y="1683704"/>
            <a:ext cx="2133043" cy="4305600"/>
            <a:chOff x="153728" y="207654"/>
            <a:chExt cx="7480853" cy="43056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53728" y="207654"/>
              <a:ext cx="7480853" cy="43056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 txBox="1"/>
            <p:nvPr/>
          </p:nvSpPr>
          <p:spPr>
            <a:xfrm>
              <a:off x="363907" y="231523"/>
              <a:ext cx="7060489" cy="3885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</a:rPr>
                <a:t>이동규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20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kern="1200" dirty="0">
                  <a:solidFill>
                    <a:schemeClr val="bg1">
                      <a:lumMod val="95000"/>
                    </a:schemeClr>
                  </a:solidFill>
                </a:rPr>
                <a:t>Admin Package</a:t>
              </a:r>
            </a:p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DB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</a:rPr>
                <a:t>설계</a:t>
              </a:r>
              <a:endParaRPr lang="ko-KR" altLang="en-US" sz="2000" kern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287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 Bold</vt:lpstr>
      <vt:lpstr>나눔스퀘어</vt:lpstr>
      <vt:lpstr>Arial</vt:lpstr>
      <vt:lpstr>Calibri</vt:lpstr>
      <vt:lpstr>나눔스퀘어 ExtraBold</vt:lpstr>
      <vt:lpstr>Abadi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namkyung</dc:creator>
  <cp:lastModifiedBy>김 용</cp:lastModifiedBy>
  <cp:revision>278</cp:revision>
  <dcterms:created xsi:type="dcterms:W3CDTF">2017-01-14T23:40:12Z</dcterms:created>
  <dcterms:modified xsi:type="dcterms:W3CDTF">2020-12-01T07:00:14Z</dcterms:modified>
</cp:coreProperties>
</file>