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tableStyles" Target="tableStyle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8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10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93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1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9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6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6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%PDF-1.7</a:t>
            </a:r>
          </a:p>
        </p:txBody>
      </p:sp>
    </p:spTree>
    <p:extLst>
      <p:ext uri="{BB962C8B-B14F-4D97-AF65-F5344CB8AC3E}">
        <p14:creationId xmlns:p14="http://schemas.microsoft.com/office/powerpoint/2010/main" val="331265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&lt;&lt;/Type/Page/Parent 2 0 R/Resources&lt;&lt;/ExtGState&lt;&lt;/GS5 5 0 R/GS9 9 0 R&gt;&gt;/XObject&lt;&lt;/Image6 6 0 R/Image7 7 0 R/Meta22 22 0 R/Image23 23 0 R&gt;&gt;/Font&lt;&lt;/F1 10 0 R/F2 15 0 R/F3 17 0 R/F4 25 0 R&gt;&gt;/ProcSet[/PDF/Text/ImageB/ImageC/ImageI] &gt;&gt;/MediaBox[ 0 0 907.5 510] </a:t>
            </a:r>
            <a:r>
              <a:rPr lang="en-US" altLang="zh-CN"/>
              <a:t>/Contents 4 0 R/Group&lt;&lt;/Type/Group/S/Transparency/CS/DeviceRGB&gt;&gt;/Tabs/S/StructParents 0&gt;&gt;</a:t>
            </a:r>
          </a:p>
        </p:txBody>
      </p:sp>
    </p:spTree>
    <p:extLst>
      <p:ext uri="{BB962C8B-B14F-4D97-AF65-F5344CB8AC3E}">
        <p14:creationId xmlns:p14="http://schemas.microsoft.com/office/powerpoint/2010/main" val="40336367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18 0 obj</a:t>
            </a:r>
          </a:p>
        </p:txBody>
      </p:sp>
    </p:spTree>
    <p:extLst>
      <p:ext uri="{BB962C8B-B14F-4D97-AF65-F5344CB8AC3E}">
        <p14:creationId xmlns:p14="http://schemas.microsoft.com/office/powerpoint/2010/main" val="36869132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[ 19 0 R] </a:t>
            </a:r>
          </a:p>
        </p:txBody>
      </p:sp>
    </p:spTree>
    <p:extLst>
      <p:ext uri="{BB962C8B-B14F-4D97-AF65-F5344CB8AC3E}">
        <p14:creationId xmlns:p14="http://schemas.microsoft.com/office/powerpoint/2010/main" val="21930430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9631782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19 0 obj</a:t>
            </a:r>
          </a:p>
        </p:txBody>
      </p:sp>
    </p:spTree>
    <p:extLst>
      <p:ext uri="{BB962C8B-B14F-4D97-AF65-F5344CB8AC3E}">
        <p14:creationId xmlns:p14="http://schemas.microsoft.com/office/powerpoint/2010/main" val="16014890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&lt;&lt;/BaseFont/BCDGEE+SimSun/Subtype/CIDFontType2/Type/Font/CIDToGIDMap/Identity/DW 1000/CIDSystemInfo 20 0 R/FontDescriptor 21 0 R/W 552 0 R&gt;&gt;</a:t>
            </a:r>
          </a:p>
        </p:txBody>
      </p:sp>
    </p:spTree>
    <p:extLst>
      <p:ext uri="{BB962C8B-B14F-4D97-AF65-F5344CB8AC3E}">
        <p14:creationId xmlns:p14="http://schemas.microsoft.com/office/powerpoint/2010/main" val="2797436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218851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20 0 obj</a:t>
            </a:r>
          </a:p>
        </p:txBody>
      </p:sp>
    </p:spTree>
    <p:extLst>
      <p:ext uri="{BB962C8B-B14F-4D97-AF65-F5344CB8AC3E}">
        <p14:creationId xmlns:p14="http://schemas.microsoft.com/office/powerpoint/2010/main" val="14681269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&lt;&lt;/Ordering(Identity) /Registry(Adobe) /Supplement 0&gt;&gt;</a:t>
            </a:r>
          </a:p>
        </p:txBody>
      </p:sp>
    </p:spTree>
    <p:extLst>
      <p:ext uri="{BB962C8B-B14F-4D97-AF65-F5344CB8AC3E}">
        <p14:creationId xmlns:p14="http://schemas.microsoft.com/office/powerpoint/2010/main" val="31268070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5206712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21 0 obj</a:t>
            </a:r>
          </a:p>
        </p:txBody>
      </p:sp>
    </p:spTree>
    <p:extLst>
      <p:ext uri="{BB962C8B-B14F-4D97-AF65-F5344CB8AC3E}">
        <p14:creationId xmlns:p14="http://schemas.microsoft.com/office/powerpoint/2010/main" val="345881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9128212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&lt;&lt;/Type/FontDescriptor/FontName/BCDGEE+SimSun/Flags 32/ItalicAngle 0/Ascent 859/Descent -141/CapHeight 859/AvgWidth 500/MaxWidth 1008/FontWeight 400/XHeight 250/Leading 141/StemV 50/FontBBox[ -8 -141 1000 859] /FontFile2 551 0 R&gt;&gt;</a:t>
            </a:r>
          </a:p>
        </p:txBody>
      </p:sp>
    </p:spTree>
    <p:extLst>
      <p:ext uri="{BB962C8B-B14F-4D97-AF65-F5344CB8AC3E}">
        <p14:creationId xmlns:p14="http://schemas.microsoft.com/office/powerpoint/2010/main" val="20771000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2248107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22 0 obj</a:t>
            </a:r>
          </a:p>
        </p:txBody>
      </p:sp>
    </p:spTree>
    <p:extLst>
      <p:ext uri="{BB962C8B-B14F-4D97-AF65-F5344CB8AC3E}">
        <p14:creationId xmlns:p14="http://schemas.microsoft.com/office/powerpoint/2010/main" val="24421010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&lt;&lt;/Type/XObject/Subtype/Form/Resources&lt;&lt;/ExtGState&lt;&lt;/GS9 9 0 R&gt;&gt;&gt;&gt;/BBox[ 0 0 53.968 46.154] /Matrix[ 1.3341 0 0 1.56 0 0] /Filter/FlateDecode/Length 39926&gt;&gt;</a:t>
            </a:r>
          </a:p>
        </p:txBody>
      </p:sp>
    </p:spTree>
    <p:extLst>
      <p:ext uri="{BB962C8B-B14F-4D97-AF65-F5344CB8AC3E}">
        <p14:creationId xmlns:p14="http://schemas.microsoft.com/office/powerpoint/2010/main" val="21331888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4740928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x??}??,=???????€?))%??`??e8&gt;???3??ZC?{??x&gt;?YK?q??g}?`&gt;???UG?/??Z??????#?g????g???O??7p??@?&lt;?o???????u?G{
€^????9&lt;mOr?????????y?Y????€Z&gt;e???s??{????~?5&gt;??3???????+?g???&gt;?^??Emu??^?9o????6€?=??EeU?Z??(?A?x??u???V?*??=??&lt;1????????/????o???y?????????????_???{?,?i$?g?,???O??L?1?Cb0???^?Wb?jk?????,Ww???3?n?&gt;A{?&gt;????????=????~??5?Z??u?^??3_{???_????????-_?%?_R?u
?N??????9|???=??????W???9????E0?K=??????????????N??a?????????€??[t?c@?2????:9??x?c@?</a:t>
            </a:r>
            <a:br>
              <a:rPr lang="en-US" altLang="zh-CN"/>
            </a:br>
            <a:r>
              <a:rPr lang="en-US" altLang="zh-CN"/>
              <a:t>?&gt;c\??6</a:t>
            </a:r>
            <a:r>
              <a:rPr lang="pt-BR" altLang="zh-CN"/>
              <a:t>??j?;?????-?e???^,??D????#V??$??S??€k?X?E?81*{e?P?I?&lt;.F?$?E?t??m??&gt;??a?[??UEn?&gt;1"?qL???Vp??xn??i??</a:t>
            </a:r>
          </a:p>
        </p:txBody>
      </p:sp>
    </p:spTree>
    <p:extLst>
      <p:ext uri="{BB962C8B-B14F-4D97-AF65-F5344CB8AC3E}">
        <p14:creationId xmlns:p14="http://schemas.microsoft.com/office/powerpoint/2010/main" val="31288015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?c9P???L???????J?&gt;??k?f@?3p???$?r??????(s?hFK_??SZ2p?????{??S?4@H?^?</a:t>
            </a:r>
          </a:p>
        </p:txBody>
      </p:sp>
    </p:spTree>
    <p:extLst>
      <p:ext uri="{BB962C8B-B14F-4D97-AF65-F5344CB8AC3E}">
        <p14:creationId xmlns:p14="http://schemas.microsoft.com/office/powerpoint/2010/main" val="24853504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&lt;8m???kN?&gt;?g?u?&amp;Oi?0?g?????+?9m?i?V?X???Z?€rf&gt;e??n????M???M?Y??#?m?????j7`???Wk?MTS???Y???Z7?eNR?"y??q3u}-???Z??|?????Y?@v;[????Ee????U?1\%y%[??e?R?n??&amp;??q?^€?x	???????Y??e_?????o&lt;Q????E????m?)??3P???w???z??8??
{qyX^??b??p,??k?Xb^n??:???[?O??G?|#QrSn?z??B-/?</a:t>
            </a:r>
          </a:p>
        </p:txBody>
      </p:sp>
    </p:spTree>
    <p:extLst>
      <p:ext uri="{BB962C8B-B14F-4D97-AF65-F5344CB8AC3E}">
        <p14:creationId xmlns:p14="http://schemas.microsoft.com/office/powerpoint/2010/main" val="3255861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6€??Q?????c??Z?	P</a:t>
            </a:r>
            <a:br>
              <a:rPr lang="en-US" altLang="zh-CN"/>
            </a:br>
            <a:r>
              <a:rPr lang="en-US" altLang="zh-CN"/>
              <a:t>??*/"?3??]?@?#???	?G??????b????q??????[?4}??Jt??+Q3P???7?b7x?6 ???}</a:t>
            </a:r>
            <a:r>
              <a:rPr lang="pl-PL" altLang="zh-CN"/>
              <a:t>?V{1~?O?_?????4???5?X?????W????^Lz??????X?d5???&amp;??/O6?7?$??f?=+5??/???w?vD??2y?_?i?d??????7k??NT??%?n?M?_????D{:-</a:t>
            </a:r>
          </a:p>
        </p:txBody>
      </p:sp>
    </p:spTree>
    <p:extLst>
      <p:ext uri="{BB962C8B-B14F-4D97-AF65-F5344CB8AC3E}">
        <p14:creationId xmlns:p14="http://schemas.microsoft.com/office/powerpoint/2010/main" val="33219193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U??0e+L?f??????M???\W</a:t>
            </a:r>
          </a:p>
        </p:txBody>
      </p:sp>
    </p:spTree>
    <p:extLst>
      <p:ext uri="{BB962C8B-B14F-4D97-AF65-F5344CB8AC3E}">
        <p14:creationId xmlns:p14="http://schemas.microsoft.com/office/powerpoint/2010/main" val="2598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4 0 obj</a:t>
            </a:r>
          </a:p>
        </p:txBody>
      </p:sp>
    </p:spTree>
    <p:extLst>
      <p:ext uri="{BB962C8B-B14F-4D97-AF65-F5344CB8AC3E}">
        <p14:creationId xmlns:p14="http://schemas.microsoft.com/office/powerpoint/2010/main" val="38316818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 =?&amp;???f?&gt;fN??????g???i?l?l???xzy}???@???x&gt;h??-()?c</a:t>
            </a:r>
            <a:br>
              <a:rPr lang="en-US" altLang="zh-CN"/>
            </a:br>
            <a:r>
              <a:rPr lang="en-US" altLang="zh-CN"/>
              <a:t>O?cq?|?0v???G?)???&gt;?????z??????,o?}?q???d?X??w?B????z:
6???pu???????</a:t>
            </a:r>
          </a:p>
        </p:txBody>
      </p:sp>
    </p:spTree>
    <p:extLst>
      <p:ext uri="{BB962C8B-B14F-4D97-AF65-F5344CB8AC3E}">
        <p14:creationId xmlns:p14="http://schemas.microsoft.com/office/powerpoint/2010/main" val="19761782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?ac??????b????????`G"J	z?N????w????3????</a:t>
            </a:r>
            <a:r>
              <a:rPr lang="pl-PL" altLang="zh-CN"/>
              <a:t>?`?"?p+2`?]?????Wd???&gt;d??^z?_?8Q?????C???K?8??2?d?:,T?\$??Y?ASZ??k(F	@?/X@?!!???f?}&gt;?~?_???b???{???j?E?r~?€%??m=??$A??</a:t>
            </a:r>
          </a:p>
        </p:txBody>
      </p:sp>
    </p:spTree>
    <p:extLst>
      <p:ext uri="{BB962C8B-B14F-4D97-AF65-F5344CB8AC3E}">
        <p14:creationId xmlns:p14="http://schemas.microsoft.com/office/powerpoint/2010/main" val="426479654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???a?\??|??}	hy??[;M?p&gt;??c??p?i????????}??????MB?3?[%1?[2'??*,?GN??€??D5?
7?????`R??1?WTf?)?!??Q</a:t>
            </a:r>
          </a:p>
        </p:txBody>
      </p:sp>
    </p:spTree>
    <p:extLst>
      <p:ext uri="{BB962C8B-B14F-4D97-AF65-F5344CB8AC3E}">
        <p14:creationId xmlns:p14="http://schemas.microsoft.com/office/powerpoint/2010/main" val="3897573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???7?R2?{??????</a:t>
            </a:r>
          </a:p>
        </p:txBody>
      </p:sp>
    </p:spTree>
    <p:extLst>
      <p:ext uri="{BB962C8B-B14F-4D97-AF65-F5344CB8AC3E}">
        <p14:creationId xmlns:p14="http://schemas.microsoft.com/office/powerpoint/2010/main" val="34783918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??????m?????-M?/?????l??V?@?UK???</a:t>
            </a:r>
            <a:br>
              <a:rPr lang="en-US" altLang="zh-CN"/>
            </a:br>
            <a:r>
              <a:rPr lang="en-US" altLang="zh-CN"/>
              <a:t>??O?#I9?A??`0rqJ?L_9??
?0?BI8T'pZD??Q"?/€K$x??</a:t>
            </a:r>
            <a:br>
              <a:rPr lang="en-US" altLang="zh-CN"/>
            </a:br>
            <a:r>
              <a:rPr lang="en-US" altLang="zh-CN"/>
              <a:t>pr??72p?)?*?????R???0?V??F@?o&amp;?(?$?WC€?WP??g:????P??????#@y????g?x^??v?BZ?</a:t>
            </a:r>
          </a:p>
        </p:txBody>
      </p:sp>
    </p:spTree>
    <p:extLst>
      <p:ext uri="{BB962C8B-B14F-4D97-AF65-F5344CB8AC3E}">
        <p14:creationId xmlns:p14="http://schemas.microsoft.com/office/powerpoint/2010/main" val="27424209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zY???93?MiDs?83???F??m&lt;
??)??????WND?	,??"&lt;?A???UHDD,u"??X???F?}????q??	???&gt;h</a:t>
            </a:r>
            <a:r>
              <a:rPr lang="pt-BR" altLang="zh-CN"/>
              <a:t>???X???;l?#x??^?ol?o ?????E0$@???????1?3?Et?c??</a:t>
            </a:r>
            <a:r>
              <a:rPr lang="es-ES" altLang="zh-CN"/>
              <a:t>j?X??A?55??^?????tR???Y?C??4?KoZ?7G????JM$ !W$*?I??l?)R@?H?????V?84?dq`???y[?5l?Z\7?f?????&amp;{??
5?a&gt;?9Ra1?z??Y??P???EM?R??t?kid_=?u?9s??t??T^'c@?R??,?n?l[????!J?J??U??GZW?\j?8?-C&gt;&gt;??wS???0ee€?=???4c|{??/???? f?RV???
3%??????????????8J??'?</a:t>
            </a:r>
            <a:r>
              <a:rPr lang="pl-PL" altLang="zh-CN"/>
              <a:t>???????R??D(U??A????t?(???~?4]?Kl	?t????Z</a:t>
            </a:r>
          </a:p>
        </p:txBody>
      </p:sp>
    </p:spTree>
    <p:extLst>
      <p:ext uri="{BB962C8B-B14F-4D97-AF65-F5344CB8AC3E}">
        <p14:creationId xmlns:p14="http://schemas.microsoft.com/office/powerpoint/2010/main" val="11946063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F3?Z$!?? +??.??Hp???&gt;??lv?E?m?1ZeEF=O?d?!???n???/????????xu???cQ?????.</a:t>
            </a:r>
            <a:br>
              <a:rPr lang="pt-BR" altLang="zh-CN"/>
            </a:br>
            <a:r>
              <a:rPr lang="pt-BR" altLang="zh-CN"/>
              <a:t>?????,jh??b??????????N??_?N</a:t>
            </a:r>
          </a:p>
        </p:txBody>
      </p:sp>
    </p:spTree>
    <p:extLst>
      <p:ext uri="{BB962C8B-B14F-4D97-AF65-F5344CB8AC3E}">
        <p14:creationId xmlns:p14="http://schemas.microsoft.com/office/powerpoint/2010/main" val="3060225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m? </a:t>
            </a:r>
            <a:r>
              <a:rPr lang="pl-PL" altLang="zh-CN"/>
              <a:t>??8????]?^??N?(x'?vh'?vh'e????z=???z=Z??Y'?~H?F?</a:t>
            </a:r>
            <a:br>
              <a:rPr lang="pl-PL" altLang="zh-CN"/>
            </a:br>
            <a:r>
              <a:rPr lang="pl-PL" altLang="zh-CN"/>
              <a:t>????".N?r€???lU???Gr?3??W???z2?V;</a:t>
            </a:r>
          </a:p>
        </p:txBody>
      </p:sp>
    </p:spTree>
    <p:extLst>
      <p:ext uri="{BB962C8B-B14F-4D97-AF65-F5344CB8AC3E}">
        <p14:creationId xmlns:p14="http://schemas.microsoft.com/office/powerpoint/2010/main" val="686368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0fb?n ?-??A??tT???????fM???uj????s??2e^W???1'e??€???RP?F*Lu?)=k-????4T???N??????5?I€?7I?kz?jjPc?@N?A# ???Qd ???~?3zv???f?U?%??j????,?sC}?M#???????x.?8p?R{B??\?9WR???|?????#?V???N1??99????H????poOKz?~?</a:t>
            </a:r>
            <a:r>
              <a:rPr lang="pl-PL" altLang="zh-CN"/>
              <a:t>D,20??&amp;??u:€?	??bUx?????l?J??%???z???????%??????)&lt;??=z???W{C????V?x`a€??7?8`!????"V?U??Jg5im-2?(?E?4p??4?{??@G'?2?H?-R:d?CM	?Sr?,??$#??-?????O??h??*/x?G+??g??I?i1??jcU??W2z?
???hO))????0?=?:%????tjQ??U?:?9V?l?Sg???h?T????[j??i?????96€????@,p??W??vL</a:t>
            </a:r>
            <a:br>
              <a:rPr lang="pl-PL" altLang="zh-CN"/>
            </a:br>
            <a:r>
              <a:rPr lang="pl-PL" altLang="zh-CN"/>
              <a:t>????T^?]K?r?Z?JA$?TL(???)w?e1U8???:?G??gH??RZb??+?Pd?p?"s?? ?m`Z?,;?U?????	h??&gt;?	]rJ???Db?_?_ h????w??????K?????zI???
)???5I????lF?XO'e??tR?YO')*=?$?zI??wB.?tt??I?Kx+i82?&amp;??Z???Xr(T???Q?BN?Z?c?:??????+5xE?Pf????f?]65??????&lt;?#;???d?Q??|???P???-z??????????[i??????l??`?%?????r??;"?????B ???V?&gt;p?t???u????[_Zs??#??z??u?????????ppc?]
C?S?k?|???4?r??]???K???????}???bL-[R
}K???,???u#?W?&lt;Z]zr`us????/6?,???^0???????g}??}Z???T?H??M???KC???Go????B&lt;??????IA????)???????T?)`@???-k??????xZ??-???????????????S+?6??b?b[????</a:t>
            </a:r>
            <a:r>
              <a:rPr lang="pt-BR" altLang="zh-CN"/>
              <a:t>h?F?n?;M-(B???RQ???Zn?K??d=?????'x(^&amp;??;??????P???_?K??:[???(?[%€?k??W??=c??(n'BON?"f7Y??i??+??
0?gI?G|????_????]v????s???7??Q?^???KBPp??(?]??p?=q%]??|`f?3Lq?????C+_??6?|J?j?????d?????^z?€?+?*o?*^Qh????M?G?B?9`?&gt;?/@?I???~ ?????wL#?</a:t>
            </a:r>
          </a:p>
        </p:txBody>
      </p:sp>
    </p:spTree>
    <p:extLst>
      <p:ext uri="{BB962C8B-B14F-4D97-AF65-F5344CB8AC3E}">
        <p14:creationId xmlns:p14="http://schemas.microsoft.com/office/powerpoint/2010/main" val="33447356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</a:t>
            </a:r>
            <a:br>
              <a:rPr lang="en-US" altLang="zh-CN"/>
            </a:br>
            <a:r>
              <a:rPr lang="en-US" altLang="zh-CN"/>
              <a:t>??+?+??c_?????'?3$#????}???|???8~?????~?c~??|?	.!0?7A?O?f?2s??7?&lt;0s60Q1Rf`?:?6@?3?.</a:t>
            </a:r>
            <a:br>
              <a:rPr lang="en-US" altLang="zh-CN"/>
            </a:br>
            <a:r>
              <a:rPr lang="en-US" altLang="zh-CN"/>
              <a:t>UgV?WfN]?(3g??V?8x.g</a:t>
            </a:r>
            <a:br>
              <a:rPr lang="en-US" altLang="zh-CN"/>
            </a:br>
            <a:r>
              <a:rPr lang="en-US" altLang="zh-CN"/>
              <a:t>x?L?o???=l??*^+A?&lt;l?????}</a:t>
            </a:r>
            <a:r>
              <a:rPr lang="es-ES" altLang="zh-CN"/>
              <a:t>????|???</a:t>
            </a:r>
            <a:br>
              <a:rPr lang="es-ES" altLang="zh-CN"/>
            </a:br>
            <a:r>
              <a:rPr lang="es-ES" altLang="zh-CN"/>
              <a:t/>
            </a:r>
            <a:br>
              <a:rPr lang="es-ES" altLang="zh-CN"/>
            </a:br>
            <a:r>
              <a:rPr lang="es-ES" altLang="zh-CN"/>
              <a:t>?y/Qb????J????'?c\4?7?N</a:t>
            </a:r>
            <a:r>
              <a:rPr lang="pt-BR" altLang="zh-CN"/>
              <a:t>????H??n????r?1p?.?$o?9????????J?????q?2B???7??sb?F???7?d?&gt;?n???I????O?D????{[??</a:t>
            </a:r>
            <a:br>
              <a:rPr lang="pt-BR" altLang="zh-CN"/>
            </a:br>
            <a:r>
              <a:rPr lang="pt-BR" altLang="zh-CN"/>
              <a:t>???Md?Gi??a]L?b.?????4???@???R?-?N????\?Y?C??k?</a:t>
            </a:r>
            <a:br>
              <a:rPr lang="pt-BR" altLang="zh-CN"/>
            </a:br>
            <a:r>
              <a:rPr lang="pt-BR" altLang="zh-CN"/>
              <a:t>Y???E???v????	?Y#??e	?e??€4D?? ?vo?N0d??????i?P?J y?</a:t>
            </a:r>
          </a:p>
        </p:txBody>
      </p:sp>
    </p:spTree>
    <p:extLst>
      <p:ext uri="{BB962C8B-B14F-4D97-AF65-F5344CB8AC3E}">
        <p14:creationId xmlns:p14="http://schemas.microsoft.com/office/powerpoint/2010/main" val="91379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&lt;&lt;/Filter/FlateDecode/Length 760&gt;&gt;</a:t>
            </a:r>
          </a:p>
        </p:txBody>
      </p:sp>
    </p:spTree>
    <p:extLst>
      <p:ext uri="{BB962C8B-B14F-4D97-AF65-F5344CB8AC3E}">
        <p14:creationId xmlns:p14="http://schemas.microsoft.com/office/powerpoint/2010/main" val="753120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??_z??l[??€?W7p?UD?e&lt;0??A??&amp;@f?&gt;p????Pq?0^?.?G?A???7PUMo@??dJ0??????B?t?k?%?[???:|t	?????J?(?%??????.?y??????j???x?NeZm)m?S???RU???bq?€?4??V???X
?2^?n?????@???-???1f?€??w????w?Mo`??xk???U??n[?C???@Q?????F???&lt;???&amp;P3!fz????&lt;1??*???Xe???R1@JRln;_:?}?:???nm?x?M???w&gt;??????p?D?F(ba???@wo?4??????o</a:t>
            </a:r>
            <a:r>
              <a:rPr lang="pt-BR" altLang="zh-CN"/>
              <a:t>??PWw???H??1?????eSC?</a:t>
            </a:r>
            <a:r>
              <a:rPr lang="nn-NO" altLang="zh-CN"/>
              <a:t>$€?'`?? ,C'?S?????2pP??HO?M(????zd? ?j4}??v?9-????N??,]bt?t]?t???:?@nY`w-7P?Mhmf?howO7???u?G+€?lD???</a:t>
            </a:r>
          </a:p>
        </p:txBody>
      </p:sp>
    </p:spTree>
    <p:extLst>
      <p:ext uri="{BB962C8B-B14F-4D97-AF65-F5344CB8AC3E}">
        <p14:creationId xmlns:p14="http://schemas.microsoft.com/office/powerpoint/2010/main" val="27426878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??l?H*q??F????i&lt;n?}zU????o??7C????R3P????S????.?????o€FC??zS?????H€?k????J"???Ib?l??/tq@4?^??ic\????????Kq?X%??XL?tq?? ??9?????pV</a:t>
            </a:r>
          </a:p>
        </p:txBody>
      </p:sp>
    </p:spTree>
    <p:extLst>
      <p:ext uri="{BB962C8B-B14F-4D97-AF65-F5344CB8AC3E}">
        <p14:creationId xmlns:p14="http://schemas.microsoft.com/office/powerpoint/2010/main" val="102430726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?C?]N??? ?????I?????&lt;?y?``@#L;??j(";????\?PI??yg`N???D?RE?p8?</a:t>
            </a:r>
            <a:br>
              <a:rPr lang="pt-BR" altLang="zh-CN"/>
            </a:br>
            <a:r>
              <a:rPr lang="pt-BR" altLang="zh-CN"/>
              <a:t>z;??)vW?}{3?t?|l??V??R/;LT}X???*?9??0?j`??n_U-??[I?6????S??oY?jVZ???pt?(???''?wv?8???\??7Y,?H`e??Qv	?-</a:t>
            </a:r>
            <a:br>
              <a:rPr lang="pt-BR" altLang="zh-CN"/>
            </a:br>
            <a:r>
              <a:rPr lang="pt-BR" altLang="zh-CN"/>
              <a:t>???G?1 ???'Ba??.???v?????j??N#?@O??n??$€G???)@?6?????+^?$ @?????]_?8?
</a:t>
            </a:r>
            <a:r>
              <a:rPr lang="es-ES" altLang="zh-CN"/>
              <a:t>?????????"d??f?b?&lt;???x??9??V?x$Y???
|?9u???2Nv/??E??26H*???v?????K???N???{??sO??2PS~???\#???)??
\?_^)??l??=?L@?L?S???eQk?O??#c??z?e???d0r??6?un??B????/b?</a:t>
            </a:r>
            <a:r>
              <a:rPr lang="pl-PL" altLang="zh-CN"/>
              <a:t>w_P?p??&gt;?].\$+??Weu????T?;sV????Te?i?jWS9?kX?~????cx</a:t>
            </a:r>
          </a:p>
        </p:txBody>
      </p:sp>
    </p:spTree>
    <p:extLst>
      <p:ext uri="{BB962C8B-B14F-4D97-AF65-F5344CB8AC3E}">
        <p14:creationId xmlns:p14="http://schemas.microsoft.com/office/powerpoint/2010/main" val="32210118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.?i)??|Z??? 
?Z?????vFa??~??&lt;??)o!?k5??F5??\C?;Q??zh;?C)?&gt;?M+?????????gK?????^???5???h!iRU??}.??}*?Q&gt;?S?U?(.?N?m?_$|J??r?????-?</a:t>
            </a:r>
            <a:br>
              <a:rPr lang="en-US" altLang="zh-CN"/>
            </a:br>
            <a:r>
              <a:rPr lang="en-US" altLang="zh-CN"/>
              <a:t>?)?</a:t>
            </a:r>
            <a:br>
              <a:rPr lang="en-US" altLang="zh-CN"/>
            </a:br>
            <a:r>
              <a:rPr lang="en-US" altLang="zh-CN"/>
              <a:t>+?&gt;q
?Q?+??p?@??A#?j&lt;?
B^4???2J?????&gt;1?`??=???'??0n??0??</a:t>
            </a:r>
            <a:r>
              <a:rPr lang="pt-BR" altLang="zh-CN"/>
              <a:t>1??Gp???{???!?H?????????X1?7_???c?H\?we?&lt;???C4???d`?
1O????8&gt;?wy????€w p??"?S??@?
?XVAD1??J??U????r???;cL????I?L)??XVJC#b?^!E\.???T6b?P{??)??????j??Oz????p??u???]?f&gt;??L,?s?€b?7Fz?O#B???o&amp;?	????s??)S?B??€??A4??]?M?????r???7a??S?uE[2€????%1f	x}_??y????L???S?w?~^~????n?^?&lt;X???V?^-o???@l??^%????????bc?[?????????	?+???N@P_???G8p???'????m?????2?T&gt;??,3??;?.€8?????????€</a:t>
            </a:r>
            <a:r>
              <a:rPr lang="nl-NL" altLang="zh-CN"/>
              <a:t>rM???q(?aD?u ??`h5???6? €P?Gc??5??1€??0??#????Sq??????S3K+n??Ik?$????&gt;v?? ,?u??c?Xx??€?9|?????????q&lt;?K@?</a:t>
            </a:r>
          </a:p>
        </p:txBody>
      </p:sp>
    </p:spTree>
    <p:extLst>
      <p:ext uri="{BB962C8B-B14F-4D97-AF65-F5344CB8AC3E}">
        <p14:creationId xmlns:p14="http://schemas.microsoft.com/office/powerpoint/2010/main" val="27823604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???[x?wD&lt;XxK????U?E??'?q?i</a:t>
            </a:r>
            <a:br>
              <a:rPr lang="en-US" altLang="zh-CN"/>
            </a:br>
            <a:r>
              <a:rPr lang="en-US" altLang="zh-CN"/>
              <a:t>?n?;m??</a:t>
            </a:r>
            <a:br>
              <a:rPr lang="en-US" altLang="zh-CN"/>
            </a:br>
            <a:r>
              <a:rPr lang="en-US" altLang="zh-CN"/>
              <a:t>???o?????~\$y?????%?Qc?????q&gt;??pX???t[???O??{???
z-;????0?lWNj/?'p???
????-????Z+~</a:t>
            </a:r>
            <a:r>
              <a:rPr lang="pt-BR" altLang="zh-CN"/>
              <a:t>?!\~?m#(?8???Uz8???????D?q???l???????????????€QM,2?,De?!n?0</a:t>
            </a:r>
          </a:p>
        </p:txBody>
      </p:sp>
    </p:spTree>
    <p:extLst>
      <p:ext uri="{BB962C8B-B14F-4D97-AF65-F5344CB8AC3E}">
        <p14:creationId xmlns:p14="http://schemas.microsoft.com/office/powerpoint/2010/main" val="13913369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??`T?v(A)?;]???"??2?????G-???!??</a:t>
            </a:r>
          </a:p>
        </p:txBody>
      </p:sp>
    </p:spTree>
    <p:extLst>
      <p:ext uri="{BB962C8B-B14F-4D97-AF65-F5344CB8AC3E}">
        <p14:creationId xmlns:p14="http://schemas.microsoft.com/office/powerpoint/2010/main" val="117209382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j?e!?Pn???'???????C??x)M??fPv#?e7??z????{???G0??????Y</a:t>
            </a:r>
            <a:br>
              <a:rPr lang="en-US" altLang="zh-CN"/>
            </a:br>
            <a:r>
              <a:rPr lang="en-US" altLang="zh-CN"/>
              <a:t>?0??E?h6??O8?O?	Gz?X?5182Z??V*j???$??{i??h?6?7kRd???z?pV/????,U#?)?:?	qP?O??H????H?D?3&lt;??#]-Z?+S)?X.#?p?"???i?C?b?S$j-???]??z:8R??A??/</a:t>
            </a:r>
            <a:r>
              <a:rPr lang="pt-BR" altLang="zh-CN"/>
              <a:t>???Tj?*?^G???W?h?????E????^??5S=???€?</a:t>
            </a:r>
            <a:r>
              <a:rPr lang="pl-PL" altLang="zh-CN"/>
              <a:t>?.&gt;?W??j?b?PG?j|oO?V?
??S??_?*€???€??v?LK??????????????~v#1N?P???b??i????????2??#€?????0?????k?? ?€???3|?€?(?Jb?:?(?G?d???|? 0??9O AM*?[???????????L+?#)8a_??b/X?????y?V???&amp;`fV??	??l????fS??x@s|Q?c&lt;?q?M'?xP_?Kms???P???#???BH@y? ????9#???@-?5?%??Dz*z?KeO&lt;??	?4?%????</a:t>
            </a:r>
            <a:br>
              <a:rPr lang="pl-PL" altLang="zh-CN"/>
            </a:br>
            <a:r>
              <a:rPr lang="pl-PL" altLang="zh-CN"/>
              <a:t>??????4???j?]?	K???t?I_???q?E??&gt;?????K?%????€?1???????(???&gt;?	T</a:t>
            </a:r>
          </a:p>
        </p:txBody>
      </p:sp>
    </p:spTree>
    <p:extLst>
      <p:ext uri="{BB962C8B-B14F-4D97-AF65-F5344CB8AC3E}">
        <p14:creationId xmlns:p14="http://schemas.microsoft.com/office/powerpoint/2010/main" val="38025281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???d1?0?!(TD?,C?~?jU?y??`?h?Q??;Q???KS?dw?X?H?:t?????X???g|?S8?k\????Ze??`???????l??N?R?^????+u?Ew???7??O????~?Nw""n???</a:t>
            </a:r>
            <a:r>
              <a:rPr lang="pl-PL" altLang="zh-CN"/>
              <a:t>u??????'J???'???'(???I?9??TG?j!?o????O</a:t>
            </a:r>
          </a:p>
        </p:txBody>
      </p:sp>
    </p:spTree>
    <p:extLst>
      <p:ext uri="{BB962C8B-B14F-4D97-AF65-F5344CB8AC3E}">
        <p14:creationId xmlns:p14="http://schemas.microsoft.com/office/powerpoint/2010/main" val="27610559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</a:t>
            </a:r>
            <a:br>
              <a:rPr lang="pt-BR" altLang="zh-CN"/>
            </a:br>
            <a:r>
              <a:rPr lang="pt-BR" altLang="zh-CN"/>
              <a:t>??D)J?????c????????B}??^????p?S??N?|?(??J?(????Q?lwj?\??|=??
???</a:t>
            </a:r>
            <a:br>
              <a:rPr lang="pt-BR" altLang="zh-CN"/>
            </a:br>
            <a:r>
              <a:rPr lang="pt-BR" altLang="zh-CN"/>
              <a:t>??&lt;k]????g
€?93A??]?+?%^??,? ?s?,?r?],?r??,.;?;?????f?m-nJ;,??m</a:t>
            </a:r>
          </a:p>
        </p:txBody>
      </p:sp>
    </p:spTree>
    <p:extLst>
      <p:ext uri="{BB962C8B-B14F-4D97-AF65-F5344CB8AC3E}">
        <p14:creationId xmlns:p14="http://schemas.microsoft.com/office/powerpoint/2010/main" val="42349987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&lt;</a:t>
            </a:r>
            <a:br>
              <a:rPr lang="pt-BR" altLang="zh-CN"/>
            </a:br>
            <a:r>
              <a:rPr lang="pt-BR" altLang="zh-CN"/>
              <a:t>?w?N???H1(?L??p?J9?&amp;??j9???
?i??9??n?C???/W?????</a:t>
            </a:r>
          </a:p>
        </p:txBody>
      </p:sp>
    </p:spTree>
    <p:extLst>
      <p:ext uri="{BB962C8B-B14F-4D97-AF65-F5344CB8AC3E}">
        <p14:creationId xmlns:p14="http://schemas.microsoft.com/office/powerpoint/2010/main" val="64426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8902677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8S??$</a:t>
            </a:r>
            <a:r>
              <a:rPr lang="es-ES" altLang="zh-CN"/>
              <a:t>J??$???? G)_??QP@qz???</a:t>
            </a:r>
            <a:br>
              <a:rPr lang="es-ES" altLang="zh-CN"/>
            </a:br>
            <a:r>
              <a:rPr lang="es-ES" altLang="zh-CN"/>
              <a:t>*O?F???S??RF??Ck&lt;'G??*4??Sb?g??Y????0?o?4??)?????8?wC??T ?8C???+F3h?K??9??*???jn????U??Y??c?%</a:t>
            </a:r>
            <a:r>
              <a:rPr lang="pt-BR" altLang="zh-CN"/>
              <a:t>v:?1???e????YwgX??9????1???????&lt;os2???????"??=c?</a:t>
            </a:r>
            <a:br>
              <a:rPr lang="pt-BR" altLang="zh-CN"/>
            </a:br>
            <a:r>
              <a:rPr lang="pt-BR" altLang="zh-CN"/>
              <a:t>q??????9g??U?</a:t>
            </a:r>
            <a:br>
              <a:rPr lang="pt-BR" altLang="zh-CN"/>
            </a:br>
            <a:r>
              <a:rPr lang="pt-BR" altLang="zh-CN"/>
              <a:t>?K??p??????QQ?-D-S:</a:t>
            </a:r>
            <a:br>
              <a:rPr lang="pt-BR" altLang="zh-CN"/>
            </a:br>
            <a:r>
              <a:rPr lang="pt-BR" altLang="zh-CN"/>
              <a:t>Q????????oK&gt;?2b?Ge??M?ers??????&amp;???{G??2`??v|v????'?^?G????N)??I?6{tS?4.v???(rJo!?P?,?7j?Q??? ???drF????O???+?(???v?pyI?O???EL????59???'~y?^-??kX?8??	h???w?P5?:I????C?b?N?RQ?X22???????\`?$@?&gt;X?W?,&lt;??0`J???€{P?</a:t>
            </a:r>
            <a:br>
              <a:rPr lang="pt-BR" altLang="zh-CN"/>
            </a:br>
            <a:r>
              <a:rPr lang="pt-BR" altLang="zh-CN"/>
              <a:t>^K??F€?C??j???W$Z?5Nc}??QX???g`</a:t>
            </a:r>
          </a:p>
        </p:txBody>
      </p:sp>
    </p:spTree>
    <p:extLst>
      <p:ext uri="{BB962C8B-B14F-4D97-AF65-F5344CB8AC3E}">
        <p14:creationId xmlns:p14="http://schemas.microsoft.com/office/powerpoint/2010/main" val="1171176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?????Vb??V^$??@O???r?4~jNu??G??e?????2J{2????+@????c?
"</a:t>
            </a:r>
            <a:r>
              <a:rPr lang="pt-BR" altLang="zh-CN"/>
              <a:t>p€?7A)€???yD???5?~
????s?</a:t>
            </a:r>
          </a:p>
        </p:txBody>
      </p:sp>
    </p:spTree>
    <p:extLst>
      <p:ext uri="{BB962C8B-B14F-4D97-AF65-F5344CB8AC3E}">
        <p14:creationId xmlns:p14="http://schemas.microsoft.com/office/powerpoint/2010/main" val="2745612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????d??xu?????????</a:t>
            </a:r>
          </a:p>
        </p:txBody>
      </p:sp>
    </p:spTree>
    <p:extLst>
      <p:ext uri="{BB962C8B-B14F-4D97-AF65-F5344CB8AC3E}">
        <p14:creationId xmlns:p14="http://schemas.microsoft.com/office/powerpoint/2010/main" val="24601336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v?V?d??^o?^sx???x????AyE??-??Zd??0??mp??bl?Gm???B?P&amp;~? e?t??Y2??E????/?XW??????u????k?cOV???????????	Q??2?Uq?2???T`?{??;????OY9
t
/?{E?
X^?Be?????U?(?5?j?hj??\G?Z??J?1k\?C?d€??Y???(????&amp;P?p??Nw?H'
?QW?z?</a:t>
            </a:r>
          </a:p>
        </p:txBody>
      </p:sp>
    </p:spTree>
    <p:extLst>
      <p:ext uri="{BB962C8B-B14F-4D97-AF65-F5344CB8AC3E}">
        <p14:creationId xmlns:p14="http://schemas.microsoft.com/office/powerpoint/2010/main" val="42733568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~6?8?Kk^?4??&lt;ou2?H?r€[??Fz+K!??(?F?????????HJ?D??</a:t>
            </a:r>
            <a:br>
              <a:rPr lang="en-US" altLang="zh-CN"/>
            </a:br>
            <a:r>
              <a:rPr lang="en-US" altLang="zh-CN"/>
              <a:t>+??%c?????????Q???u??x?&lt;??(?G?%??iE?`&gt;??oW?1@gn???#?????'?8r~{T????&amp;?R??????Y ]??????)?L?^????z??`wpQ?J??f?</a:t>
            </a:r>
            <a:br>
              <a:rPr lang="en-US" altLang="zh-CN"/>
            </a:br>
            <a:r>
              <a:rPr lang="en-US" altLang="zh-CN"/>
              <a:t>????;</a:t>
            </a:r>
            <a:br>
              <a:rPr lang="en-US" altLang="zh-CN"/>
            </a:br>
            <a:r>
              <a:rPr lang="en-US" altLang="zh-CN"/>
              <a:t>P?V4€???????_A-?8??#????M`{L??|????{(F+~?6</a:t>
            </a:r>
            <a:br>
              <a:rPr lang="en-US" altLang="zh-CN"/>
            </a:br>
            <a:r>
              <a:rPr lang="en-US" altLang="zh-CN"/>
              <a:t>l??t?6??X?</a:t>
            </a:r>
          </a:p>
        </p:txBody>
      </p:sp>
    </p:spTree>
    <p:extLst>
      <p:ext uri="{BB962C8B-B14F-4D97-AF65-F5344CB8AC3E}">
        <p14:creationId xmlns:p14="http://schemas.microsoft.com/office/powerpoint/2010/main" val="25697910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?????????:???????/,??~?6??~}??M;GDb? U?????p???DBo?IB??P??S$uJ?!?T?????C????B??
</a:t>
            </a:r>
            <a:r>
              <a:rPr lang="de-DE" altLang="zh-CN"/>
              <a:t>+??&lt;??????dMz?
 @F???^?K?(~@??!?'€'+??????`??&amp;?+D???dy???</a:t>
            </a:r>
            <a:r>
              <a:rPr lang="pl-PL" altLang="zh-CN"/>
              <a:t>???}??/?????sq??W???#??+`=??&gt;?|?+]Gd??'?Aq u??}?)??!?c???N??K?q??A&gt;?q??^~???;??^9??S??????m???4????d?
?x??f?;?z?:</a:t>
            </a:r>
            <a:r>
              <a:rPr lang="en-US" altLang="zh-CN"/>
              <a:t>??+????X??V?g[??3BRl??a??4?g_??v??[????
??WF??_*iT?????</a:t>
            </a:r>
            <a:r>
              <a:rPr lang="pt-BR" altLang="zh-CN"/>
              <a:t>?	H???m	* ?.?|€????</a:t>
            </a:r>
            <a:br>
              <a:rPr lang="pt-BR" altLang="zh-CN"/>
            </a:br>
            <a:r>
              <a:rPr lang="pt-BR" altLang="zh-CN"/>
              <a:t>rzH??bfO?=?H?&lt;?H&lt;??H???[2b??rp?j}????L?IA-7)??j??AW'???m?()?&gt;[???_b;????}???</a:t>
            </a:r>
            <a:r>
              <a:rPr lang="pl-PL" altLang="zh-CN"/>
              <a:t>??x????"v?f??wdU,?g?=o
???c?I????`}???€?'??w=:0??./-.??????|??~?TqLL??S?????Zeb??m-b????^H[_??T?K3?]P^il???Qg?n?????#???Ce????#?U1????Hb??&lt;???}?G)?H'T???C&gt;?t?	?????&lt;???????</a:t>
            </a:r>
            <a:r>
              <a:rPr lang="pt-BR" altLang="zh-CN"/>
              <a:t>???h??	??2??~???r????H26?(I???$??"&lt;????R?&gt;oW?yK??'?}x???:???T#tM???€?.7??Y-?#??!]%?.??b????D?{&lt;????Z'??*&amp;	? ?????bM?c?
?&lt;y??g?YR`</a:t>
            </a:r>
            <a:br>
              <a:rPr lang="pt-BR" altLang="zh-CN"/>
            </a:br>
            <a:r>
              <a:rPr lang="pt-BR" altLang="zh-CN"/>
              <a:t>[K%??{M€,	?Y???r:GUp??-*?????:C=</a:t>
            </a:r>
            <a:br>
              <a:rPr lang="pt-BR" altLang="zh-CN"/>
            </a:br>
            <a:r>
              <a:rPr lang="pt-BR" altLang="zh-CN"/>
              <a:t>?????4?[??l??????*}&gt;??€??2l??6\0!????</a:t>
            </a:r>
          </a:p>
        </p:txBody>
      </p:sp>
    </p:spTree>
    <p:extLst>
      <p:ext uri="{BB962C8B-B14F-4D97-AF65-F5344CB8AC3E}">
        <p14:creationId xmlns:p14="http://schemas.microsoft.com/office/powerpoint/2010/main" val="29062568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?u??u?&gt;~??f?38€x?y???gbnV?r??r??gz?E?E€??q&lt;x*E???C2^???h??m&lt;?I?z?2MdG?I?2?^??.^n(?j????W??Pn?*??8?xU:</a:t>
            </a:r>
            <a:br>
              <a:rPr lang="pt-BR" altLang="zh-CN"/>
            </a:br>
            <a:r>
              <a:rPr lang="pt-BR" altLang="zh-CN"/>
              <a:t>???C??q?1
p?/}?y?RAB???T"7?</a:t>
            </a:r>
            <a:r>
              <a:rPr lang="es-ES" altLang="zh-CN"/>
              <a:t>??????K?g44??$??3?%??7?r???]?;??????y??p??</a:t>
            </a:r>
          </a:p>
        </p:txBody>
      </p:sp>
    </p:spTree>
    <p:extLst>
      <p:ext uri="{BB962C8B-B14F-4D97-AF65-F5344CB8AC3E}">
        <p14:creationId xmlns:p14="http://schemas.microsoft.com/office/powerpoint/2010/main" val="229568464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!???~?74??@</a:t>
            </a:r>
            <a:r>
              <a:rPr lang="pt-BR" altLang="zh-CN"/>
              <a:t>V??i???|?€39?d?&lt;h?gP'?NS2-?O???&amp;??b?e4|?h???t._Yd'?R#%?7%Yd?K?;??W5???&amp;Ekqg??nv:?g?€?????r??E€?gI|v?????	?P?Z?!???</a:t>
            </a:r>
            <a:br>
              <a:rPr lang="pt-BR" altLang="zh-CN"/>
            </a:br>
            <a:r>
              <a:rPr lang="pt-BR" altLang="zh-CN"/>
              <a:t>?XAb?kP???.!?????&gt;J??</a:t>
            </a:r>
          </a:p>
        </p:txBody>
      </p:sp>
    </p:spTree>
    <p:extLst>
      <p:ext uri="{BB962C8B-B14F-4D97-AF65-F5344CB8AC3E}">
        <p14:creationId xmlns:p14="http://schemas.microsoft.com/office/powerpoint/2010/main" val="24781890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5?$&amp;vG???2BVYhH?&amp;??Y]E?"+???f?????h?b??wY??2L6X??v{??4a?'/??f{????a?){????????e?rn??X???Zk?d?7[?,???;???d?-??U???</a:t>
            </a:r>
            <a:r>
              <a:rPr lang="pl-PL" altLang="zh-CN"/>
              <a:t>???l~E???i??????8d.???v?:u?c_????o??,?"</a:t>
            </a:r>
            <a:br>
              <a:rPr lang="pl-PL" altLang="zh-CN"/>
            </a:br>
            <a:r>
              <a:rPr lang="pl-PL" altLang="zh-CN"/>
              <a:t>)?*?w??8?m&lt;`d9.O??6?	???2?k+?)O+?TX?y?`i?$</a:t>
            </a:r>
            <a:br>
              <a:rPr lang="pl-PL" altLang="zh-CN"/>
            </a:br>
            <a:r>
              <a:rPr lang="pl-PL" altLang="zh-CN"/>
              <a:t>7????</a:t>
            </a:r>
            <a:r>
              <a:rPr lang="pt-BR" altLang="zh-CN"/>
              <a:t>?q/?4T??mW???W)???=h?d?&amp;????~aW????+??C?????(	H?????E?XiE??Pt????&amp;sX"?X?U?PVf?d1??/€z?mL?</a:t>
            </a:r>
            <a:br>
              <a:rPr lang="pt-BR" altLang="zh-CN"/>
            </a:br>
            <a:r>
              <a:rPr lang="pt-BR" altLang="zh-CN"/>
              <a:t>?jG?q*?c?oUS-???4???\n????B?j??"?X??8?-B?????4i?*??Jl?nG ????o?H&gt;??v&lt;7ME?v?????qCU?????^i#P?701?/`_???I??x??V`?</a:t>
            </a:r>
          </a:p>
        </p:txBody>
      </p:sp>
    </p:spTree>
    <p:extLst>
      <p:ext uri="{BB962C8B-B14F-4D97-AF65-F5344CB8AC3E}">
        <p14:creationId xmlns:p14="http://schemas.microsoft.com/office/powerpoint/2010/main" val="91176771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???Xy?2\&amp;Ch?5e????Y?f?????/???????_??+*?6??????OLL??yqg??+????3011??	K</a:t>
            </a:r>
          </a:p>
        </p:txBody>
      </p:sp>
    </p:spTree>
    <p:extLst>
      <p:ext uri="{BB962C8B-B14F-4D97-AF65-F5344CB8AC3E}">
        <p14:creationId xmlns:p14="http://schemas.microsoft.com/office/powerpoint/2010/main" val="397696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x??V?n1}_ia?Jqfl?/R)???T *?*??h?P??g?l.m6?????Y??9g?3??-???????6€?e?€
Ik??+&amp;???,&gt;??]Y?O'?_eA??lG?L???????P0????:?3</a:t>
            </a:r>
            <a:r>
              <a:rPr lang="pt-BR" altLang="zh-CN"/>
              <a:t>2?M???-??I?X??V ???-????`=???I	N+c%?N?L??????
?p?v????*c#???T&amp;?0jEn?u?:R?????T)??:?????????p_?Z??S?&lt;&amp; ?XpLoRw?
l`az??i^?./!??B???????AK?????_`??,F?m+?=?1???B???&lt;?&lt;p?$?1?</a:t>
            </a:r>
            <a:br>
              <a:rPr lang="pt-BR" altLang="zh-CN"/>
            </a:br>
            <a:r>
              <a:rPr lang="pt-BR" altLang="zh-CN"/>
              <a:t>??7)~-J???e?€n}`4q???X?
??:?:??#z??1zOG`q+y?5Q??</a:t>
            </a:r>
          </a:p>
        </p:txBody>
      </p:sp>
    </p:spTree>
    <p:extLst>
      <p:ext uri="{BB962C8B-B14F-4D97-AF65-F5344CB8AC3E}">
        <p14:creationId xmlns:p14="http://schemas.microsoft.com/office/powerpoint/2010/main" val="365124145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???P??s~??3????
u??1`#4`?????</a:t>
            </a:r>
          </a:p>
        </p:txBody>
      </p:sp>
    </p:spTree>
    <p:extLst>
      <p:ext uri="{BB962C8B-B14F-4D97-AF65-F5344CB8AC3E}">
        <p14:creationId xmlns:p14="http://schemas.microsoft.com/office/powerpoint/2010/main" val="11515501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8????3???????c&lt;????}??0?V??Q?G?:??\}?Pqp}??&amp;F????Z</a:t>
            </a:r>
          </a:p>
        </p:txBody>
      </p:sp>
    </p:spTree>
    <p:extLst>
      <p:ext uri="{BB962C8B-B14F-4D97-AF65-F5344CB8AC3E}">
        <p14:creationId xmlns:p14="http://schemas.microsoft.com/office/powerpoint/2010/main" val="34549266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8?&lt;X???=9??t?K????4????l?g?@h</a:t>
            </a:r>
          </a:p>
        </p:txBody>
      </p:sp>
    </p:spTree>
    <p:extLst>
      <p:ext uri="{BB962C8B-B14F-4D97-AF65-F5344CB8AC3E}">
        <p14:creationId xmlns:p14="http://schemas.microsoft.com/office/powerpoint/2010/main" val="18798079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X??)Q?W?????R???8?u~???Y?O?j???h??*?u|c?4&gt;???{?9?Lu???e|?qs~??*?qY	?V???G?e?????????????
l??Y???????p??</a:t>
            </a:r>
            <a:br>
              <a:rPr lang="pt-BR" altLang="zh-CN"/>
            </a:br>
            <a:r>
              <a:rPr lang="pt-BR" altLang="zh-CN"/>
              <a:t>???)?</a:t>
            </a:r>
          </a:p>
        </p:txBody>
      </p:sp>
    </p:spTree>
    <p:extLst>
      <p:ext uri="{BB962C8B-B14F-4D97-AF65-F5344CB8AC3E}">
        <p14:creationId xmlns:p14="http://schemas.microsoft.com/office/powerpoint/2010/main" val="277947929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P???????B5e?5?:?A??+E??r??xd7?/??b\?A`|???se??V6`???
???+???4j?|&lt;??3?,??x?T??S?€s?)uuL{Nc?????1???????x?W?????AvE?????6F??nP&lt;?x!??F?Y?A`:€PHM"&amp;???D?J??en]8??b????0&amp;??{FM????X????*[=???by?</a:t>
            </a:r>
            <a:br>
              <a:rPr lang="pt-BR" altLang="zh-CN"/>
            </a:br>
            <a:r>
              <a:rPr lang="pt-BR" altLang="zh-CN"/>
              <a:t>2?N?C?z?????~?Y??Q?P+?B?W?`?G?`R?IsI?u$?%e??$???h??L?q?#?{??Z?o?
))mdO?|?I??`[9)?d)?ghc+??6?$?d???I6A{?[?x?Ux???</a:t>
            </a:r>
          </a:p>
        </p:txBody>
      </p:sp>
    </p:spTree>
    <p:extLst>
      <p:ext uri="{BB962C8B-B14F-4D97-AF65-F5344CB8AC3E}">
        <p14:creationId xmlns:p14="http://schemas.microsoft.com/office/powerpoint/2010/main" val="102928403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X6????{6?h???Y%???DB?U6c??p,?????U?uq}d?S*€?x????)?????z?L????3m&lt;€?n???O}&gt;G_?9F_??;?2/?J/o@o????]/q?e?Z?x??\?u?4???d?s??</a:t>
            </a:r>
            <a:r>
              <a:rPr lang="pt-BR" altLang="zh-CN"/>
              <a:t>i?N,???=?B?-?&gt;????q??P????p?wP9wG?t0?mA??????]5???0???&gt;UK???c?+????B? ???)z?N[?[?-%?_???????</a:t>
            </a:r>
          </a:p>
        </p:txBody>
      </p:sp>
    </p:spTree>
    <p:extLst>
      <p:ext uri="{BB962C8B-B14F-4D97-AF65-F5344CB8AC3E}">
        <p14:creationId xmlns:p14="http://schemas.microsoft.com/office/powerpoint/2010/main" val="14409341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????W?U22??y€?_P? 3D[???#?????|,??|,??L"???????z	???4?\/!?(?r*z	???&gt;???????X?`	???v"?X???b`*??K?*?O€?????Kb???	3????s]5???W????b??2?I??Pv&amp;??`v????k??a\????o2?d_?b?;??);(??]1?_??d/?/G??9j2M????#€Ua????????/	8?XwO?:?rf&gt;UP?P??7p?W</a:t>
            </a:r>
            <a:r>
              <a:rPr lang="pt-BR" altLang="zh-CN"/>
              <a:t>??g???+	K???r??u~0????)???&amp;M????	????o@?FtJ??G??Kq
?I?'R?X?ey??????z?ci?%?2?WF?????[??X?g??K?,f,w?eVT9?2m[zhI???3??I)I7??%?5?O/?"€l????h?b?wVn????????mFM?g^s8.??$????j€|XLk??&gt;
?6?l???]KtDm????0@?n?(o????;?E?????"?_?V</a:t>
            </a:r>
          </a:p>
        </p:txBody>
      </p:sp>
    </p:spTree>
    <p:extLst>
      <p:ext uri="{BB962C8B-B14F-4D97-AF65-F5344CB8AC3E}">
        <p14:creationId xmlns:p14="http://schemas.microsoft.com/office/powerpoint/2010/main" val="200445950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???r*??e?Y??&lt;??</a:t>
            </a:r>
          </a:p>
        </p:txBody>
      </p:sp>
    </p:spTree>
    <p:extLst>
      <p:ext uri="{BB962C8B-B14F-4D97-AF65-F5344CB8AC3E}">
        <p14:creationId xmlns:p14="http://schemas.microsoft.com/office/powerpoint/2010/main" val="112723925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?u???F???4?
?[]Wh?EY??:T</a:t>
            </a:r>
          </a:p>
        </p:txBody>
      </p:sp>
    </p:spTree>
    <p:extLst>
      <p:ext uri="{BB962C8B-B14F-4D97-AF65-F5344CB8AC3E}">
        <p14:creationId xmlns:p14="http://schemas.microsoft.com/office/powerpoint/2010/main" val="42726759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?.4??\???????</a:t>
            </a:r>
            <a:r>
              <a:rPr lang="pl-PL" altLang="zh-CN"/>
              <a:t>?J?*???^?Z???]&gt;????~,????N~??H?Ku,?/??lo?:Q2$*6???(?^\O3???;?????z?x??|W`?9??O:?`~&gt;???</a:t>
            </a:r>
            <a:br>
              <a:rPr lang="pl-PL" altLang="zh-CN"/>
            </a:br>
            <a:r>
              <a:rPr lang="pl-PL" altLang="zh-CN"/>
              <a:t>?oY}"??J.?€\t??_</a:t>
            </a:r>
            <a:br>
              <a:rPr lang="pl-PL" altLang="zh-CN"/>
            </a:br>
            <a:r>
              <a:rPr lang="pl-PL" altLang="zh-CN"/>
              <a:t>??/N@??@??????"G???;??sG?????2???=????????%qv??M€??&lt;?e??'~?q????€$?T?j?? </a:t>
            </a:r>
          </a:p>
        </p:txBody>
      </p:sp>
    </p:spTree>
    <p:extLst>
      <p:ext uri="{BB962C8B-B14F-4D97-AF65-F5344CB8AC3E}">
        <p14:creationId xmlns:p14="http://schemas.microsoft.com/office/powerpoint/2010/main" val="9427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,???hR?8??=?]m/?{:=1€????'?C??a?R???E??-	?ju????????5!/p???????`?????%`:F?F???z?????WT7s@8g?L(??-c]??8?a</a:t>
            </a:r>
            <a:br>
              <a:rPr lang="en-US" altLang="zh-CN"/>
            </a:br>
            <a:r>
              <a:rPr lang="en-US" altLang="zh-CN"/>
              <a:t>;??????gZW????W9lE?.&amp;c?v????(?v[z?c?????;f?ZeH??????t?:?H?%$?&amp;????3??_?M??R1?	?F?:?z????a?N?8J?????</a:t>
            </a:r>
            <a:br>
              <a:rPr lang="en-US" altLang="zh-CN"/>
            </a:br>
            <a:r>
              <a:rPr lang="en-US" altLang="zh-CN"/>
              <a:t>?n?I@?=??~??0??01Q?&lt;?</a:t>
            </a:r>
            <a:br>
              <a:rPr lang="en-US" altLang="zh-CN"/>
            </a:br>
            <a:r>
              <a:rPr lang="en-US" altLang="zh-CN"/>
              <a:t>?j?bv???MX?|W$??????F?????";?+???1????l</a:t>
            </a:r>
          </a:p>
        </p:txBody>
      </p:sp>
    </p:spTree>
    <p:extLst>
      <p:ext uri="{BB962C8B-B14F-4D97-AF65-F5344CB8AC3E}">
        <p14:creationId xmlns:p14="http://schemas.microsoft.com/office/powerpoint/2010/main" val="389208212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?.??????s4@?"eO-??(?$Y???!WKGj?(?,P???1?e?d3Sh???Tg??7??????G^??bH@WG^????"5???X???b??€??tc%p?x?9f4?€????r&amp;??l???</a:t>
            </a:r>
            <a:r>
              <a:rPr lang="pt-BR" altLang="zh-CN"/>
              <a:t>n?r????k??r???+.7}?#??|????{???[??7??€+o??c??z!e???4?~??4?4?S'??N?&lt;??O?
?)(-??]??Z????_?Vk???'n?g?X?A??????X?fp???;????F??~?4b7?9???Q?}???2????????NKp?~??????????€?X?F????p???0Z????+?[aF??]?%j??3%??????k???uYZ????-???q???piW????e?]????.??????</a:t>
            </a:r>
            <a:br>
              <a:rPr lang="pt-BR" altLang="zh-CN"/>
            </a:br>
            <a:r>
              <a:rPr lang="pt-BR" altLang="zh-CN"/>
              <a:t>?@??+????Q,??*p??p1?Qe??</a:t>
            </a:r>
          </a:p>
        </p:txBody>
      </p:sp>
    </p:spTree>
    <p:extLst>
      <p:ext uri="{BB962C8B-B14F-4D97-AF65-F5344CB8AC3E}">
        <p14:creationId xmlns:p14="http://schemas.microsoft.com/office/powerpoint/2010/main" val="373332743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???8[?e?r????Dr???q?5???9? r?7?|ksGz€???&gt;"?~?[????xR?iz?\???-W??C?????u5nz?\??&gt;7???U???s?q:]???C?3w??5??t?tz(]??NM?{_?Z???{?5???uz:N]???SW??8?][</a:t>
            </a:r>
            <a:br>
              <a:rPr lang="pl-PL" altLang="zh-CN"/>
            </a:br>
            <a:r>
              <a:rPr lang="pl-PL" altLang="zh-CN"/>
              <a:t>F??u?</a:t>
            </a:r>
            <a:br>
              <a:rPr lang="pl-PL" altLang="zh-CN"/>
            </a:br>
            <a:r>
              <a:rPr lang="pl-PL" altLang="zh-CN"/>
              <a:t>[-$??
??+??????K???????FX???c?4???1?l???????????0,iP?rgt?Q?????????Y$x?]u?????X??]A??%Ba??8`D??!&gt;??W?v???-$BrA*Wp14??U????€?6??]?#???"??v{d?4x:AnoA?H??&amp;????;./???????|?H?Rl5&lt;p??W?n~?????????yR??6???????m??%?k?"?????*#Z^?^??????q??}?r?g?(W??]?Cn??!]?9?t?+Gky??P?????tS????p&lt;?c?ng????otYA?i??????:??</a:t>
            </a:r>
            <a:br>
              <a:rPr lang="pl-PL" altLang="zh-CN"/>
            </a:br>
            <a:r>
              <a:rPr lang="pl-PL" altLang="zh-CN"/>
              <a:t>?R????????</a:t>
            </a:r>
            <a:br>
              <a:rPr lang="pl-PL" altLang="zh-CN"/>
            </a:br>
            <a:r>
              <a:rPr lang="pl-PL" altLang="zh-CN"/>
              <a:t>d?L???Lp????k(E?4???</a:t>
            </a:r>
            <a:br>
              <a:rPr lang="pl-PL" altLang="zh-CN"/>
            </a:br>
            <a:r>
              <a:rPr lang="pl-PL" altLang="zh-CN"/>
              <a:t>+V??????v-Y??????y????,o??,??????b`??????]U??D???^hc?')????@??</a:t>
            </a:r>
            <a:br>
              <a:rPr lang="pl-PL" altLang="zh-CN"/>
            </a:br>
            <a:r>
              <a:rPr lang="pl-PL" altLang="zh-CN"/>
              <a:t>?.??$|???????W??????^??y??#k?h?[/?M&lt;?~?dT??????;?g?c??Px|)PV??'w???^????????U???#?i?^?^?????8c??????k?2????u??F</a:t>
            </a:r>
            <a:br>
              <a:rPr lang="pl-PL" altLang="zh-CN"/>
            </a:br>
            <a:r>
              <a:rPr lang="pl-PL" altLang="zh-CN"/>
              <a:t>uT
0?zEaF?(??M0J7</a:t>
            </a:r>
          </a:p>
        </p:txBody>
      </p:sp>
    </p:spTree>
    <p:extLst>
      <p:ext uri="{BB962C8B-B14F-4D97-AF65-F5344CB8AC3E}">
        <p14:creationId xmlns:p14="http://schemas.microsoft.com/office/powerpoint/2010/main" val="372041446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????????U??/?+j?c?R&gt;?
???`???&gt;i??c}???=a???M#?$??"??'??€???&amp;???????G?^! ?W??|V?v???oA+?^
Bf?d??"????????\,?F???j'p&gt;G??€w?#q2?@?X???10s.pY?q?N</a:t>
            </a:r>
          </a:p>
        </p:txBody>
      </p:sp>
    </p:spTree>
    <p:extLst>
      <p:ext uri="{BB962C8B-B14F-4D97-AF65-F5344CB8AC3E}">
        <p14:creationId xmlns:p14="http://schemas.microsoft.com/office/powerpoint/2010/main" val="410604065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???????|?????4???X??|r??P?J?U??r#(??[%]?????4??1?|??r???_?G??b€n?&lt;?Xg??q??`B?.???'O???Y????????-u????IY?K?D</a:t>
            </a:r>
          </a:p>
        </p:txBody>
      </p:sp>
    </p:spTree>
    <p:extLst>
      <p:ext uri="{BB962C8B-B14F-4D97-AF65-F5344CB8AC3E}">
        <p14:creationId xmlns:p14="http://schemas.microsoft.com/office/powerpoint/2010/main" val="23808883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?-tq?</a:t>
            </a:r>
            <a:br>
              <a:rPr lang="en-US" altLang="zh-CN"/>
            </a:br>
            <a:r>
              <a:rPr lang="en-US" altLang="zh-CN"/>
              <a:t>??3?79?)$3p?!???E?x.?l?F5@W#???g	?Cj€?G^	?=????{??P ?%??</a:t>
            </a:r>
            <a:r>
              <a:rPr lang="pt-BR" altLang="zh-CN"/>
              <a:t>??U?M??I_I????????????)?n??	??e?????0???|??.????o?????
?]?q??\R?Up?	??I	??  ???????]_?l????Q???C?????98???Nn!?</a:t>
            </a:r>
            <a:br>
              <a:rPr lang="pt-BR" altLang="zh-CN"/>
            </a:br>
            <a:r>
              <a:rPr lang="pt-BR" altLang="zh-CN"/>
              <a:t>???T?7??z?N?8]O(?????P*?v ?Jk??q&gt;!ei??€?/?#?????D{??????€G????u?7?_eS.^??????n???'€?^??a@_?(oB??4G?
?m%@Wn???
)[UCSSRAT.,???v???\??????8????I?WS?</a:t>
            </a:r>
          </a:p>
        </p:txBody>
      </p:sp>
    </p:spTree>
    <p:extLst>
      <p:ext uri="{BB962C8B-B14F-4D97-AF65-F5344CB8AC3E}">
        <p14:creationId xmlns:p14="http://schemas.microsoft.com/office/powerpoint/2010/main" val="209362661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&lt;??U?s?8|??A[h?T,</a:t>
            </a:r>
          </a:p>
        </p:txBody>
      </p:sp>
    </p:spTree>
    <p:extLst>
      <p:ext uri="{BB962C8B-B14F-4D97-AF65-F5344CB8AC3E}">
        <p14:creationId xmlns:p14="http://schemas.microsoft.com/office/powerpoint/2010/main" val="3993653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?=????q:?(???_QzC?_Y)m_??F??????</a:t>
            </a:r>
          </a:p>
        </p:txBody>
      </p:sp>
    </p:spTree>
    <p:extLst>
      <p:ext uri="{BB962C8B-B14F-4D97-AF65-F5344CB8AC3E}">
        <p14:creationId xmlns:p14="http://schemas.microsoft.com/office/powerpoint/2010/main" val="307533623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€#?p??83#??h?}??
AE€?4?5???</a:t>
            </a:r>
          </a:p>
        </p:txBody>
      </p:sp>
    </p:spTree>
    <p:extLst>
      <p:ext uri="{BB962C8B-B14F-4D97-AF65-F5344CB8AC3E}">
        <p14:creationId xmlns:p14="http://schemas.microsoft.com/office/powerpoint/2010/main" val="41119377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??.Rv??Z-???V???~}"?"??p??X????0?g?!"?U?w??v?3?7??M?-Br??}?;???2??/?a? ?(????y??G?mf??8?L??Fg?_@?</a:t>
            </a:r>
            <a:br>
              <a:rPr lang="pl-PL" altLang="zh-CN"/>
            </a:br>
            <a:r>
              <a:rPr lang="pl-PL" altLang="zh-CN"/>
              <a:t>?_&lt;??X??€?!n?Y^??}k?j?A?????? ??x?$???????????d??</a:t>
            </a:r>
          </a:p>
        </p:txBody>
      </p:sp>
    </p:spTree>
    <p:extLst>
      <p:ext uri="{BB962C8B-B14F-4D97-AF65-F5344CB8AC3E}">
        <p14:creationId xmlns:p14="http://schemas.microsoft.com/office/powerpoint/2010/main" val="10684115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???A??DW???????????#6?:B???0???h??????/]????j????????????????(??dyv</a:t>
            </a:r>
          </a:p>
        </p:txBody>
      </p:sp>
    </p:spTree>
    <p:extLst>
      <p:ext uri="{BB962C8B-B14F-4D97-AF65-F5344CB8AC3E}">
        <p14:creationId xmlns:p14="http://schemas.microsoft.com/office/powerpoint/2010/main" val="288996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endstream</a:t>
            </a:r>
          </a:p>
        </p:txBody>
      </p:sp>
    </p:spTree>
    <p:extLst>
      <p:ext uri="{BB962C8B-B14F-4D97-AF65-F5344CB8AC3E}">
        <p14:creationId xmlns:p14="http://schemas.microsoft.com/office/powerpoint/2010/main" val="168609177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w?z?W?{?Ia?x??????BF??U???????B?h ?/d!?????#+?8H?tw?5Y*$"?o???</a:t>
            </a:r>
            <a:r>
              <a:rPr lang="pt-BR" altLang="zh-CN"/>
              <a:t>?;??/€a???#????;??88?&amp;????A</a:t>
            </a:r>
            <a:br>
              <a:rPr lang="pt-BR" altLang="zh-CN"/>
            </a:br>
            <a:r>
              <a:rPr lang="pt-BR" altLang="zh-CN"/>
              <a:t>ds:??1€5N?\b????W%??]???*?`fk??s?X??!?'?3??$V?2?G~?</a:t>
            </a:r>
            <a:br>
              <a:rPr lang="pt-BR" altLang="zh-CN"/>
            </a:br>
            <a:r>
              <a:rPr lang="pt-BR" altLang="zh-CN"/>
              <a:t>.?P???A????bK?????9?g?8?0??e+L?`??</a:t>
            </a:r>
            <a:r>
              <a:rPr lang="pl-PL" altLang="zh-CN"/>
              <a:t>?x?W??_?hf)36X,C?V?0???Y?
ae?FX?#i%??a?	??????,A]?</a:t>
            </a:r>
          </a:p>
        </p:txBody>
      </p:sp>
    </p:spTree>
    <p:extLst>
      <p:ext uri="{BB962C8B-B14F-4D97-AF65-F5344CB8AC3E}">
        <p14:creationId xmlns:p14="http://schemas.microsoft.com/office/powerpoint/2010/main" val="123316439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?U?^????J1??uY?????c??d?&amp;??W.?tF~?-I?H1??ET???e)?0RD?ac:??"zx/??_Y???!1???a?Oc4??v.???????u;P??,'Vp3?E??`c?8S?XY.?}??j???u;P??|???Ji</a:t>
            </a:r>
            <a:br>
              <a:rPr lang="en-US" altLang="zh-CN"/>
            </a:br>
            <a:r>
              <a:rPr lang="en-US" altLang="zh-CN"/>
              <a:t>E?K[3??,$/??3</a:t>
            </a:r>
            <a:br>
              <a:rPr lang="en-US" altLang="zh-CN"/>
            </a:br>
            <a:r>
              <a:rPr lang="en-US" altLang="zh-CN"/>
              <a:t>,?????9??3q,t8p???</a:t>
            </a:r>
            <a:br>
              <a:rPr lang="en-US" altLang="zh-CN"/>
            </a:br>
            <a:r>
              <a:rPr lang="en-US" altLang="zh-CN"/>
              <a:t>???
??=??F</a:t>
            </a:r>
            <a:br>
              <a:rPr lang="en-US" altLang="zh-CN"/>
            </a:br>
            <a:r>
              <a:rPr lang="en-US" altLang="zh-CN"/>
              <a:t>??S	llg?€Eg???C?E</a:t>
            </a:r>
          </a:p>
        </p:txBody>
      </p:sp>
    </p:spTree>
    <p:extLst>
      <p:ext uri="{BB962C8B-B14F-4D97-AF65-F5344CB8AC3E}">
        <p14:creationId xmlns:p14="http://schemas.microsoft.com/office/powerpoint/2010/main" val="32388655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?B????09????a?x?K</a:t>
            </a:r>
          </a:p>
        </p:txBody>
      </p:sp>
    </p:spTree>
    <p:extLst>
      <p:ext uri="{BB962C8B-B14F-4D97-AF65-F5344CB8AC3E}">
        <p14:creationId xmlns:p14="http://schemas.microsoft.com/office/powerpoint/2010/main" val="213800670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?P???`x??e?\??q?7`1?*??xWf?~c??c??i???f?&gt;?l@0?
€2??d</a:t>
            </a:r>
          </a:p>
        </p:txBody>
      </p:sp>
    </p:spTree>
    <p:extLst>
      <p:ext uri="{BB962C8B-B14F-4D97-AF65-F5344CB8AC3E}">
        <p14:creationId xmlns:p14="http://schemas.microsoft.com/office/powerpoint/2010/main" val="4733689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| 
WF??&lt;???????????x?seK?s4???1V#??Fg?u?6``5??`??l???LL???4?b?Xew?x?j81?W]5&amp;&amp;o???</a:t>
            </a:r>
          </a:p>
        </p:txBody>
      </p:sp>
    </p:spTree>
    <p:extLst>
      <p:ext uri="{BB962C8B-B14F-4D97-AF65-F5344CB8AC3E}">
        <p14:creationId xmlns:p14="http://schemas.microsoft.com/office/powerpoint/2010/main" val="37619058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??|??€?y:pmg&amp;&amp;o??q#€??m&lt;???????M???????Dv????????u</a:t>
            </a:r>
          </a:p>
        </p:txBody>
      </p:sp>
    </p:spTree>
    <p:extLst>
      <p:ext uri="{BB962C8B-B14F-4D97-AF65-F5344CB8AC3E}">
        <p14:creationId xmlns:p14="http://schemas.microsoft.com/office/powerpoint/2010/main" val="134100856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???@x???Y??</a:t>
            </a:r>
            <a:r>
              <a:rPr lang="pl-PL" altLang="zh-CN"/>
              <a:t>?d	%??`?^?-5??G????s?W?z=?7?fx???ucJ	aI??Y??????_?]?????€</a:t>
            </a:r>
            <a:br>
              <a:rPr lang="pl-PL" altLang="zh-CN"/>
            </a:br>
            <a:r>
              <a:rPr lang="pl-PL" altLang="zh-CN"/>
              <a:t>S??`h?€???€g???
€?V??}?J?4`?\</a:t>
            </a:r>
          </a:p>
        </p:txBody>
      </p:sp>
    </p:spTree>
    <p:extLst>
      <p:ext uri="{BB962C8B-B14F-4D97-AF65-F5344CB8AC3E}">
        <p14:creationId xmlns:p14="http://schemas.microsoft.com/office/powerpoint/2010/main" val="115935074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?k?E[??8?m;???F?`j??</a:t>
            </a:r>
          </a:p>
        </p:txBody>
      </p:sp>
    </p:spTree>
    <p:extLst>
      <p:ext uri="{BB962C8B-B14F-4D97-AF65-F5344CB8AC3E}">
        <p14:creationId xmlns:p14="http://schemas.microsoft.com/office/powerpoint/2010/main" val="84595835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altLang="zh-CN"/>
              <a:t>?
€V??L?
*?J4?hi?La???+p?????{V????8?&gt;????????????5?zg???k?b???</a:t>
            </a:r>
          </a:p>
        </p:txBody>
      </p:sp>
    </p:spTree>
    <p:extLst>
      <p:ext uri="{BB962C8B-B14F-4D97-AF65-F5344CB8AC3E}">
        <p14:creationId xmlns:p14="http://schemas.microsoft.com/office/powerpoint/2010/main" val="168806795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(????????x?`9&lt;?zyn\b??\????|???|?</a:t>
            </a:r>
          </a:p>
        </p:txBody>
      </p:sp>
    </p:spTree>
    <p:extLst>
      <p:ext uri="{BB962C8B-B14F-4D97-AF65-F5344CB8AC3E}">
        <p14:creationId xmlns:p14="http://schemas.microsoft.com/office/powerpoint/2010/main" val="35935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27209538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}|a5?o{???8??{~??~X</a:t>
            </a:r>
          </a:p>
        </p:txBody>
      </p:sp>
    </p:spTree>
    <p:extLst>
      <p:ext uri="{BB962C8B-B14F-4D97-AF65-F5344CB8AC3E}">
        <p14:creationId xmlns:p14="http://schemas.microsoft.com/office/powerpoint/2010/main" val="376843961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??c????:mx</a:t>
            </a:r>
          </a:p>
        </p:txBody>
      </p:sp>
    </p:spTree>
    <p:extLst>
      <p:ext uri="{BB962C8B-B14F-4D97-AF65-F5344CB8AC3E}">
        <p14:creationId xmlns:p14="http://schemas.microsoft.com/office/powerpoint/2010/main" val="337670094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?????!??IP`?,Yc`??2@ye)???f+M???$?40?*?,G</a:t>
            </a:r>
          </a:p>
        </p:txBody>
      </p:sp>
    </p:spTree>
    <p:extLst>
      <p:ext uri="{BB962C8B-B14F-4D97-AF65-F5344CB8AC3E}">
        <p14:creationId xmlns:p14="http://schemas.microsoft.com/office/powerpoint/2010/main" val="19558204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\g?????P?[?"w+?h?S?3??
?????L0??pU???IF?\????1o&amp;^????\f??</a:t>
            </a:r>
            <a:br>
              <a:rPr lang="en-US" altLang="zh-CN"/>
            </a:br>
            <a:r>
              <a:rPr lang="en-US" altLang="zh-CN"/>
              <a:t>0?}???€??1???????PW2pC?HD?????2@?,??l??
}?&gt;?????0?a??_Q??</a:t>
            </a:r>
            <a:r>
              <a:rPr lang="pl-PL" altLang="zh-CN"/>
              <a:t>LL.?6j?8?*??X?%UE??uL???</a:t>
            </a:r>
          </a:p>
        </p:txBody>
      </p:sp>
    </p:spTree>
    <p:extLst>
      <p:ext uri="{BB962C8B-B14F-4D97-AF65-F5344CB8AC3E}">
        <p14:creationId xmlns:p14="http://schemas.microsoft.com/office/powerpoint/2010/main" val="116869269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Sqk?Sq'Vz????</a:t>
            </a:r>
            <a:r>
              <a:rPr lang="pt-BR" altLang="zh-CN"/>
              <a:t>?iR??i€vj??????????\€}t`??%€&amp;xh??A?;??v~??????v`k??NS</a:t>
            </a:r>
          </a:p>
        </p:txBody>
      </p:sp>
    </p:spTree>
    <p:extLst>
      <p:ext uri="{BB962C8B-B14F-4D97-AF65-F5344CB8AC3E}">
        <p14:creationId xmlns:p14="http://schemas.microsoft.com/office/powerpoint/2010/main" val="256701780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?my?h3p?&gt;???w???;G_/t?????i?!4@b???v4pv?&lt;???????</a:t>
            </a:r>
            <a:br>
              <a:rPr lang="en-US" altLang="zh-CN"/>
            </a:br>
            <a:r>
              <a:rPr lang="en-US" altLang="zh-CN"/>
              <a:t>z?@[?&lt;&lt;]#]??????^X??w?l&gt;|yz</a:t>
            </a:r>
            <a:br>
              <a:rPr lang="en-US" altLang="zh-CN"/>
            </a:br>
            <a:r>
              <a:rPr lang="en-US" altLang="zh-CN"/>
              <a:t>0?&gt;A??:?3.€?Q?O?</a:t>
            </a:r>
            <a:r>
              <a:rPr lang="pt-BR" altLang="zh-CN"/>
              <a:t>?F??O 'g??`TWI?*?}'?€&gt;?(*???c&gt;`?q?j?????t????{??B@????g?[2jT?s?%?2?Cd
^e</a:t>
            </a:r>
          </a:p>
        </p:txBody>
      </p:sp>
    </p:spTree>
    <p:extLst>
      <p:ext uri="{BB962C8B-B14F-4D97-AF65-F5344CB8AC3E}">
        <p14:creationId xmlns:p14="http://schemas.microsoft.com/office/powerpoint/2010/main" val="319200103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
?xW???Q?T
?Um2J?4</a:t>
            </a:r>
          </a:p>
        </p:txBody>
      </p:sp>
    </p:spTree>
    <p:extLst>
      <p:ext uri="{BB962C8B-B14F-4D97-AF65-F5344CB8AC3E}">
        <p14:creationId xmlns:p14="http://schemas.microsoft.com/office/powerpoint/2010/main" val="36761940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?p?1?X??p????o??????????eM:?6h??????DK??ol?LXi$dRvE??`5X??L?k?qTC????_?FU?i?fd?1l?-+An?g?Y??%k???C"c???</a:t>
            </a:r>
            <a:br>
              <a:rPr lang="pt-BR" altLang="zh-CN"/>
            </a:br>
            <a:r>
              <a:rPr lang="pt-BR" altLang="zh-CN"/>
              <a:t>??jd`?|??7??/?H`?????MV@[?Px?????!?M??</a:t>
            </a:r>
          </a:p>
        </p:txBody>
      </p:sp>
    </p:spTree>
    <p:extLst>
      <p:ext uri="{BB962C8B-B14F-4D97-AF65-F5344CB8AC3E}">
        <p14:creationId xmlns:p14="http://schemas.microsoft.com/office/powerpoint/2010/main" val="66897406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???0??*?</a:t>
            </a:r>
          </a:p>
        </p:txBody>
      </p:sp>
    </p:spTree>
    <p:extLst>
      <p:ext uri="{BB962C8B-B14F-4D97-AF65-F5344CB8AC3E}">
        <p14:creationId xmlns:p14="http://schemas.microsoft.com/office/powerpoint/2010/main" val="28412548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?0???u4?</a:t>
            </a:r>
          </a:p>
        </p:txBody>
      </p:sp>
    </p:spTree>
    <p:extLst>
      <p:ext uri="{BB962C8B-B14F-4D97-AF65-F5344CB8AC3E}">
        <p14:creationId xmlns:p14="http://schemas.microsoft.com/office/powerpoint/2010/main" val="154821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5 0 obj</a:t>
            </a:r>
          </a:p>
        </p:txBody>
      </p:sp>
    </p:spTree>
    <p:extLst>
      <p:ext uri="{BB962C8B-B14F-4D97-AF65-F5344CB8AC3E}">
        <p14:creationId xmlns:p14="http://schemas.microsoft.com/office/powerpoint/2010/main" val="274086656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?????E)?pG??E?bf?q??Sq??1??D??zP#?$?	r?K?"db:Z*yH???L?J??Q`??</a:t>
            </a:r>
            <a:br>
              <a:rPr lang="en-US" altLang="zh-CN"/>
            </a:br>
            <a:r>
              <a:rPr lang="en-US" altLang="zh-CN"/>
              <a:t>L?Z*3?H?2?????[\?JA{P??0km?*??F	*?iH?Ya????????|??V?2??@2?L,\$?BV?(?e?#???P0???F?0?????????'y?????i)???tJ???8????O5+????kd?????|???%??????L??Q???v?v]F??^?Q8?(€P?x</a:t>
            </a:r>
            <a:r>
              <a:rPr lang="pt-BR" altLang="zh-CN"/>
              <a:t>??p?F??????&gt;??M???E?v%??+?d???Y9?o?JI|?-	3???P?9??0?
_T???k??(????mO6?S\?	?.??p??e5??.4~lG?!??????7k???
???opZ????/?z??R0?BC%S?hC???? ????!??|? ????E??:*?F?O???BV5NR??b?gUT1%?N|?vVI?/?|?#I~U?v????KG?$??2??WI???D?O6??:ID6???Lz??j????I~M?|r_%?????</a:t>
            </a:r>
            <a:br>
              <a:rPr lang="pt-BR" altLang="zh-CN"/>
            </a:br>
            <a:r>
              <a:rPr lang="pt-BR" altLang="zh-CN"/>
              <a:t>N=?}??b????????0??W] ???\??r?lU??T-??gk3??S??M&lt;}???j?;????S5??&lt;?r????2?AK5</a:t>
            </a:r>
            <a:r>
              <a:rPr lang="fr-FR" altLang="zh-CN"/>
              <a:t>??t??q?f;???l_|?6~??~e</a:t>
            </a:r>
          </a:p>
        </p:txBody>
      </p:sp>
    </p:spTree>
    <p:extLst>
      <p:ext uri="{BB962C8B-B14F-4D97-AF65-F5344CB8AC3E}">
        <p14:creationId xmlns:p14="http://schemas.microsoft.com/office/powerpoint/2010/main" val="247061970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?Tv/??E7m?%?hGu?]F,D?&gt;?
??aB&gt;?(k???\????4?	??t?5??V?i???O??'????j??4?????????</a:t>
            </a:r>
            <a:br>
              <a:rPr lang="en-US" altLang="zh-CN"/>
            </a:br>
            <a:r>
              <a:rPr lang="en-US" altLang="zh-CN"/>
              <a:t>v?,?|?uB????i???2s€&gt;????6K€????Im??^9?€???w???4k@??"?aTO\n?8xF?h?w?</a:t>
            </a:r>
            <a:r>
              <a:rPr lang="pl-PL" altLang="zh-CN"/>
              <a:t>(?)???TR?Q?Zi??~?0???sRG?Lh?s?????^???????5?"?????'Z?&lt;31?M?&gt;&gt;?S&lt;Rx?GC?mcT????c2Y?€???
???&gt;?d2:U??:K?J?w??&amp;VP???I€??
L???Re2z'gR?*pa.????!z?`9|1?6m?.??o(?}???c????:?m?{???}??</a:t>
            </a:r>
            <a:br>
              <a:rPr lang="pl-PL" altLang="zh-CN"/>
            </a:br>
            <a:r>
              <a:rPr lang="pl-PL" altLang="zh-CN"/>
              <a:t>????y?.???&lt;`???vh}&gt;|h_?5?????SK??ck?l?E??c&lt;??tZ8Q????'???
\]&amp;??^J8;?w???f????4A??????(?????W B?</a:t>
            </a:r>
          </a:p>
        </p:txBody>
      </p:sp>
    </p:spTree>
    <p:extLst>
      <p:ext uri="{BB962C8B-B14F-4D97-AF65-F5344CB8AC3E}">
        <p14:creationId xmlns:p14="http://schemas.microsoft.com/office/powerpoint/2010/main" val="70996165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8???(o????B??Fyq???????]?0?/9?0???(/??F???_????(??.=_?o??uO????bf?t??N??bxw?+*??S??B``?l???]????€QU.?)?sv??b?z??
?</a:t>
            </a:r>
          </a:p>
        </p:txBody>
      </p:sp>
    </p:spTree>
    <p:extLst>
      <p:ext uri="{BB962C8B-B14F-4D97-AF65-F5344CB8AC3E}">
        <p14:creationId xmlns:p14="http://schemas.microsoft.com/office/powerpoint/2010/main" val="388195108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?G????f???jq}5k?????+ZUB????XT12z*f(MF??4[WfgZ?i?ni??o{??&amp;????6?a??G??ho?q@?????v&gt;?????????? = s]g?G"_C??wB^??*^??2?Xg?</a:t>
            </a:r>
            <a:r>
              <a:rPr lang="pt-BR" altLang="zh-CN"/>
              <a:t>5	?GbO??U?????? ?a????R?g?????p??e	=Rr1?"??]X/j-?????(??)y??S??h2?*Q????7???C~wq??of?k????MC???a???&gt;H:???????NF??
?GQH?+i,=??b??R?u?p???gTW1????d????;V?&amp;t??=[???6GiX??kPA?T??o=?\??g?k?@w?/0?
?D?J???#`L?qD?JEmE????G?901???O???S???P???Q8+5?'?+b????BKY UAG?V?????q?h??Zd??[,hEzj??@M????P??R*??
?:TZ??U???+??P?F?
Q?5?R???D?_6??U.?%`?&lt;????ja??</a:t>
            </a:r>
            <a:br>
              <a:rPr lang="pt-BR" altLang="zh-CN"/>
            </a:br>
            <a:r>
              <a:rPr lang="pt-BR" altLang="zh-CN"/>
              <a:t>h??????"\??O????d2?x?0(???,???9?????????,?&gt;p?h?,s?iV9saml6?????5k????&gt;h?QJ?	??+a???????s??g?C&gt;g.????w????.5?6T#?CM)?g)?h@k??Fb?D???mT??b??????Y#qm?R"??????€??( ???h??????"$J??"??"???? ???????Y??,??u??????[;?|?q?Hw}^
}??=?:??IT???r*y;???BsiF?0+G???k5??t???R????3?2E??&amp;W?IT?&gt;€?,?R???cd????u?JF?Ue??"?_j:????T???8??A3????????????r?w</a:t>
            </a:r>
          </a:p>
        </p:txBody>
      </p:sp>
    </p:spTree>
    <p:extLst>
      <p:ext uri="{BB962C8B-B14F-4D97-AF65-F5344CB8AC3E}">
        <p14:creationId xmlns:p14="http://schemas.microsoft.com/office/powerpoint/2010/main" val="32111445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???L?8?+SR?s)l??]??Qr?y?]??Ap_?T/]??1nW?,€&gt;aq??w?</a:t>
            </a:r>
            <a:r>
              <a:rPr lang="pl-PL" altLang="zh-CN"/>
              <a:t>[7€??g?1???7?????h?~&gt;&lt;??K????R??????&lt;??L_???%??l?:??[?Hn??L?;cH?XZ???Y??
zx?6R???s??????)w!U????w?K?Rk??A?]?jP?U%??o?u</a:t>
            </a:r>
            <a:r>
              <a:rPr lang="pt-BR" altLang="zh-CN"/>
              <a:t>?r//?'??y?????c??sL???3dN?'*??~??e?l1??r???u?????on(`?T??)*KsPs??
M?d?u$?&gt;??2??</a:t>
            </a:r>
            <a:br>
              <a:rPr lang="pt-BR" altLang="zh-CN"/>
            </a:br>
            <a:r>
              <a:rPr lang="pt-BR" altLang="zh-CN"/>
              <a:t>f?KMEH???:??9?+???5??-m?R?=.?M????dw=?</a:t>
            </a:r>
            <a:r>
              <a:rPr lang="pl-PL" altLang="zh-CN"/>
              <a:t>+???j??*6????
??Z??W?&gt;??e</a:t>
            </a:r>
          </a:p>
        </p:txBody>
      </p:sp>
    </p:spTree>
    <p:extLst>
      <p:ext uri="{BB962C8B-B14F-4D97-AF65-F5344CB8AC3E}">
        <p14:creationId xmlns:p14="http://schemas.microsoft.com/office/powerpoint/2010/main" val="3117836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c???NTto</a:t>
            </a:r>
          </a:p>
        </p:txBody>
      </p:sp>
    </p:spTree>
    <p:extLst>
      <p:ext uri="{BB962C8B-B14F-4D97-AF65-F5344CB8AC3E}">
        <p14:creationId xmlns:p14="http://schemas.microsoft.com/office/powerpoint/2010/main" val="173828008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??€?Z?3$?????</a:t>
            </a:r>
          </a:p>
        </p:txBody>
      </p:sp>
    </p:spTree>
    <p:extLst>
      <p:ext uri="{BB962C8B-B14F-4D97-AF65-F5344CB8AC3E}">
        <p14:creationId xmlns:p14="http://schemas.microsoft.com/office/powerpoint/2010/main" val="131584050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oX~"?=?z????????€??Lpk??</a:t>
            </a:r>
          </a:p>
        </p:txBody>
      </p:sp>
    </p:spTree>
    <p:extLst>
      <p:ext uri="{BB962C8B-B14F-4D97-AF65-F5344CB8AC3E}">
        <p14:creationId xmlns:p14="http://schemas.microsoft.com/office/powerpoint/2010/main" val="17077043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?&gt;C????i</a:t>
            </a:r>
            <a:br>
              <a:rPr lang="pt-BR" altLang="zh-CN"/>
            </a:br>
            <a:r>
              <a:rPr lang="pt-BR" altLang="zh-CN"/>
              <a:t>??.?*????????j??jg?9Y]{+?n? ???&gt;?</a:t>
            </a:r>
          </a:p>
        </p:txBody>
      </p:sp>
    </p:spTree>
    <p:extLst>
      <p:ext uri="{BB962C8B-B14F-4D97-AF65-F5344CB8AC3E}">
        <p14:creationId xmlns:p14="http://schemas.microsoft.com/office/powerpoint/2010/main" val="918435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o?^?b??{?????\?p{????</a:t>
            </a:r>
            <a:br>
              <a:rPr lang="pt-BR" altLang="zh-CN"/>
            </a:br>
            <a:r>
              <a:rPr lang="pt-BR" altLang="zh-CN"/>
              <a:t>?.?X??\?
R???Q?u?4&gt;[??r€?S??8?6*R?€w?un?Uk?9Nc???q?1????- ?Q?€Y?????#???k???€$hV,??n5[?R??€*
?</a:t>
            </a:r>
            <a:r>
              <a:rPr lang="fr-FR" altLang="zh-CN"/>
              <a:t>?P!??</a:t>
            </a:r>
            <a:br>
              <a:rPr lang="fr-FR" altLang="zh-CN"/>
            </a:br>
            <a:r>
              <a:rPr lang="fr-FR" altLang="zh-CN"/>
              <a:t>Kpx?????;+</a:t>
            </a:r>
            <a:br>
              <a:rPr lang="fr-FR" altLang="zh-CN"/>
            </a:br>
            <a:r>
              <a:rPr lang="fr-FR" altLang="zh-CN"/>
              <a:t>??!?T??q]?DG???o?L???{?) ??&lt;P??%vk7???????p????PN???	??u??WU@???t?X??</a:t>
            </a:r>
            <a:br>
              <a:rPr lang="fr-FR" altLang="zh-CN"/>
            </a:br>
            <a:r>
              <a:rPr lang="fr-FR" altLang="zh-CN"/>
              <a:t>?€?e?f??F??W???^$???€~??M??M~??}??6??"?????24?q6???@?????Q569?X€????%?il?-?€?ZeuA??X??&amp;fl???t?m???????(?E?????????????q??@&lt;???UJE?</a:t>
            </a:r>
            <a:r>
              <a:rPr lang="pt-BR" altLang="zh-CN"/>
              <a:t>????R???:f?'??????v??A??5?:k?????????N????</a:t>
            </a:r>
            <a:r>
              <a:rPr lang="pl-PL" altLang="zh-CN"/>
              <a:t>?????9LG??:
??hMB?QP???7kz??I?A???$??Wu??????J??_}??U????o??????e{T?</a:t>
            </a:r>
            <a:br>
              <a:rPr lang="pl-PL" altLang="zh-CN"/>
            </a:br>
            <a:r>
              <a:rPr lang="pl-PL" altLang="zh-CN"/>
              <a:t>???iS:???B?k_)?c ??{?XM7 ????WkW?'?Si??</a:t>
            </a:r>
            <a:br>
              <a:rPr lang="pl-PL" altLang="zh-CN"/>
            </a:br>
            <a:r>
              <a:rPr lang="pl-PL" altLang="zh-CN"/>
              <a:t>??G?U?zr???q?????_???[????@???u?1?F?^9?.?	we???X]z????G??=x????J?[:?????????????????l?O?\??F??6????????9???€??:???@???ro?</a:t>
            </a:r>
          </a:p>
        </p:txBody>
      </p:sp>
    </p:spTree>
    <p:extLst>
      <p:ext uri="{BB962C8B-B14F-4D97-AF65-F5344CB8AC3E}">
        <p14:creationId xmlns:p14="http://schemas.microsoft.com/office/powerpoint/2010/main" val="28177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%????</a:t>
            </a:r>
          </a:p>
        </p:txBody>
      </p:sp>
    </p:spTree>
    <p:extLst>
      <p:ext uri="{BB962C8B-B14F-4D97-AF65-F5344CB8AC3E}">
        <p14:creationId xmlns:p14="http://schemas.microsoft.com/office/powerpoint/2010/main" val="207533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&lt;&lt;/Type/ExtGState/BM/Normal/ca 1&gt;&gt;</a:t>
            </a:r>
          </a:p>
        </p:txBody>
      </p:sp>
    </p:spTree>
    <p:extLst>
      <p:ext uri="{BB962C8B-B14F-4D97-AF65-F5344CB8AC3E}">
        <p14:creationId xmlns:p14="http://schemas.microsoft.com/office/powerpoint/2010/main" val="267816635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?????Z?2????W????m??t:$?0??-?)?8+??n?D'?{.???K?;?K??;*????Jt???3?R???Tb???:~??X????) ?d?K?`A'??????#??f???A ?????T??Kw??\ur?^?b~s??r????k???{??7g???[??|?6;????????????	Z?????X???hA???</a:t>
            </a:r>
          </a:p>
        </p:txBody>
      </p:sp>
    </p:spTree>
    <p:extLst>
      <p:ext uri="{BB962C8B-B14F-4D97-AF65-F5344CB8AC3E}">
        <p14:creationId xmlns:p14="http://schemas.microsoft.com/office/powerpoint/2010/main" val="206242501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|??+???&gt;C?€dL?=;?}i?Y|?t???</a:t>
            </a:r>
          </a:p>
        </p:txBody>
      </p:sp>
    </p:spTree>
    <p:extLst>
      <p:ext uri="{BB962C8B-B14F-4D97-AF65-F5344CB8AC3E}">
        <p14:creationId xmlns:p14="http://schemas.microsoft.com/office/powerpoint/2010/main" val="66775541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l%??</a:t>
            </a:r>
            <a:br>
              <a:rPr lang="en-US" altLang="zh-CN"/>
            </a:br>
            <a:r>
              <a:rPr lang="en-US" altLang="zh-CN"/>
              <a:t>?\</a:t>
            </a:r>
          </a:p>
        </p:txBody>
      </p:sp>
    </p:spTree>
    <p:extLst>
      <p:ext uri="{BB962C8B-B14F-4D97-AF65-F5344CB8AC3E}">
        <p14:creationId xmlns:p14="http://schemas.microsoft.com/office/powerpoint/2010/main" val="148134157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\??#?m??\???</a:t>
            </a:r>
          </a:p>
        </p:txBody>
      </p:sp>
    </p:spTree>
    <p:extLst>
      <p:ext uri="{BB962C8B-B14F-4D97-AF65-F5344CB8AC3E}">
        <p14:creationId xmlns:p14="http://schemas.microsoft.com/office/powerpoint/2010/main" val="44299252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^s????1g?????|???????
h=R????"b??z/y????p???-? ??Qcbs;@??????im?l?i?MI??Xa?3??X`??{U?^???	5fM?:v?x?V?5{yiS?????UZ???n???&gt;????????\-L???y????L?g???????)?r?R]?????h&lt;'???€??</a:t>
            </a:r>
            <a:r>
              <a:rPr lang="pl-PL" altLang="zh-CN"/>
              <a:t>r4?wYVd?????l?q?:?9??ZA????U??????m????[???*?.`??@+?k?v,a????	p?|mt]?[?7L?$????2?6,?????V/+??I?H??m?3?iX???&gt;?D??o?}?
0H???=X?N?!X5?????Y-?H@???&amp;?:????</a:t>
            </a:r>
          </a:p>
        </p:txBody>
      </p:sp>
    </p:spTree>
    <p:extLst>
      <p:ext uri="{BB962C8B-B14F-4D97-AF65-F5344CB8AC3E}">
        <p14:creationId xmlns:p14="http://schemas.microsoft.com/office/powerpoint/2010/main" val="368276103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?????J|??c?7p?t???????[K?m?\W?.?e???Jm???F/??B?PL+??HbR?Be?4;h\Q???j?.E??Y?qK??K?yDqc???v6N????,???	??
?}?@???=?????Mf+?9?k?.`G??T4??)?j?z??2	??b??8D?{D1?^??e?o???d?{k???</a:t>
            </a:r>
          </a:p>
        </p:txBody>
      </p:sp>
    </p:spTree>
    <p:extLst>
      <p:ext uri="{BB962C8B-B14F-4D97-AF65-F5344CB8AC3E}">
        <p14:creationId xmlns:p14="http://schemas.microsoft.com/office/powerpoint/2010/main" val="83653275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?g??S????? ??)7h?]}i
w?? ?}q5?R???%i</a:t>
            </a:r>
          </a:p>
        </p:txBody>
      </p:sp>
    </p:spTree>
    <p:extLst>
      <p:ext uri="{BB962C8B-B14F-4D97-AF65-F5344CB8AC3E}">
        <p14:creationId xmlns:p14="http://schemas.microsoft.com/office/powerpoint/2010/main" val="425979432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H?A?X?P??;????+y??W*???]?.8?
??O?y?/?=o??R?L?s??&lt;?\ |????n.???\?OYE-?kY_{???&lt;3??????R??Ru??Ea???8??V??R+K?Z??O?{&gt;F??0??S??[n?(H?UhQ??k??Q
k?????,?????|?j{+????zW??B??q???????+?3?3JG???zD??&amp;9???M?}????????l????B??,8????/???nY&lt;?????g?x&lt;pF??7??G?C??m?	???????~??5?????"0€r??CP??V?V??V€?Z+0I=[???`b??%??4??
????vzal8?p,?*??/i</a:t>
            </a:r>
          </a:p>
        </p:txBody>
      </p:sp>
    </p:spTree>
    <p:extLst>
      <p:ext uri="{BB962C8B-B14F-4D97-AF65-F5344CB8AC3E}">
        <p14:creationId xmlns:p14="http://schemas.microsoft.com/office/powerpoint/2010/main" val="330305560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???i??y8?@^?%J?d?G?y:P.????c?H?*???o`4G?cK???z??52???'€????&gt;</a:t>
            </a:r>
            <a:br>
              <a:rPr lang="en-US" altLang="zh-CN"/>
            </a:br>
            <a:r>
              <a:rPr lang="en-US" altLang="zh-CN"/>
              <a:t>?w?7K?&gt;@?</a:t>
            </a:r>
          </a:p>
        </p:txBody>
      </p:sp>
    </p:spTree>
    <p:extLst>
      <p:ext uri="{BB962C8B-B14F-4D97-AF65-F5344CB8AC3E}">
        <p14:creationId xmlns:p14="http://schemas.microsoft.com/office/powerpoint/2010/main" val="261431035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`?09??l?r$?z|Kj</a:t>
            </a:r>
            <a:r>
              <a:rPr lang="it-IT" altLang="zh-CN"/>
              <a:t>?ivI???)???????~??/?e??v??3??13	??!</a:t>
            </a:r>
            <a:r>
              <a:rPr lang="pt-BR" altLang="zh-CN"/>
              <a:t>?H_€??zb?k+?X?G?D/€IkO?m?R?G?H&gt;???W~&gt;????wbz??-????????&gt;??#??O??'?sM?mO???D9F??????}??xx???/??'????/)R?E??O??2??,??\?G:?G?J???HY?=??,?[?€;????6&lt;?q?bm	?\?8K?
J??srM??J?s?yb??? b?????Od?,???u??5?'?(]:R</a:t>
            </a:r>
          </a:p>
        </p:txBody>
      </p:sp>
    </p:spTree>
    <p:extLst>
      <p:ext uri="{BB962C8B-B14F-4D97-AF65-F5344CB8AC3E}">
        <p14:creationId xmlns:p14="http://schemas.microsoft.com/office/powerpoint/2010/main" val="359614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56247885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????r?H??8^xg9??[??/? ????Y????H_$?t?zd?t?/??W4?#???M!|????osv??9??z	?9????sD~????;???A?????????????q??????k?9?E?u??c&lt;pnt?&gt;"Vy????,9T???)???????? R??????K"?:?????	????32??x??%???4ya??E????B?n?]$?
Ib?Q2????56???8???%5??	y@??pL?????x?/@	??-@8????uU`x(???(??Y????v?€?-?c?j??8/??b?.'j?{}?x??p?€??X~X??)?)?N!?g???I?=%??????????`?#?E&gt;N-??#KhTp?)?2???iH???\??Gh@?C	.????3??€fOR?ph??C??.?QV??E?ex$Qz??7rv?/]??q"Q?=j&lt;=???'?N:?HJ??H?????x?PN&lt;/?J?????Q?k?????8T?=??p??€2?Q?T?;???(p?C?S??Pu????~???????.%??M???M?$?i:Pj&gt;xHM\????$0j#F]?C??(v%?Bj??1???</a:t>
            </a:r>
            <a:br>
              <a:rPr lang="pt-BR" altLang="zh-CN"/>
            </a:br>
            <a:r>
              <a:rPr lang="pt-BR" altLang="zh-CN"/>
              <a:t>
p?q?J?9??G??j??</a:t>
            </a:r>
            <a:r>
              <a:rPr lang="es-ES" altLang="zh-CN"/>
              <a:t>y?????[?T??????(?=R=?%%??Er?7U3??B9(y????1????9?????|?5???g????WC ?UKb,Ob?cD?q???,</a:t>
            </a:r>
          </a:p>
        </p:txBody>
      </p:sp>
    </p:spTree>
    <p:extLst>
      <p:ext uri="{BB962C8B-B14F-4D97-AF65-F5344CB8AC3E}">
        <p14:creationId xmlns:p14="http://schemas.microsoft.com/office/powerpoint/2010/main" val="929245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??_??92&amp;U??]y	Ui	]?i]?i]?i?D(?????@?@??7?T?#?S????Ne&gt;???????t??????G???|\??B?qk?*|?-?+??5?0&gt;??q??{?-?
q;?
????8??}4?-?w?S?"??k&gt;?Ves?)???????g%.HSA??Bu??(??4)?d??hK?]?n|??0`?s?]????)??#qc?R??;BJ?</a:t>
            </a:r>
            <a:br>
              <a:rPr lang="en-US" altLang="zh-CN"/>
            </a:br>
            <a:r>
              <a:rPr lang="en-US" altLang="zh-CN"/>
              <a:t>Nd&gt;?4R???pp?rx@8LNS)??€???S?Z?Ru?)W?1#%T?gW???@??/^?I_@??A?)coo??F?Ut€)E?R???€c???
€:???Y#€?z?|??????????????</a:t>
            </a:r>
            <a:br>
              <a:rPr lang="en-US" altLang="zh-CN"/>
            </a:br>
            <a:r>
              <a:rPr lang="en-US" altLang="zh-CN"/>
              <a:t>???\??/N??r?Ih-??R?)u*?????d?%??e+?????Y`?Kb??5????@? ????@??*?U??????A??z?????????t'?C??NP????C5c?5(oYW?z?? ???AE???]D???
,QlnS?6??]!?PT???Q????K???{?R?Qta???0TQ??n7W?&amp;??g???%?J}?F???????????{h?{??</a:t>
            </a:r>
            <a:br>
              <a:rPr lang="en-US" altLang="zh-CN"/>
            </a:br>
            <a:r>
              <a:rPr lang="en-US" altLang="zh-CN"/>
              <a:t>1v?S?????Y??{?c</a:t>
            </a:r>
          </a:p>
        </p:txBody>
      </p:sp>
    </p:spTree>
    <p:extLst>
      <p:ext uri="{BB962C8B-B14F-4D97-AF65-F5344CB8AC3E}">
        <p14:creationId xmlns:p14="http://schemas.microsoft.com/office/powerpoint/2010/main" val="23336850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??JfXG3?Xh?W??,P???€U?i?Ve!??????)??FVc@?</a:t>
            </a:r>
            <a:br>
              <a:rPr lang="en-US" altLang="zh-CN"/>
            </a:br>
            <a:r>
              <a:rPr lang="en-US" altLang="zh-CN"/>
              <a:t>????????p??r*?????K+?SV??Pj ??
?p;?9?n[
???@Szp$????4?})??W??il3?vNl????&lt;gGb??????g?;xw?0v?.?</a:t>
            </a:r>
          </a:p>
        </p:txBody>
      </p:sp>
    </p:spTree>
    <p:extLst>
      <p:ext uri="{BB962C8B-B14F-4D97-AF65-F5344CB8AC3E}">
        <p14:creationId xmlns:p14="http://schemas.microsoft.com/office/powerpoint/2010/main" val="210684809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???{N??6/?????k€w?:??_^??????A/???}</a:t>
            </a:r>
            <a:br>
              <a:rPr lang="en-US" altLang="zh-CN"/>
            </a:br>
            <a:r>
              <a:rPr lang="en-US" altLang="zh-CN"/>
              <a:t>?V"??\8????fBO@???€t?=?
?x~/w??€????y`?zw???????d??y?</a:t>
            </a:r>
            <a:r>
              <a:rPr lang="pl-PL" altLang="zh-CN"/>
              <a:t>X?G?pL?5????Nl???k?z??h?9??????+p+?B?'RI?C???€]C????????@?R?J ;?H&gt;€I???C%???k?6i?"?R:??I????\??,?+7w?O</a:t>
            </a:r>
            <a:br>
              <a:rPr lang="pl-PL" altLang="zh-CN"/>
            </a:br>
            <a:r>
              <a:rPr lang="pl-PL" altLang="zh-CN"/>
              <a:t>u)W?Y?x??4P?\?€U.hi????6??V?8h~V??Z?{9??€?K????€?O(??O?z??????P???Y€KCq&gt;???H?{\=?????0??O?</a:t>
            </a:r>
          </a:p>
        </p:txBody>
      </p:sp>
    </p:spTree>
    <p:extLst>
      <p:ext uri="{BB962C8B-B14F-4D97-AF65-F5344CB8AC3E}">
        <p14:creationId xmlns:p14="http://schemas.microsoft.com/office/powerpoint/2010/main" val="73866320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?~?\??V?k?P?d?Q9??€E€?idI???"€E??5?% ?Fas??? ????????q??`1????????y?~`T??-?+???kk????????
s?€?2?&lt;?UY??=??PF??x?&lt;</a:t>
            </a:r>
            <a:br>
              <a:rPr lang="en-US" altLang="zh-CN"/>
            </a:br>
            <a:r>
              <a:rPr lang="en-US" altLang="zh-CN"/>
              <a:t>???N???????W{?33?c?g#?1?????X?x'??????</a:t>
            </a:r>
            <a:r>
              <a:rPr lang="es-ES" altLang="zh-CN"/>
              <a:t>?9?€}???m?-(?o??[78Y??tg?V??bJ???V€v?+,?a??</a:t>
            </a:r>
          </a:p>
        </p:txBody>
      </p:sp>
    </p:spTree>
    <p:extLst>
      <p:ext uri="{BB962C8B-B14F-4D97-AF65-F5344CB8AC3E}">
        <p14:creationId xmlns:p14="http://schemas.microsoft.com/office/powerpoint/2010/main" val="244416468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?we'??$???P?^?-?(???|€??z??:???rwT????\dw????\Kn'M?$-c?P??????????m?????JE6?$??V?f?rp:?^|?qf??h?€??_M?T?.?????B?????</a:t>
            </a:r>
            <a:r>
              <a:rPr lang="pl-PL" altLang="zh-CN"/>
              <a:t>??z	????ppb9ps?'n??$??y???nC?5</a:t>
            </a:r>
            <a:r>
              <a:rPr lang="pt-BR" altLang="zh-CN"/>
              <a:t>w5m2
m0(O???5	n??j??,N??&gt;U[???</a:t>
            </a:r>
            <a:br>
              <a:rPr lang="pt-BR" altLang="zh-CN"/>
            </a:br>
            <a:r>
              <a:rPr lang="pt-BR" altLang="zh-CN"/>
              <a:t>?;?H?K?D???</a:t>
            </a:r>
            <a:br>
              <a:rPr lang="pt-BR" altLang="zh-CN"/>
            </a:br>
            <a:r>
              <a:rPr lang="pt-BR" altLang="zh-CN"/>
              <a:t>?_???_?`%h	kB???#???y????v?o&gt;???X????'??K81?9P???_??????r$\?{?`?(
?e?y:H@??b&lt;ahMy?????Q????y??&lt;?I?;?G?tp???H??-J-???m?j?J??????c??H??Jk?"?M4)??|??!???:?_U??&amp;5?€?F?D??I????'v;?;?U|d?yi?q	???z*?3p?*6&lt;???1u)?!&amp;?????W*@,?.?b?&gt;???xp?\G?*SPot????T`	/?z??B9?sq????n???b?.????k8???e?</a:t>
            </a:r>
            <a:r>
              <a:rPr lang="pl-PL" altLang="zh-CN"/>
              <a:t>??ya????[????????6?4??b1????????n?"Z??".]€F??ti)????1??G?lk?)"???D???|)]??E?d?0l?W??&lt;€??
O??C??e?]~???????d???]?%??K??EU?X?i`?"aJ?&lt;????3??a???=?Q???!?8??64?L?€?a:Pt€???[??????vW5?s??u????W_???/.	??y1?_??v:?m8"N?€?D??xg??s0}02????????~?.x~d?8???Y???I?,?:+?f??u???*@?X,="??m$??</a:t>
            </a:r>
            <a:br>
              <a:rPr lang="pl-PL" altLang="zh-CN"/>
            </a:br>
            <a:r>
              <a:rPr lang="pl-PL" altLang="zh-CN"/>
              <a:t>pa????b4???,???J4:2</a:t>
            </a:r>
            <a:br>
              <a:rPr lang="pl-PL" altLang="zh-CN"/>
            </a:br>
            <a:r>
              <a:rPr lang="pl-PL" altLang="zh-CN"/>
              <a:t>G?-\?3R?1c???,@??o	X?f6&lt;S[?k^???u?F???!v
???=?"?v?]9???B? ]??sju?g???~????omv????&lt;H?
x??(?M??3?3?{j^pnp9??&amp; ?@</a:t>
            </a:r>
            <a:r>
              <a:rPr lang="pt-BR" altLang="zh-CN"/>
              <a:t>???M??`_?,O??? ?/???? ?	€?6???z0€??P?^?@w</a:t>
            </a:r>
            <a:br>
              <a:rPr lang="pt-BR" altLang="zh-CN"/>
            </a:br>
            <a:r>
              <a:rPr lang="pt-BR" altLang="zh-CN"/>
              <a:t>??#}?s]??*???r'??a?@;k???A?rV'?v	j?[n?%6???xe???Q????}n%7?&amp;u????=?????7_€??c???k?€ N?D?KJ?zHZ????:???g??)??=????D??x?gnUm8m?m-</a:t>
            </a:r>
          </a:p>
        </p:txBody>
      </p:sp>
    </p:spTree>
    <p:extLst>
      <p:ext uri="{BB962C8B-B14F-4D97-AF65-F5344CB8AC3E}">
        <p14:creationId xmlns:p14="http://schemas.microsoft.com/office/powerpoint/2010/main" val="287313094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&amp;L8.M?fpv?2???`????q&lt;??v</a:t>
            </a:r>
          </a:p>
        </p:txBody>
      </p:sp>
    </p:spTree>
    <p:extLst>
      <p:ext uri="{BB962C8B-B14F-4D97-AF65-F5344CB8AC3E}">
        <p14:creationId xmlns:p14="http://schemas.microsoft.com/office/powerpoint/2010/main" val="298193533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c??s&lt;/?8?5?s????"??????/%??V?;?x??/??3Gk?3????U`?</a:t>
            </a:r>
            <a:br>
              <a:rPr lang="en-US" altLang="zh-CN"/>
            </a:br>
            <a:r>
              <a:rPr lang="en-US" altLang="zh-CN"/>
              <a:t>???Z????€?rG]o?????8</a:t>
            </a:r>
            <a:r>
              <a:rPr lang="pl-PL" altLang="zh-CN"/>
              <a:t>????"?p:w?5???Z???u?`UQ#??n€Y????#ln?	??:?Z??A???o??????i^o&gt;€??m?#??J??\??d*=????ne`??b]?5s6
0?????X?????=~???u???5?I????^tr$?*??V`2?l?W%?L?t1????/g???+????&gt;0???w??????ny??7???fT2?\Ea?DT????m??rbf`?QXc???`L#???]lm?$?Ak???'???P€+?
???)???gn?????Yv?&gt;??W ??</a:t>
            </a:r>
            <a:br>
              <a:rPr lang="pl-PL" altLang="zh-CN"/>
            </a:br>
            <a:r>
              <a:rPr lang="pl-PL" altLang="zh-CN"/>
              <a:t> {?????</a:t>
            </a:r>
          </a:p>
        </p:txBody>
      </p:sp>
    </p:spTree>
    <p:extLst>
      <p:ext uri="{BB962C8B-B14F-4D97-AF65-F5344CB8AC3E}">
        <p14:creationId xmlns:p14="http://schemas.microsoft.com/office/powerpoint/2010/main" val="262818332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 X?9\?uJ]%&gt;FM????XLEB\7UDT7?m??%@O?:$[Gpf??F=?2??7?UV|?%&amp;??P??????S/€??6L?€??[?@??P???]?Ut??S{h_&lt;?3?d?x?/k??Q???i
X??O????[i???'??4</a:t>
            </a:r>
            <a:br>
              <a:rPr lang="en-US" altLang="zh-CN"/>
            </a:br>
            <a:r>
              <a:rPr lang="en-US" altLang="zh-CN"/>
              <a:t>???b</a:t>
            </a:r>
          </a:p>
        </p:txBody>
      </p:sp>
    </p:spTree>
    <p:extLst>
      <p:ext uri="{BB962C8B-B14F-4D97-AF65-F5344CB8AC3E}">
        <p14:creationId xmlns:p14="http://schemas.microsoft.com/office/powerpoint/2010/main" val="301810176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?t???€{?cz??8?I??n????e;???u??z?o</a:t>
            </a:r>
          </a:p>
        </p:txBody>
      </p:sp>
    </p:spTree>
    <p:extLst>
      <p:ext uri="{BB962C8B-B14F-4D97-AF65-F5344CB8AC3E}">
        <p14:creationId xmlns:p14="http://schemas.microsoft.com/office/powerpoint/2010/main" val="165215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6 0 obj</a:t>
            </a:r>
          </a:p>
        </p:txBody>
      </p:sp>
    </p:spTree>
    <p:extLst>
      <p:ext uri="{BB962C8B-B14F-4D97-AF65-F5344CB8AC3E}">
        <p14:creationId xmlns:p14="http://schemas.microsoft.com/office/powerpoint/2010/main" val="301358992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??=?}w</a:t>
            </a:r>
            <a:br>
              <a:rPr lang="en-US" altLang="zh-CN"/>
            </a:br>
            <a:r>
              <a:rPr lang="en-US" altLang="zh-CN"/>
              <a:t>?%?W</a:t>
            </a:r>
            <a:br>
              <a:rPr lang="en-US" altLang="zh-CN"/>
            </a:br>
            <a:r>
              <a:rPr lang="en-US" altLang="zh-CN"/>
              <a:t>??#!?5X???e d???6?€-?p????Wz???E?v	S?]??hx??y??O?????x~??%?1?Xl?+????????s??Y?%q?ucI?1
]X?-?????H&lt;??1??</a:t>
            </a:r>
            <a:r>
              <a:rPr lang="pl-PL" altLang="zh-CN"/>
              <a:t>?Z?e?&gt;?_?ZvJJKf?^?m??????vw???x?T??V?eZ??~E??(?????=LjO???v??????????U?n&amp;?v????i?z??^?0??_5??€?
3????U?D6??:(?e???</a:t>
            </a:r>
          </a:p>
        </p:txBody>
      </p:sp>
    </p:spTree>
    <p:extLst>
      <p:ext uri="{BB962C8B-B14F-4D97-AF65-F5344CB8AC3E}">
        <p14:creationId xmlns:p14="http://schemas.microsoft.com/office/powerpoint/2010/main" val="78789123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?4IJ*????2k?0|?j??y?:€V~??m??i??d"lA???Hb???YEKk8??E?F??y&gt;$?K???b???|JQ(??d?=%5D????aOb??????cu?????f€j???bV|?V?^??/*?????/?x???Bm???^Y?u?+??V???X??(????H</a:t>
            </a:r>
            <a:br>
              <a:rPr lang="es-ES" altLang="zh-CN"/>
            </a:br>
            <a:r>
              <a:rPr lang="es-ES" altLang="zh-CN"/>
              <a:t>pmw???O?9-???
l1	heF????a?p?B"???z|0?B????h??2??%??@/?N???H?-?Wb????c??:;?????u?i?`??j .?????*?R??z??q??)p]$?</a:t>
            </a:r>
            <a:br>
              <a:rPr lang="es-ES" altLang="zh-CN"/>
            </a:br>
            <a:r>
              <a:rPr lang="es-ES" altLang="zh-CN"/>
              <a:t>{???P???}?t?? 1]????_Tz??0???</a:t>
            </a:r>
            <a:r>
              <a:rPr lang="pt-BR" altLang="zh-CN"/>
              <a:t>|hD?h</a:t>
            </a:r>
            <a:br>
              <a:rPr lang="pt-BR" altLang="zh-CN"/>
            </a:br>
            <a:r>
              <a:rPr lang="pt-BR" altLang="zh-CN"/>
              <a:t>??5R:?p?	???&lt;??????s?;??5??}nc?3?b$?l?</a:t>
            </a:r>
          </a:p>
        </p:txBody>
      </p:sp>
    </p:spTree>
    <p:extLst>
      <p:ext uri="{BB962C8B-B14F-4D97-AF65-F5344CB8AC3E}">
        <p14:creationId xmlns:p14="http://schemas.microsoft.com/office/powerpoint/2010/main" val="65693259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????????l??k??a?El?</a:t>
            </a:r>
            <a:br>
              <a:rPr lang="es-ES" altLang="zh-CN"/>
            </a:br>
            <a:r>
              <a:rPr lang="es-ES" altLang="zh-CN"/>
              <a:t>-?l??[\??endstream</a:t>
            </a:r>
          </a:p>
        </p:txBody>
      </p:sp>
    </p:spTree>
    <p:extLst>
      <p:ext uri="{BB962C8B-B14F-4D97-AF65-F5344CB8AC3E}">
        <p14:creationId xmlns:p14="http://schemas.microsoft.com/office/powerpoint/2010/main" val="418219066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33492959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23 0 obj</a:t>
            </a:r>
          </a:p>
        </p:txBody>
      </p:sp>
    </p:spTree>
    <p:extLst>
      <p:ext uri="{BB962C8B-B14F-4D97-AF65-F5344CB8AC3E}">
        <p14:creationId xmlns:p14="http://schemas.microsoft.com/office/powerpoint/2010/main" val="122010959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&lt;&lt;/Type/XObject/Subtype/Image/Width 1026/Height 468/ColorSpace/DeviceRGB/BitsPerComponent 8/Interpolate false/SMask 24 0 R/Filter/FlateDecode/Length 20585&gt;&gt;</a:t>
            </a:r>
          </a:p>
        </p:txBody>
      </p:sp>
    </p:spTree>
    <p:extLst>
      <p:ext uri="{BB962C8B-B14F-4D97-AF65-F5344CB8AC3E}">
        <p14:creationId xmlns:p14="http://schemas.microsoft.com/office/powerpoint/2010/main" val="209919649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45007462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x???X?????CDDq?F????\ ?,?rT????ee?=??@??q+??+?
?????????{?*yu???|?{??_)?~???
?f??&lt;dccce????	?k</a:t>
            </a:r>
          </a:p>
        </p:txBody>
      </p:sp>
    </p:spTree>
    <p:extLst>
      <p:ext uri="{BB962C8B-B14F-4D97-AF65-F5344CB8AC3E}">
        <p14:creationId xmlns:p14="http://schemas.microsoft.com/office/powerpoint/2010/main" val="70340242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??6R}?z???n]?c?U???T;??9??wI^?e?ZF??L?N}m??5?j??Ff??W?H??LU??d%?K??D???i?,??#o??Y7???N?s???e?bb????k==????{Aq-;8?rtqtrq???@f????????I???{?????N??*?????F?*QL]Qy???*?????*?QL???`??????[???]MTH?P??3Y???`????Ky</a:t>
            </a:r>
            <a:br>
              <a:rPr lang="en-US" altLang="zh-CN"/>
            </a:br>
            <a:r>
              <a:rPr lang="en-US" altLang="zh-CN"/>
              <a:t>8p?s?????xF?^'???u2???f???py??&lt;{{;{{?.????D??l?????emece?+?q?????Q??Ga??.?K??|k++g{?B}}?????$?N?W?m?"?c??.?A???B??S??!?=z??????!=CBL?Bu?n???={????</a:t>
            </a:r>
            <a:r>
              <a:rPr lang="pl-PL" altLang="zh-CN"/>
              <a:t>z?g???^??e?+???B??#?D!??l?????</a:t>
            </a:r>
            <a:br>
              <a:rPr lang="pl-PL" altLang="zh-CN"/>
            </a:br>
            <a:r>
              <a:rPr lang="pl-PL" altLang="zh-CN"/>
              <a:t>??S??????D????u</a:t>
            </a:r>
            <a:br>
              <a:rPr lang="pl-PL" altLang="zh-CN"/>
            </a:br>
            <a:r>
              <a:rPr lang="pl-PL" altLang="zh-CN"/>
              <a:t>?*?kf???VJ?</a:t>
            </a:r>
          </a:p>
        </p:txBody>
      </p:sp>
    </p:spTree>
    <p:extLst>
      <p:ext uri="{BB962C8B-B14F-4D97-AF65-F5344CB8AC3E}">
        <p14:creationId xmlns:p14="http://schemas.microsoft.com/office/powerpoint/2010/main" val="285069465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t???c????7j????-7k??????Z?*?T?A???</a:t>
            </a:r>
            <a:br>
              <a:rPr lang="en-US" altLang="zh-CN"/>
            </a:br>
            <a:r>
              <a:rPr lang="en-US" altLang="zh-CN"/>
              <a:t>?ku?????P{y???e?????k?????i?4?[?€??e_?@??6?????n?Fu6???€?</a:t>
            </a:r>
          </a:p>
        </p:txBody>
      </p:sp>
    </p:spTree>
    <p:extLst>
      <p:ext uri="{BB962C8B-B14F-4D97-AF65-F5344CB8AC3E}">
        <p14:creationId xmlns:p14="http://schemas.microsoft.com/office/powerpoint/2010/main" val="421675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&lt;&lt;/Type/XObject/Subtype/Image/Width 1280/Height 720/ColorSpace/DeviceRGB/BitsPerComponent 8/Filter/DCTDecode/Interpolate true/Length 25672&gt;&gt;</a:t>
            </a:r>
          </a:p>
        </p:txBody>
      </p:sp>
    </p:spTree>
    <p:extLst>
      <p:ext uri="{BB962C8B-B14F-4D97-AF65-F5344CB8AC3E}">
        <p14:creationId xmlns:p14="http://schemas.microsoft.com/office/powerpoint/2010/main" val="202148141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t?_?~=zF?+U?v?:z??Y?????????W?s5j?U?Q?D??^&gt;?i??e????+%%?/_?l??e????(]??t?Re??*????????yK?/+??????r??b??%??)/???wi#?*^??W??%??]?????:/O?yj*?V?????{a??4?H???{r)?*V?Uo??.?.NNN??/wr?w???m?d??e?Z??|.????y?{nz+??U?????]\??k WggG{{G???i????Y[?X$]?_????Q?ZmV?sp??+?S?????6
??zp?N={????w?~?z?m`v?5G??,??{7g?</a:t>
            </a:r>
            <a:br>
              <a:rPr lang="pl-PL" altLang="zh-CN"/>
            </a:br>
            <a:r>
              <a:rPr lang="pl-PL" altLang="zh-CN"/>
              <a:t>??????wE????@m?.?????????X?o?=}</a:t>
            </a:r>
          </a:p>
        </p:txBody>
      </p:sp>
    </p:spTree>
    <p:extLst>
      <p:ext uri="{BB962C8B-B14F-4D97-AF65-F5344CB8AC3E}">
        <p14:creationId xmlns:p14="http://schemas.microsoft.com/office/powerpoint/2010/main" val="272746291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z??O:??50??€????????o???g?}CB??oJJOofb?y?_&gt;????z?c?=?~?{p???73</a:t>
            </a:r>
            <a:br>
              <a:rPr lang="en-US" altLang="zh-CN"/>
            </a:br>
            <a:r>
              <a:rPr lang="en-US" altLang="zh-CN"/>
              <a:t>??Yp??K??</a:t>
            </a:r>
            <a:br>
              <a:rPr lang="en-US" altLang="zh-CN"/>
            </a:br>
            <a:r>
              <a:rPr lang="en-US" altLang="zh-CN"/>
              <a:t>6R?&gt;??v??;8G]?????|gI?????w??^?/??]:???Sh?N=?e???1DV?????b?b????m?Nm??u??{'??7????xm_???Mg???:H????mZu2Z`??[6o??i?????l??`???h?.W?M??yM???}???Y~??U????E???^{?AK??jP????5???Z????/[YOe*I??\?t????{????T2?y??X	?y&gt;SE??m?b???wQw/?"?4q?[Qq?r-"V????S{;????k+?Y?????Q????e??ckR.l&lt;?????????</a:t>
            </a:r>
            <a:r>
              <a:rPr lang="pt-BR" altLang="zh-CN"/>
              <a:t>?????~?N????g????z'}??????g)=???n?J?-%??{4??;???v?N??????OZvG???{????G?i?O?;?)%??o??8?x0?n?/?????/?5U????N???'??%5?JH??Y?€??@?????m??6?n[o?u)???*.?1???Y??%!??N?e?U??"R??0???mK??8u???m</a:t>
            </a:r>
            <a:br>
              <a:rPr lang="pt-BR" altLang="zh-CN"/>
            </a:br>
            <a:r>
              <a:rPr lang="pt-BR" altLang="zh-CN"/>
              <a:t>^???[???:?n[t?L???/?x?w???&gt;|????bk????}??mk?$???Yj????-vV|???Ya???,???f??\??z?n?c#3?V,B}*??9c???|??FK??Xl?G?&amp;</a:t>
            </a:r>
          </a:p>
        </p:txBody>
      </p:sp>
    </p:spTree>
    <p:extLst>
      <p:ext uri="{BB962C8B-B14F-4D97-AF65-F5344CB8AC3E}">
        <p14:creationId xmlns:p14="http://schemas.microsoft.com/office/powerpoint/2010/main" val="70148688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?;q??o?L???!!#z??7?y??f?:6???Nk????{??€&lt;???????G??WO???????2~x?qN?qU???*???T??*????KO2N??q?a??G?S???+???s76?8w??????]?#v?O</a:t>
            </a:r>
            <a:r>
              <a:rPr lang="pt-BR" altLang="zh-CN"/>
              <a:t>?3??D??????c1???M;?I???	???9????</a:t>
            </a:r>
            <a:br>
              <a:rPr lang="pt-BR" altLang="zh-CN"/>
            </a:br>
            <a:r>
              <a:rPr lang="pt-BR" altLang="zh-CN"/>
              <a:t>????t??????N^O8w}???Y7.?H8s??{;/??s?Y????[??J??Q??D???%?~????}?????????}????????CM?oK%???t?N?]=%???|?x?????n??{?3?????M??~??????_???!v?????H????oS~}???z|????k????!?'????O?????????Sy9o?q?TGU?MuB?q?h?UgTg?&amp;??9o?????GUF?????ZL????_??^V?^b/x?y?????={i_??u?p3??n?????????_?}?tA???x?????9??-M~??????.?G???|?p???0Z?*???o=#?-2?AU?UF??????????c&gt;}t???#O?~rk??ms????-????-C
p??{??~uXy?z?e????&gt;!?B??</a:t>
            </a:r>
            <a:br>
              <a:rPr lang="pt-BR" altLang="zh-CN"/>
            </a:br>
            <a:r>
              <a:rPr lang="pt-BR" altLang="zh-CN"/>
              <a:t>??z????m???;?^?q?B???	?O~????o??}?s?€f?x?^c
U|?y?*?V????&amp;7Cqu?,RT?}v???&lt;K??*??g??^&gt;U?V???W?B5??jU??U??N??~~uZ?m&lt;??@??=???n??^CG??q??</a:t>
            </a:r>
          </a:p>
        </p:txBody>
      </p:sp>
    </p:spTree>
    <p:extLst>
      <p:ext uri="{BB962C8B-B14F-4D97-AF65-F5344CB8AC3E}">
        <p14:creationId xmlns:p14="http://schemas.microsoft.com/office/powerpoint/2010/main" val="196189611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??????4^??9!??????n?0????/?8s??????7}???|???????M?0??i|?n?x:e???C2?k?&lt;??	???i?N?9e???5q??}%???d1??????j????????&gt;Al??Is??2?????f?????M?????|#$?????m?????s?????6????}??!?fV#?7??????'? 6Q?DMSFLY&lt;f??o?-?f??o???????c???o??i????m??Mj??=??.???,Y????????"?p?9:"?h??Sg??;-u^og?]???Z???n???????????v?;?????{&amp;???U??Ww&gt;???=????????????H????2tz|mW?~???3???=?F??7??2]????uc??R?????J??+{UW?m????T]9??rDu5o??`????&lt;_?????tS]V???????n?t??t=O??a??y??y?n&gt;??t??Q??zfu?hW?]6U?&lt;?7????.i??zpA????????'??}??_w???&amp;??{?gK?|k.?fgk?"??Y&amp;o???2????f,??dMB????)		'??I?r:a???M?bw'D?',??8/*j??q??x?QsJ~?&gt;e
t????z*????^1??</a:t>
            </a:r>
          </a:p>
        </p:txBody>
      </p:sp>
    </p:spTree>
    <p:extLst>
      <p:ext uri="{BB962C8B-B14F-4D97-AF65-F5344CB8AC3E}">
        <p14:creationId xmlns:p14="http://schemas.microsoft.com/office/powerpoint/2010/main" val="380694699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?b?O??df€?????y'??-{u??????!?y</a:t>
            </a:r>
          </a:p>
        </p:txBody>
      </p:sp>
    </p:spTree>
    <p:extLst>
      <p:ext uri="{BB962C8B-B14F-4D97-AF65-F5344CB8AC3E}">
        <p14:creationId xmlns:p14="http://schemas.microsoft.com/office/powerpoint/2010/main" val="324565963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?????^7G????qs?_??T?E??8#y?yWt??x&amp;w?E???*?[?W?}?????[?Ve?jU???xI}?z</a:t>
            </a:r>
          </a:p>
        </p:txBody>
      </p:sp>
    </p:spTree>
    <p:extLst>
      <p:ext uri="{BB962C8B-B14F-4D97-AF65-F5344CB8AC3E}">
        <p14:creationId xmlns:p14="http://schemas.microsoft.com/office/powerpoint/2010/main" val="46032682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j?oP????7???I?&amp;??4i"??n?Z?
h??u@??
h?&amp;?M?&amp;??5?Q{?f:5??????7?????t??U</a:t>
            </a:r>
            <a:br>
              <a:rPr lang="en-US" altLang="zh-CN"/>
            </a:br>
            <a:r>
              <a:rPr lang="en-US" altLang="zh-CN"/>
              <a:t>?ul??EP?:????{?6??
??Fh?v?e???[??}?vz????????_?w??2p`????????Ct??????|?W????:??????o'??1m??i??l?x?????,?b??b|?6A???	?????o?f?]??3{?4_o???L?@?d}??Z??}:?K?S)b??????]uF??</a:t>
            </a:r>
            <a:r>
              <a:rPr lang="pt-BR" altLang="zh-CN"/>
              <a:t>??:?\??Ct???}F????E???.???5??]?_??}q75m?8??Lv?g??:g?????.&lt;Ks???\}y??+Y???j???h?5]???6???wK?O??e?s?Z/?(o?????p?x???&amp;n??]???&lt;H???D?2whz????w????&lt;???mJ%????/%e?g??/?o:?????=Ql????~O?????_7=N??Kb?/?+l^tc????v??U??}????</a:t>
            </a:r>
            <a:r>
              <a:rPr lang="pl-PL" altLang="zh-CN"/>
              <a:t>?B\????B?Na?Z!,"f???1?F?6???H'???[??????&gt;??nCr???P???:b?{??&lt;?Hc&gt;?????F7b??OL?(g?.?l?????????&gt;fe??]?t??e9[g???g7^l???X+&amp;l?i??Mz??????I?5ENJ??J??[WN??m?n</a:t>
            </a:r>
            <a:r>
              <a:rPr lang="pt-BR" altLang="zh-CN"/>
              <a:t>??EM????????-Zj??vEO?;}?0#?X3?????????W??O??_^??9??/U?{?Da?2?&lt;???CB????1????y??3????????-3KSg?r?????L$?B????'?"N
Q?????pFX}Vj?&lt;???????????a?#???n???Lo??W1????+?????????;%f?a?j!z???~???x*$	?[???(??????;?q??N?N???/??v,???R?h.N?Uh0?Z??L??R?P&gt;??&lt;?S??y?{?x??%K{?7?????}*W.W?rYy?t?Q?R=*?U??r?????j??u???:????vi??G?w?</a:t>
            </a:r>
          </a:p>
        </p:txBody>
      </p:sp>
    </p:spTree>
    <p:extLst>
      <p:ext uri="{BB962C8B-B14F-4D97-AF65-F5344CB8AC3E}">
        <p14:creationId xmlns:p14="http://schemas.microsoft.com/office/powerpoint/2010/main" val="296752816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?*??€???????_???t??^???WCg?yN???@?x????}f?o2</a:t>
            </a:r>
            <a:br>
              <a:rPr lang="en-US" altLang="zh-CN"/>
            </a:br>
            <a:r>
              <a:rPr lang="en-US" altLang="zh-CN"/>
              <a:t>?????C?u??-4?w?n???</a:t>
            </a:r>
          </a:p>
        </p:txBody>
      </p:sp>
    </p:spTree>
    <p:extLst>
      <p:ext uri="{BB962C8B-B14F-4D97-AF65-F5344CB8AC3E}">
        <p14:creationId xmlns:p14="http://schemas.microsoft.com/office/powerpoint/2010/main" val="215827926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_b?????o???#?O?d??Ocr4??XM????????????!|??y?m??i???K??4????#'?]9u?):M?7-e??&amp;?~0j?????g??}4z?????b???	??]#N?3B?i!?L?.???t*</a:t>
            </a:r>
            <a:r>
              <a:rPr lang="pl-PL" altLang="zh-CN"/>
              <a:t>.??3???B????i??????r&gt;U???????*Ow?~]C?O	?X?^??8?X?O??o?0w??	??W,S????WL*??Z?Hq?b?????M&lt;_??B????W??W???xF7?
?jTlP?U??</a:t>
            </a:r>
          </a:p>
        </p:txBody>
      </p:sp>
    </p:spTree>
    <p:extLst>
      <p:ext uri="{BB962C8B-B14F-4D97-AF65-F5344CB8AC3E}">
        <p14:creationId xmlns:p14="http://schemas.microsoft.com/office/powerpoint/2010/main" val="365177482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'.?.A?????€n?</a:t>
            </a:r>
            <a:br>
              <a:rPr lang="en-US" altLang="zh-CN"/>
            </a:br>
            <a:r>
              <a:rPr lang="en-US" altLang="zh-CN"/>
              <a:t>n?n????</a:t>
            </a:r>
          </a:p>
        </p:txBody>
      </p:sp>
    </p:spTree>
    <p:extLst>
      <p:ext uri="{BB962C8B-B14F-4D97-AF65-F5344CB8AC3E}">
        <p14:creationId xmlns:p14="http://schemas.microsoft.com/office/powerpoint/2010/main" val="193976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52034251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?]h?!?:}????}????Q???w?t@???oM??q??I?????qHG????SB???9 =:?KN?OF?::??M?&gt;(?]Q?????€???)?3???S??9?????W??daI??</a:t>
            </a:r>
            <a:br>
              <a:rPr lang="en-US" altLang="zh-CN"/>
            </a:br>
            <a:r>
              <a:rPr lang="en-US" altLang="zh-CN"/>
              <a:t>"g.?f???????L</a:t>
            </a:r>
            <a:r>
              <a:rPr lang="pl-PL" altLang="zh-CN"/>
              <a:t>X?`??&gt;U?[7??.?U?	?Z21q??????????w??	???BKO
ai??~??????????)|???M/??????X???C?</a:t>
            </a:r>
          </a:p>
        </p:txBody>
      </p:sp>
    </p:spTree>
    <p:extLst>
      <p:ext uri="{BB962C8B-B14F-4D97-AF65-F5344CB8AC3E}">
        <p14:creationId xmlns:p14="http://schemas.microsoft.com/office/powerpoint/2010/main" val="73524018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n???Oc?ML?	;)??????[@?=B?-? -v???S????c????\C?+ ?c~?j~4`h?????(!j{?C??????W???::??o]qD??8e*Ughxxx|6?????</a:t>
            </a:r>
            <a:r>
              <a:rPr lang="fr-FR" altLang="zh-CN"/>
              <a:t>????V+?Jw????t?Fa???9K??????y*??.?</a:t>
            </a:r>
            <a:r>
              <a:rPr lang="pt-BR" altLang="zh-CN"/>
              <a:t>?v5+75(,b?a!???3????\????</a:t>
            </a:r>
            <a:br>
              <a:rPr lang="pt-BR" altLang="zh-CN"/>
            </a:br>
            <a:r>
              <a:rPr lang="pt-BR" altLang="zh-CN"/>
              <a:t>?'N??WOsc??_?U???t?V????w?_???&amp;?\??a???}??{?</a:t>
            </a:r>
            <a:r>
              <a:rPr lang="fr-FR" altLang="zh-CN"/>
              <a:t>??cB?????UOU</a:t>
            </a:r>
            <a:br>
              <a:rPr lang="fr-FR" altLang="zh-CN"/>
            </a:br>
            <a:r>
              <a:rPr lang="fr-FR" altLang="zh-CN"/>
              <a:t>?w????????]?????T??n?V??T??????$.v????????yyWk??2????U?uq??%f??A???\</a:t>
            </a:r>
            <a:br>
              <a:rPr lang="fr-FR" altLang="zh-CN"/>
            </a:br>
            <a:r>
              <a:rPr lang="fr-FR" altLang="zh-CN"/>
              <a:t>?~E??}{e?€?O?\Z?i??Y??+??L?????????</a:t>
            </a:r>
            <a:r>
              <a:rPr lang="pt-BR" altLang="zh-CN"/>
              <a:t>?
h`?C3?R6???w?^?'??X3??/??)g?C??&amp;:?Z9?&gt;u*??^€??MuV€?p??
?X@Z?v^bh?+2V??~???&gt;4??qQ??M????kv66?&gt;:?|+(??}C?-?@(I?I?t?</a:t>
            </a:r>
            <a:br>
              <a:rPr lang="pt-BR" altLang="zh-CN"/>
            </a:br>
            <a:r>
              <a:rPr lang="pt-BR" altLang="zh-CN"/>
              <a:t>]?n??????????wf4?-?%?-??y??&lt;??F?????'r
?z???v?x??|?C??????&gt;:???r
?S?O_?Vo????K?M?U??&gt;@i????</a:t>
            </a:r>
            <a:br>
              <a:rPr lang="pt-BR" altLang="zh-CN"/>
            </a:br>
            <a:r>
              <a:rPr lang="pt-BR" altLang="zh-CN"/>
              <a:t>o?7f?poc?6????F?}€?1??#????????o??????xz???[????l???-????&gt;?n=??????b??.?????????~???????w??????(=?Wi????|??d?</a:t>
            </a:r>
          </a:p>
        </p:txBody>
      </p:sp>
    </p:spTree>
    <p:extLst>
      <p:ext uri="{BB962C8B-B14F-4D97-AF65-F5344CB8AC3E}">
        <p14:creationId xmlns:p14="http://schemas.microsoft.com/office/powerpoint/2010/main" val="387157286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3?Z?_a]?t?^???i??YR@,?????ny???;????v??4?A`???5[???b?t?????</a:t>
            </a:r>
            <a:br>
              <a:rPr lang="en-US" altLang="zh-CN"/>
            </a:br>
            <a:r>
              <a:rPr lang="en-US" altLang="zh-CN"/>
              <a:t>ZZZ?vdN^?O~?x&lt;uuu?\s???$-? m|R?Gy\???h??E?o??U???????</a:t>
            </a:r>
            <a:br>
              <a:rPr lang="en-US" altLang="zh-CN"/>
            </a:br>
            <a:r>
              <a:rPr lang="en-US" altLang="zh-CN"/>
              <a:t>V?y??N5&amp;?????^?d??[??VvJ?2:)?????`???????4?x#??????\!-??????%?yTZ?v??U?????a??Wb?????{???</a:t>
            </a:r>
          </a:p>
        </p:txBody>
      </p:sp>
    </p:spTree>
    <p:extLst>
      <p:ext uri="{BB962C8B-B14F-4D97-AF65-F5344CB8AC3E}">
        <p14:creationId xmlns:p14="http://schemas.microsoft.com/office/powerpoint/2010/main" val="97086818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=??*?</a:t>
            </a:r>
            <a:r>
              <a:rPr lang="pt-BR" altLang="zh-CN"/>
              <a:t>???o?&lt;??Sn?r???vKK:?????J??]o????b?E?~p??????9n???€tm??7????t??t??t???'j???Q?e?U????.Z????|???N:5Ve?0</a:t>
            </a:r>
            <a:r>
              <a:rPr lang="pl-PL" altLang="zh-CN"/>
              <a:t>??1?}i?9W?1g????l[????€?p???m????????iY????????~?]N</a:t>
            </a:r>
          </a:p>
        </p:txBody>
      </p:sp>
    </p:spTree>
    <p:extLst>
      <p:ext uri="{BB962C8B-B14F-4D97-AF65-F5344CB8AC3E}">
        <p14:creationId xmlns:p14="http://schemas.microsoft.com/office/powerpoint/2010/main" val="165035279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?6K
?????;l???\??</a:t>
            </a:r>
          </a:p>
        </p:txBody>
      </p:sp>
    </p:spTree>
    <p:extLst>
      <p:ext uri="{BB962C8B-B14F-4D97-AF65-F5344CB8AC3E}">
        <p14:creationId xmlns:p14="http://schemas.microsoft.com/office/powerpoint/2010/main" val="43145388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???d??R??&lt;?D</a:t>
            </a:r>
            <a:r>
              <a:rPr lang="pl-PL" altLang="zh-CN"/>
              <a:t>?Y`???</a:t>
            </a:r>
            <a:br>
              <a:rPr lang="pl-PL" altLang="zh-CN"/>
            </a:br>
            <a:r>
              <a:rPr lang="pl-PL" altLang="zh-CN"/>
              <a:t>W????????n???C?:pp?&amp;??z=????&lt;w?????[0???/?0?&amp;M???K???p???????????o?~?cO;?</a:t>
            </a:r>
            <a:br>
              <a:rPr lang="pl-PL" altLang="zh-CN"/>
            </a:br>
            <a:r>
              <a:rPr lang="pl-PL" altLang="zh-CN"/>
              <a:t>'?x??#???3?</a:t>
            </a:r>
          </a:p>
        </p:txBody>
      </p:sp>
    </p:spTree>
    <p:extLst>
      <p:ext uri="{BB962C8B-B14F-4D97-AF65-F5344CB8AC3E}">
        <p14:creationId xmlns:p14="http://schemas.microsoft.com/office/powerpoint/2010/main" val="76781343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??T?~0?T?#????J?_6?X?X??????
O3R??Vf?oA???</a:t>
            </a:r>
          </a:p>
        </p:txBody>
      </p:sp>
    </p:spTree>
    <p:extLst>
      <p:ext uri="{BB962C8B-B14F-4D97-AF65-F5344CB8AC3E}">
        <p14:creationId xmlns:p14="http://schemas.microsoft.com/office/powerpoint/2010/main" val="396144543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??????UmS)?}????????&gt;}&amp;??H????zz??E1??B???n??????U?z+?????E????	?D?qW?Ej?5u?????:?h}m?1g
gc}??&gt;??&gt;???pG?[W?w?.O??iZ9?"?6??T??'?&lt;??</a:t>
            </a:r>
            <a:br>
              <a:rPr lang="pl-PL" altLang="zh-CN"/>
            </a:br>
            <a:r>
              <a:rPr lang="pl-PL" altLang="zh-CN"/>
              <a:t>?~???7_???ow?`??/oY????oY?o???[??????€?dc????oY?????&lt;???qg?l?\???1K
?qM????t???w???3/?6k??Y?u?5sf]w??97j????????_&gt;???/???_~???/?~????;???3N?????</a:t>
            </a:r>
          </a:p>
        </p:txBody>
      </p:sp>
    </p:spTree>
    <p:extLst>
      <p:ext uri="{BB962C8B-B14F-4D97-AF65-F5344CB8AC3E}">
        <p14:creationId xmlns:p14="http://schemas.microsoft.com/office/powerpoint/2010/main" val="338930018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;??#?{???Gv??????#&gt;}???</a:t>
            </a:r>
            <a:br>
              <a:rPr lang="en-US" altLang="zh-CN"/>
            </a:br>
            <a:r>
              <a:rPr lang="en-US" altLang="zh-CN"/>
              <a:t>?%{??!G</a:t>
            </a:r>
          </a:p>
        </p:txBody>
      </p:sp>
    </p:spTree>
    <p:extLst>
      <p:ext uri="{BB962C8B-B14F-4D97-AF65-F5344CB8AC3E}">
        <p14:creationId xmlns:p14="http://schemas.microsoft.com/office/powerpoint/2010/main" val="56211597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?y?a?"???????V??????y5??[Z??SG?:dH?vt???C??^u?c??5?#/u?q'??????1RQy????k???82??38f?(Y???????J?????1)?</a:t>
            </a:r>
            <a:br>
              <a:rPr lang="es-ES" altLang="zh-CN"/>
            </a:br>
            <a:r>
              <a:rPr lang="es-ES" altLang="zh-CN"/>
              <a:t>???]O&gt;???
?#4?? {???f?5????w?????T6?z?HM?????Fv?aV????mgtzG???'6"?CG;????
)?pr?PyG?5}w?????=6??U??CGfq???F??rP]m???t????cO???C????U?8??c?gs?M?:??9?pX?s???C??8????:????yr?t??i=??sNko=sB??5?N?&lt;??????q??w??Im?'?]&lt;??????LN6iZ8??y?9k???K??????O?+??&amp;\??t?</a:t>
            </a:r>
            <a:r>
              <a:rPr lang="pl-PL" altLang="zh-CN"/>
              <a:t>?????y?u?:;?w?g??t???L?????Q(??H???o?{e??t???^w?m?s?x????k?2??u_???Z?????=?e6g?:[??xg???????I??s.?)/????9WO???????????p?M?????9??;??{f_6??????|??????c9??€n????Kz????&lt;??3??;?m???I???Ll?:???</a:t>
            </a:r>
            <a:br>
              <a:rPr lang="pl-PL" altLang="zh-CN"/>
            </a:br>
            <a:r>
              <a:rPr lang="pl-PL" altLang="zh-CN"/>
              <a:t>??^?&lt;?`??d???I?&amp;?k????ea[??c?=??????s?/?'?v4?|f???P&lt;??s?:????p??'???????c?z??N??I'*{?b??z?VO?)?????????s????/??%??K?)?_No??{n??</a:t>
            </a:r>
            <a:br>
              <a:rPr lang="pl-PL" altLang="zh-CN"/>
            </a:br>
            <a:r>
              <a:rPr lang="pl-PL" altLang="zh-CN"/>
              <a:t>39V?)???l??j?m5-o?U?l???-??M??????m?r??&lt;l??}????n??\?????mW&lt;???j?8[????U????ou|z??????????y??t??V?x?I!m;&gt;??js?m???[?}M?Ce?c'?&gt;'?V?)%??S?????v????????,????n?f?????/???5??????w??}????3??^?~?????%??h?4?}???c/jm????/s?i?M??U?????@eeSc?????t?Ic??%g???x?R?q??.??6eRF??41???q?rR???^ok??f????q?u?q??????/??:ab??I?8yJ??w?</a:t>
            </a:r>
            <a:br>
              <a:rPr lang="pl-PL" altLang="zh-CN"/>
            </a:br>
            <a:r>
              <a:rPr lang="pl-PL" altLang="zh-CN"/>
              <a:t>ruR?s??;?0??????6ij????N??l????a?[?pa??im?fqBA?8-??.*???qr??8W?????I??.??8????Uy?????t g????&lt;s?i??w???M????f??S@?S#???6????|O????K;;?:????:???&gt;???A?Kt??A?&gt;?o?????|k????/???l?-?^?v???|??N?Ou??</a:t>
            </a:r>
            <a:br>
              <a:rPr lang="pl-PL" altLang="zh-CN"/>
            </a:br>
            <a:r>
              <a:rPr lang="pl-PL" altLang="zh-CN"/>
              <a:t>????NG??_&gt;???6???x?X&gt;?????w`!?n???.T??k,?</a:t>
            </a:r>
            <a:br>
              <a:rPr lang="pl-PL" altLang="zh-CN"/>
            </a:br>
            <a:r>
              <a:rPr lang="pl-PL" altLang="zh-CN"/>
              <a:t>_??????c???KU?X9???U????M7_s???&lt;???tD ?J???~??????????_??U?/?/??c?????_??_r3e??c?=???)???g~??*??=??S!?0?hS???????G??w]???????vGy?_w}??K???o??[G?-?7???[??Q???k]?v|????]?????????&gt;???????????{X???Pp????????CZ9???:???g?=???i7^p?7.???</a:t>
            </a:r>
            <a:br>
              <a:rPr lang="pl-PL" altLang="zh-CN"/>
            </a:br>
            <a:r>
              <a:rPr lang="pl-PL" altLang="zh-CN"/>
              <a:t>??e?????????}??s????-3o?w????????w?;{?}</a:t>
            </a:r>
            <a:r>
              <a:rPr lang="pt-BR" altLang="zh-CN"/>
              <a:t>s????{?????????^???U?????????.?\c????.?\???????\???9??).?e??*?;7?n????-?/??aS[????6???????Mv?m?f?wT:`?S?K?€?????</a:t>
            </a:r>
            <a:br>
              <a:rPr lang="pt-BR" altLang="zh-CN"/>
            </a:br>
            <a:r>
              <a:rPr lang="pt-BR" altLang="zh-CN"/>
              <a:t>?[/&lt;b????/&lt;??????_???&lt;?.T?f????????????????u?}????+*?o???????cV_~?ON???c?]q???+o??r?&amp;?Q&lt;1?Js???[on??????/??J??S?C~|d??W??????Gt?+</a:t>
            </a:r>
            <a:r>
              <a:rPr lang="pl-PL" altLang="zh-CN"/>
              <a:t>??C????????yW??w&gt;?y??c?k?zl????????????Q???d??
w?&gt;+|Dv??s????]?|~??_&amp;]?????^??????%{L?U\?????:??????m~p???S\?????-</a:t>
            </a:r>
            <a:br>
              <a:rPr lang="pl-PL" altLang="zh-CN"/>
            </a:br>
            <a:r>
              <a:rPr lang="pl-PL" altLang="zh-CN"/>
              <a:t>)?}?</a:t>
            </a:r>
            <a:br>
              <a:rPr lang="pl-PL" altLang="zh-CN"/>
            </a:br>
            <a:r>
              <a:rPr lang="pl-PL" altLang="zh-CN"/>
              <a:t>????X.?'???vX|1?r?G}?%??</a:t>
            </a:r>
          </a:p>
        </p:txBody>
      </p:sp>
    </p:spTree>
    <p:extLst>
      <p:ext uri="{BB962C8B-B14F-4D97-AF65-F5344CB8AC3E}">
        <p14:creationId xmlns:p14="http://schemas.microsoft.com/office/powerpoint/2010/main" val="169123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</a:t>
            </a:r>
            <a:r>
              <a:rPr lang="en-US" altLang="zh-CN"/>
              <a:t>??	
</a:t>
            </a:r>
          </a:p>
        </p:txBody>
      </p:sp>
    </p:spTree>
    <p:extLst>
      <p:ext uri="{BB962C8B-B14F-4D97-AF65-F5344CB8AC3E}">
        <p14:creationId xmlns:p14="http://schemas.microsoft.com/office/powerpoint/2010/main" val="1276261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3\??????p???,?+?h?k?'?&gt;???v??k3????o??p???;????????z'7h&gt;??????\?+?w???'???K?????&lt;???</a:t>
            </a:r>
          </a:p>
        </p:txBody>
      </p:sp>
    </p:spTree>
    <p:extLst>
      <p:ext uri="{BB962C8B-B14F-4D97-AF65-F5344CB8AC3E}">
        <p14:creationId xmlns:p14="http://schemas.microsoft.com/office/powerpoint/2010/main" val="243991180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_u??????k???????=??????9??]N&gt;?*?y????}N????????=??/?????8??????n???v)?{??p?'?????_t??\???z?K??]v????:???}EU&lt;????z???=9?7????g?yo?-??3{?</a:t>
            </a:r>
          </a:p>
        </p:txBody>
      </p:sp>
    </p:spTree>
    <p:extLst>
      <p:ext uri="{BB962C8B-B14F-4D97-AF65-F5344CB8AC3E}">
        <p14:creationId xmlns:p14="http://schemas.microsoft.com/office/powerpoint/2010/main" val="403376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S?k????:???*</a:t>
            </a:r>
            <a:br>
              <a:rPr lang="en-US" altLang="zh-CN"/>
            </a:br>
            <a:r>
              <a:rPr lang="en-US" altLang="zh-CN"/>
              <a:t>R???I??
}
????l??#???L??m????=Q???xn1??:?ia?????@?BE1([?`@y???p?W	#&amp;?????*??</a:t>
            </a:r>
            <a:br>
              <a:rPr lang="en-US" altLang="zh-CN"/>
            </a:br>
            <a:r>
              <a:rPr lang="en-US" altLang="zh-CN"/>
              <a:t>?U5???6???#??A??.?UE????u?&lt;</a:t>
            </a:r>
          </a:p>
        </p:txBody>
      </p:sp>
    </p:spTree>
    <p:extLst>
      <p:ext uri="{BB962C8B-B14F-4D97-AF65-F5344CB8AC3E}">
        <p14:creationId xmlns:p14="http://schemas.microsoft.com/office/powerpoint/2010/main" val="258856258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?muNV?o???b?0?8?nM?&amp;??F</a:t>
            </a:r>
          </a:p>
        </p:txBody>
      </p:sp>
    </p:spTree>
    <p:extLst>
      <p:ext uri="{BB962C8B-B14F-4D97-AF65-F5344CB8AC3E}">
        <p14:creationId xmlns:p14="http://schemas.microsoft.com/office/powerpoint/2010/main" val="223031073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??1??
b?*?4???!??e5?C???qgC??{Q?p?n]$???=???Ic?q2??t??x?*|?tA??J?0?H0w?r????X?????&gt;?&gt;E?E?U???6??~?i?????</a:t>
            </a:r>
            <a:r>
              <a:rPr lang="pl-PL" altLang="zh-CN"/>
              <a:t>???k?	?~??n?????D?
?S(0??????u???3???????z?o*??"???+V
+</a:t>
            </a:r>
          </a:p>
        </p:txBody>
      </p:sp>
    </p:spTree>
    <p:extLst>
      <p:ext uri="{BB962C8B-B14F-4D97-AF65-F5344CB8AC3E}">
        <p14:creationId xmlns:p14="http://schemas.microsoft.com/office/powerpoint/2010/main" val="87917905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????$???c??em???????f??_??????????QP?O????????J[40?dF??wn'</a:t>
            </a:r>
            <a:br>
              <a:rPr lang="pt-BR" altLang="zh-CN"/>
            </a:br>
            <a:r>
              <a:rPr lang="pt-BR" altLang="zh-CN"/>
              <a:t>????J??????o?V?kw????[e6h2??,?{????? ?c0???fA??????1?</a:t>
            </a:r>
            <a:r>
              <a:rPr lang="es-ES" altLang="zh-CN"/>
              <a:t>1??D???????Y??????LQN)9?p ??:?&amp;??x!KP?</a:t>
            </a:r>
            <a:r>
              <a:rPr lang="pl-PL" altLang="zh-CN"/>
              <a:t>?Ve2?`?Z?`???ed?1?d1?Y????w??:??X????g?H?z??,??.??_$??lP?</a:t>
            </a:r>
          </a:p>
        </p:txBody>
      </p:sp>
    </p:spTree>
    <p:extLst>
      <p:ext uri="{BB962C8B-B14F-4D97-AF65-F5344CB8AC3E}">
        <p14:creationId xmlns:p14="http://schemas.microsoft.com/office/powerpoint/2010/main" val="343584595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?+!?&amp;?F ?J??v??P? 0€,?Dj????T?€??PJ?</a:t>
            </a:r>
            <a:r>
              <a:rPr lang="pl-PL" altLang="zh-CN"/>
              <a:t>?h/?
T?jM?z3</a:t>
            </a:r>
            <a:br>
              <a:rPr lang="pl-PL" altLang="zh-CN"/>
            </a:br>
            <a:r>
              <a:rPr lang="pl-PL" altLang="zh-CN"/>
              <a:t>U??`???5P(?6FP[??B?€G?N3):??,A "?g5"€?$f??D?/?F???j?6???h?6?????\?*?uZ?rM?-u???8	???UcX:????FJ?e????NG?zUf:r??a?Y?E7?????i?k?xB?q
DY@??. ?U?Y@???E?{??Q??`?</a:t>
            </a:r>
            <a:br>
              <a:rPr lang="pl-PL" altLang="zh-CN"/>
            </a:br>
            <a:r>
              <a:rPr lang="pl-PL" altLang="zh-CN"/>
              <a:t>?2?W??"?????h8S?xM$?Q???\?G??1??b"?b5?Gj???F??}/1???:a&lt;???M`?????d???Dz???9X[~?????_?}[??|]X?????PM1??.M$??9??€?#$?lBb??1jX2,?.L???t0S??"€?	???\?G"??y??
?O?dk??u??????&amp;?qCk@0??6?V?l^R?????D?&amp;?X?????J???.?gk??i??~bC?????A?_T?w?s??LM?z{n??????A}B5???u 5</a:t>
            </a:r>
            <a:br>
              <a:rPr lang="pl-PL" altLang="zh-CN"/>
            </a:br>
            <a:r>
              <a:rPr lang="pl-PL" altLang="zh-CN"/>
              <a:t>??Y 9???2k??y???[#€6P?? ???WD?,JP???M4??*??e?)$?ARK</a:t>
            </a:r>
          </a:p>
        </p:txBody>
      </p:sp>
    </p:spTree>
    <p:extLst>
      <p:ext uri="{BB962C8B-B14F-4D97-AF65-F5344CB8AC3E}">
        <p14:creationId xmlns:p14="http://schemas.microsoft.com/office/powerpoint/2010/main" val="150649464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?????*??P&lt;??"Okm?e?;?r4??{?u??%?u?.?u~?;?,N?]?$uQ??My??=???m?K??av?`???F?F??</a:t>
            </a:r>
            <a:br>
              <a:rPr lang="pl-PL" altLang="zh-CN"/>
            </a:br>
            <a:r>
              <a:rPr lang="pl-PL" altLang="zh-CN"/>
              <a:t>?D?6$??`
?v?`?]??(`???ZRS€???z??c???'j???\?7??i6?g0?\???,?</a:t>
            </a:r>
            <a:br>
              <a:rPr lang="pl-PL" altLang="zh-CN"/>
            </a:br>
            <a:r>
              <a:rPr lang="pl-PL" altLang="zh-CN"/>
              <a:t>o???????t?:G?z????|u?^??Y?k^b_'?????i??i????oU?KR58???y????????????^i???HZRmhn1????f5?q@?hY@?</a:t>
            </a:r>
            <a:br>
              <a:rPr lang="pl-PL" altLang="zh-CN"/>
            </a:br>
            <a:r>
              <a:rPr lang="pl-PL" altLang="zh-CN"/>
              <a:t>??2?????????B?)x????N?"@S??_?????n}z????l?????T?Kc??[ey	K???Y????\u?juU[??y9?l?p???Be5-?mZ?@B?/??H?cj?@8ZS]?&lt;dX?;H0li?</a:t>
            </a:r>
            <a:br>
              <a:rPr lang="pl-PL" altLang="zh-CN"/>
            </a:br>
            <a:r>
              <a:rPr lang="pl-PL" altLang="zh-CN"/>
              <a:t>cw+???????^??Z?????QS??2?t???F&gt;??J??</a:t>
            </a:r>
            <a:r>
              <a:rPr lang="pt-BR" altLang="zh-CN"/>
              <a:t>2??o*???????1??\/??hsnc????bS1???????J?.+????*???,??????"???!? ????j??z?/?????T??h7s[CI??l?A??*`???n?hh??id?{?</a:t>
            </a:r>
            <a:br>
              <a:rPr lang="pt-BR" altLang="zh-CN"/>
            </a:br>
            <a:r>
              <a:rPr lang="pt-BR" altLang="zh-CN"/>
              <a:t>EI?Utc????z}?Y?A9'</a:t>
            </a:r>
            <a:br>
              <a:rPr lang="pt-BR" altLang="zh-CN"/>
            </a:br>
            <a:r>
              <a:rPr lang="pt-BR" altLang="zh-CN"/>
              <a:t>?_????y???E C?4
?}?Z????f1R??"??€1F ?g</a:t>
            </a:r>
          </a:p>
        </p:txBody>
      </p:sp>
    </p:spTree>
    <p:extLst>
      <p:ext uri="{BB962C8B-B14F-4D97-AF65-F5344CB8AC3E}">
        <p14:creationId xmlns:p14="http://schemas.microsoft.com/office/powerpoint/2010/main" val="251335275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R??????S??&gt;d?HNJ_ ?!@??i???@1?X€??:??O?)4?"€?-??2"@???????4?f?&amp;?m??????</a:t>
            </a:r>
          </a:p>
        </p:txBody>
      </p:sp>
    </p:spTree>
    <p:extLst>
      <p:ext uri="{BB962C8B-B14F-4D97-AF65-F5344CB8AC3E}">
        <p14:creationId xmlns:p14="http://schemas.microsoft.com/office/powerpoint/2010/main" val="12162310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???z?Tq&amp;??O??????y?0e??B?Y??R?)}?|{G~???69?v????4N?????s0BAn]??BZ? u?€2??r??D?&amp;????~A??€H???-???=????n F??U?,????7??^?7wj0</a:t>
            </a:r>
          </a:p>
        </p:txBody>
      </p:sp>
    </p:spTree>
    <p:extLst>
      <p:ext uri="{BB962C8B-B14F-4D97-AF65-F5344CB8AC3E}">
        <p14:creationId xmlns:p14="http://schemas.microsoft.com/office/powerpoint/2010/main" val="386586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$.' ",#(7),01444'9=82&lt;.342?</a:t>
            </a:r>
          </a:p>
        </p:txBody>
      </p:sp>
    </p:spTree>
    <p:extLst>
      <p:ext uri="{BB962C8B-B14F-4D97-AF65-F5344CB8AC3E}">
        <p14:creationId xmlns:p14="http://schemas.microsoft.com/office/powerpoint/2010/main" val="1585018483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P?e???7???e???OV????*?X???M,?}?????h???????V?,t?}?4?,@?m??????z???7??9???ME??Y?#???4miiM??t????-Z?????Q??4i??u???X???????~AU?_P?R?8?k ?.???G?K?uD€H???AM)??Hz?d?o?,?~??T?'???t=_?qpj?????)??[v??nqoa?[0)W???.?6??p?n%?-Ku?=?Am1P?nZ????7??x?rC+???????dK??X?????2?)?h0R€???;?&lt;:@i???6?????b??4?)@?G€??4?
?)@PS?PkQs
H</a:t>
            </a:r>
          </a:p>
        </p:txBody>
      </p:sp>
    </p:spTree>
    <p:extLst>
      <p:ext uri="{BB962C8B-B14F-4D97-AF65-F5344CB8AC3E}">
        <p14:creationId xmlns:p14="http://schemas.microsoft.com/office/powerpoint/2010/main" val="368964119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67171275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???u??_?j???[?\?OM%z\X??p?xz</a:t>
            </a:r>
            <a:br>
              <a:rPr lang="pl-PL" altLang="zh-CN"/>
            </a:br>
            <a:r>
              <a:rPr lang="pl-PL" altLang="zh-CN"/>
              <a:t>?D?&amp;=?!??6??????d?em1??-V?)D?-?=&gt;??&gt;K?*Z ?U?f??X2????q?</a:t>
            </a:r>
          </a:p>
        </p:txBody>
      </p:sp>
    </p:spTree>
    <p:extLst>
      <p:ext uri="{BB962C8B-B14F-4D97-AF65-F5344CB8AC3E}">
        <p14:creationId xmlns:p14="http://schemas.microsoft.com/office/powerpoint/2010/main" val="129341443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D??28?0vu??,?Q,?q???s??YK`L??u??????wZ?8Y?%?)k??%S^}}???T??4?+?Iu??m?Mm????y?P?????M???2?$#^?x??=?????`5??????J
?F??jp??W??"Q?]qU?????Z(??7LV?F??????\??^??S???FKc?t?#???4,m?????????zJ*/?X&amp;?)??Z????
?€`?	-??_,CT????&amp;#?R@4???C?`t
???}
m"?</a:t>
            </a:r>
          </a:p>
        </p:txBody>
      </p:sp>
    </p:spTree>
    <p:extLst>
      <p:ext uri="{BB962C8B-B14F-4D97-AF65-F5344CB8AC3E}">
        <p14:creationId xmlns:p14="http://schemas.microsoft.com/office/powerpoint/2010/main" val="351850875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Jrln</a:t>
            </a:r>
            <a:br>
              <a:rPr lang="en-US" altLang="zh-CN"/>
            </a:br>
            <a:r>
              <a:rPr lang="en-US" altLang="zh-CN"/>
              <a:t>?G'b??im,c{???D????!:???N5??9Y?G?j?Z?kUz?nU?????;'??o?&gt;?%!?g?k8U??F??X???????by?.A?U?P??#(? .?????0
R4"€?,T??i\€?</a:t>
            </a:r>
            <a:r>
              <a:rPr lang="pt-BR" altLang="zh-CN"/>
              <a:t>?????R?Q??R?V?w?~??1??5gk??ED?F</a:t>
            </a:r>
          </a:p>
        </p:txBody>
      </p:sp>
    </p:spTree>
    <p:extLst>
      <p:ext uri="{BB962C8B-B14F-4D97-AF65-F5344CB8AC3E}">
        <p14:creationId xmlns:p14="http://schemas.microsoft.com/office/powerpoint/2010/main" val="743299778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altLang="zh-CN"/>
              <a:t>D</a:t>
            </a:r>
            <a:br>
              <a:rPr lang="sv-SE" altLang="zh-CN"/>
            </a:br>
            <a:r>
              <a:rPr lang="sv-SE" altLang="zh-CN"/>
              <a:t>??NI?ZSKA??R? ?5"???iBi}??E?S@0`???j??X?$????3\Bs???j??s4????#?"&amp;??5???</a:t>
            </a:r>
            <a:br>
              <a:rPr lang="sv-SE" altLang="zh-CN"/>
            </a:br>
            <a:r>
              <a:rPr lang="sv-SE" altLang="zh-CN"/>
              <a:t>??????[
?bu????09?FmpHAu? S
???-@?</a:t>
            </a:r>
            <a:br>
              <a:rPr lang="sv-SE" altLang="zh-CN"/>
            </a:br>
            <a:r>
              <a:rPr lang="sv-SE" altLang="zh-CN"/>
              <a:t>??z????2L?q?b?P??=?x^???:??F??#????w??OS?%</a:t>
            </a:r>
            <a:r>
              <a:rPr lang="pl-PL" altLang="zh-CN"/>
              <a:t>???R?4?h?Kf&gt;??g)RL?????T????d?_????*v?F?RZ??U???^?a?Z??d?y{???&amp;???"!=?</a:t>
            </a:r>
          </a:p>
        </p:txBody>
      </p:sp>
    </p:spTree>
    <p:extLst>
      <p:ext uri="{BB962C8B-B14F-4D97-AF65-F5344CB8AC3E}">
        <p14:creationId xmlns:p14="http://schemas.microsoft.com/office/powerpoint/2010/main" val="125976857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??\???????h </a:t>
            </a:r>
            <a:br>
              <a:rPr lang="pt-BR" altLang="zh-CN"/>
            </a:br>
            <a:r>
              <a:rPr lang="pt-BR" altLang="zh-CN"/>
              <a:t>T?5?NZ?3ED?q?6G?y\€??u
2??n??ED??A?4?~c? Q?A@?(7??s?(]}???????z{6??O?*(z????????/V ?_(?!?&gt;??????ATu??(??X
+s[R8?N2Z?6??q??`?R.?r????^?????l?5T??????h??????Co??C??|%)??@?U?L??"?? \?) e?P?"?q?05????F?#@??c&amp;??r3?d'?v??)?G?Z???d.?????A?z??AZ*1+????[R+???????n?j?;&amp;</a:t>
            </a:r>
          </a:p>
        </p:txBody>
      </p:sp>
    </p:spTree>
    <p:extLst>
      <p:ext uri="{BB962C8B-B14F-4D97-AF65-F5344CB8AC3E}">
        <p14:creationId xmlns:p14="http://schemas.microsoft.com/office/powerpoint/2010/main" val="101146066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V1w?FiS??h??@k?Q?:)???X??G?aEc????H?</a:t>
            </a:r>
            <a:r>
              <a:rPr lang="pt-BR" altLang="zh-CN"/>
              <a:t>mT$?(S?????????A?[????????6?gL?*??i?A</a:t>
            </a:r>
          </a:p>
        </p:txBody>
      </p:sp>
    </p:spTree>
    <p:extLst>
      <p:ext uri="{BB962C8B-B14F-4D97-AF65-F5344CB8AC3E}">
        <p14:creationId xmlns:p14="http://schemas.microsoft.com/office/powerpoint/2010/main" val="403301944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Uj.?|Hm#+SK????a???Z?*?d?5v?3?/ e\@?????
U?,c?E
?#????:???(IA???????U??????	ORO6{H????\????? oz?{?v?$??K?3???</a:t>
            </a:r>
          </a:p>
        </p:txBody>
      </p:sp>
    </p:spTree>
    <p:extLst>
      <p:ext uri="{BB962C8B-B14F-4D97-AF65-F5344CB8AC3E}">
        <p14:creationId xmlns:p14="http://schemas.microsoft.com/office/powerpoint/2010/main" val="403763493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???A</a:t>
            </a:r>
            <a:br>
              <a:rPr lang="en-US" altLang="zh-CN"/>
            </a:br>
            <a:r>
              <a:rPr lang="en-US" altLang="zh-CN"/>
              <a:t>z??P0?O???5??0F????J?/?8????j?i)????</a:t>
            </a:r>
            <a:br>
              <a:rPr lang="en-US" altLang="zh-CN"/>
            </a:br>
            <a:r>
              <a:rPr lang="en-US" altLang="zh-CN"/>
              <a:t>???*?A@??n</a:t>
            </a:r>
            <a:br>
              <a:rPr lang="en-US" altLang="zh-CN"/>
            </a:br>
            <a:r>
              <a:rPr lang="en-US" altLang="zh-CN"/>
              <a:t>?? ?-</a:t>
            </a:r>
            <a:r>
              <a:rPr lang="pl-PL" altLang="zh-CN"/>
              <a:t>??</a:t>
            </a:r>
            <a:br>
              <a:rPr lang="pl-PL" altLang="zh-CN"/>
            </a:br>
            <a:r>
              <a:rPr lang="pl-PL" altLang="zh-CN"/>
              <a:t>Uu4??:???i??F_?dPkU???_x???r?T??????ir(??t%???)??&lt;$Yt.J??|???????fv?t/ {P^?</a:t>
            </a:r>
            <a:r>
              <a:rPr lang="es-ES" altLang="zh-CN"/>
              <a:t>A?&lt;:?T?k?)y???$y2??6?w?)?x????2??
L?T???X?a?0b??t???????'?????W??diD?O??7#€vx???n??}B</a:t>
            </a:r>
            <a:r>
              <a:rPr lang="pl-PL" altLang="zh-CN"/>
              <a:t>mx?C?j??o+c??#???U???5?f??OL?endstream</a:t>
            </a:r>
          </a:p>
        </p:txBody>
      </p:sp>
    </p:spTree>
    <p:extLst>
      <p:ext uri="{BB962C8B-B14F-4D97-AF65-F5344CB8AC3E}">
        <p14:creationId xmlns:p14="http://schemas.microsoft.com/office/powerpoint/2010/main" val="208424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/>
            </a:r>
            <a:r>
              <a:rPr lang="en-US" altLang="zh-CN"/>
              <a:t>2!!22222222222222222222222222222222222222222222222222?????????????????????????????????????%?&amp;'()*56789:CDEFGHIJSTUVWXYZcdefghijstuvwxyz?????????????????????????????????????????????????????????????????????????ZJZC????J|?``Uf5qDJ]?????+8}?Z#???S?RR?F???R?v???hu?9????A????Z?\??*???n1??li</a:t>
            </a:r>
          </a:p>
        </p:txBody>
      </p:sp>
    </p:spTree>
    <p:extLst>
      <p:ext uri="{BB962C8B-B14F-4D97-AF65-F5344CB8AC3E}">
        <p14:creationId xmlns:p14="http://schemas.microsoft.com/office/powerpoint/2010/main" val="284208428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37430977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24 0 obj</a:t>
            </a:r>
          </a:p>
        </p:txBody>
      </p:sp>
    </p:spTree>
    <p:extLst>
      <p:ext uri="{BB962C8B-B14F-4D97-AF65-F5344CB8AC3E}">
        <p14:creationId xmlns:p14="http://schemas.microsoft.com/office/powerpoint/2010/main" val="414792321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&lt;&lt;/Type/XObject/Subtype/Image/Width 1026/Height 468/ColorSpace/DeviceGray/Matte[ 0 0 0] /BitsPerComponent 8/Interpolate false/Filter/FlateDecode/Length 14547&gt;&gt;</a:t>
            </a:r>
          </a:p>
        </p:txBody>
      </p:sp>
    </p:spTree>
    <p:extLst>
      <p:ext uri="{BB962C8B-B14F-4D97-AF65-F5344CB8AC3E}">
        <p14:creationId xmlns:p14="http://schemas.microsoft.com/office/powerpoint/2010/main" val="149483431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90260431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x???	\T?????Y?a???a?}?wYD@@@\??bzs??4&lt;?€0???????1&lt;</a:t>
            </a:r>
          </a:p>
        </p:txBody>
      </p:sp>
    </p:spTree>
    <p:extLst>
      <p:ext uri="{BB962C8B-B14F-4D97-AF65-F5344CB8AC3E}">
        <p14:creationId xmlns:p14="http://schemas.microsoft.com/office/powerpoint/2010/main" val="1981302352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ox+F?!?€?m_?c??S;???d???w?l???
n?5~@€?}?&lt;O??C????/v???J??d2wD???a?t7NfSn?I</a:t>
            </a:r>
          </a:p>
        </p:txBody>
      </p:sp>
    </p:spTree>
    <p:extLst>
      <p:ext uri="{BB962C8B-B14F-4D97-AF65-F5344CB8AC3E}">
        <p14:creationId xmlns:p14="http://schemas.microsoft.com/office/powerpoint/2010/main" val="403742317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p?</a:t>
            </a:r>
          </a:p>
        </p:txBody>
      </p:sp>
    </p:spTree>
    <p:extLst>
      <p:ext uri="{BB962C8B-B14F-4D97-AF65-F5344CB8AC3E}">
        <p14:creationId xmlns:p14="http://schemas.microsoft.com/office/powerpoint/2010/main" val="374121898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.=q??&gt;qC??P??6+?&lt;%€
(?}U~??A?!?P$LW?az?c</a:t>
            </a:r>
            <a:br>
              <a:rPr lang="en-US" altLang="zh-CN"/>
            </a:br>
            <a:r>
              <a:rPr lang="en-US" altLang="zh-CN"/>
              <a:t>5A?I?,??`=A?@F??s4??HK0!??8??Y??Z4-??1????'?X?????@]?*?g e?C??e??&amp;6t??Ht?'????a	
????X&gt;@?</a:t>
            </a:r>
            <a:r>
              <a:rPr lang="pl-PL" altLang="zh-CN"/>
              <a:t>??????m??l;/1^?????{L?[?]z????:?0??? ?u?!?i????^??g^ww??.d2[??Y?"G"?`?????s????w?c???~???_???pU ?\6???</a:t>
            </a:r>
            <a:br>
              <a:rPr lang="pl-PL" altLang="zh-CN"/>
            </a:br>
            <a:r>
              <a:rPr lang="pl-PL" altLang="zh-CN"/>
              <a:t>??~?8?q?_??v?7??_'???Of????4?&gt;?O&gt;?3????F??"r??Z?G?rZ??+??NT?
??k?&gt;€?????+???g??????5{??y}?.Zz??????wg?]???9\??D?x???V????z??	?b???A??$?t???_%}y????A??=?2?a??K?????;zv1#??;?~?????@????????q?L?6?????@???????)??l4`?.???j&gt;????R?&gt;?l?3?g5?3e??-?????&lt;?y3???F?~??'?????</a:t>
            </a:r>
          </a:p>
        </p:txBody>
      </p:sp>
    </p:spTree>
    <p:extLst>
      <p:ext uri="{BB962C8B-B14F-4D97-AF65-F5344CB8AC3E}">
        <p14:creationId xmlns:p14="http://schemas.microsoft.com/office/powerpoint/2010/main" val="1531615295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?I~-F?</a:t>
            </a:r>
            <a:r>
              <a:rPr lang="pt-BR" altLang="zh-CN"/>
              <a:t>?e??6kj?&lt;??a??:=???????????~J_????H;6??|??????
l????????????s?|?/y999???YY??i?)I??q1?a???gg??????jO????}???????_?t????\??O&lt;?S`???8???9?Fp??v6?ar?????L;H?????/t?????t"????V&lt;??&lt;??????{?][?r??7?ZNB?N???_???4?[?€?S_oo?????????i??q1Q??!??*??/}????????o???HM???</a:t>
            </a:r>
            <a:br>
              <a:rPr lang="pt-BR" altLang="zh-CN"/>
            </a:br>
            <a:r>
              <a:rPr lang="pt-BR" altLang="zh-CN"/>
              <a:t>	?W?q</a:t>
            </a:r>
            <a:r>
              <a:rPr lang="pl-PL" altLang="zh-CN"/>
              <a:t>?????I\D??P?E.??]????????????{&gt;?]???u?????????8[?w?????????????????gG??????O?S??/??????~?????????Q&gt;?????-|H???W?J3b"?A?8r?@</a:t>
            </a:r>
            <a:r>
              <a:rPr lang="es-ES" altLang="zh-CN"/>
              <a:t>-????=?8MI????=??????C?2?????-^?x		??,?????|?L?4???4?j+V??f????:?l3&gt;}#?G????A{?u?x?????????y[8y?E???/?????^{?9??????=L ????}?o???;?_l?#</a:t>
            </a:r>
          </a:p>
        </p:txBody>
      </p:sp>
    </p:spTree>
    <p:extLst>
      <p:ext uri="{BB962C8B-B14F-4D97-AF65-F5344CB8AC3E}">
        <p14:creationId xmlns:p14="http://schemas.microsoft.com/office/powerpoint/2010/main" val="218697723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???]??%D???z)&lt;?e27"?Q?6?A??!g????~6?????XLF?8?t?Jdr?????!??_crr+???a??????7k?}?Q*??=???c?vR????s??_???=??9??u?????~7J?W???u?Vs???=d???O?????P??rwT3?h??b?]??ZX???E??+&amp;???"?????????yz??????!K?B]w???J?*?I??c?1??H+5V?t??=??h[?Sw??{?a.C|??????B???J?
g:w??\?z?????G?"%??Q??PR??t}???????	z_???4?</a:t>
            </a:r>
          </a:p>
        </p:txBody>
      </p:sp>
    </p:spTree>
    <p:extLst>
      <p:ext uri="{BB962C8B-B14F-4D97-AF65-F5344CB8AC3E}">
        <p14:creationId xmlns:p14="http://schemas.microsoft.com/office/powerpoint/2010/main" val="114933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?(?--bma1K?\R???6Q??T??&gt;SBz??
??#'??5DC?8?S?H???G(G?z&lt;???K?,hF?YXWw'C?}jZ??~;U??:?????i?}-??T2???=</a:t>
            </a:r>
          </a:p>
        </p:txBody>
      </p:sp>
    </p:spTree>
    <p:extLst>
      <p:ext uri="{BB962C8B-B14F-4D97-AF65-F5344CB8AC3E}">
        <p14:creationId xmlns:p14="http://schemas.microsoft.com/office/powerpoint/2010/main" val="90175000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?:???*h?iL??jv????)??*o?q?(??L?h?5?M?????P???1?nV;{(????@???CV???A?9?Uk?q?:??g?^?n€??</a:t>
            </a:r>
          </a:p>
        </p:txBody>
      </p:sp>
    </p:spTree>
    <p:extLst>
      <p:ext uri="{BB962C8B-B14F-4D97-AF65-F5344CB8AC3E}">
        <p14:creationId xmlns:p14="http://schemas.microsoft.com/office/powerpoint/2010/main" val="371115086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82154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 ??E~9??5?\??D.YJu</a:t>
            </a:r>
            <a:br>
              <a:rPr lang="en-US" altLang="zh-CN"/>
            </a:br>
            <a:r>
              <a:rPr lang="en-US" altLang="zh-CN"/>
              <a:t>?~?rvd???g??]Kbt1???h?iK?,??Y??????&lt;4??Co?\??_??.?x?-?V(Zo?????w?|?=J???????`o?#€?z?\u€9x??,???5??yJ}mUEyIqA~^NvV&amp;?p????l$'''?.? /y(D??b.??A,a?c?D?????J?*?j????uU?ctq?z?????Y?????5????????????ig??LIpLf??iQ;??1?????hW??%UKV6??8???V???HY???\i?z??'??OD??-"??:8?n??????=???Wf?|??H opp?????L??M?(??}????;nY??5?eJ??	e??Y??J?v9?.9??9?:??;|3_"u</a:t>
            </a:r>
            <a:br>
              <a:rPr lang="en-US" altLang="zh-CN"/>
            </a:br>
            <a:r>
              <a:rPr lang="en-US" altLang="zh-CN"/>
              <a:t>arrr?F*#EO*??M??B????2E??b??-?L]?Uh€n?X?b</a:t>
            </a:r>
          </a:p>
        </p:txBody>
      </p:sp>
    </p:spTree>
    <p:extLst>
      <p:ext uri="{BB962C8B-B14F-4D97-AF65-F5344CB8AC3E}">
        <p14:creationId xmlns:p14="http://schemas.microsoft.com/office/powerpoint/2010/main" val="1156898469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???^??&amp;V1H?????H??????F.?Ev???&lt;?A?????HNw?L??t?????b??U??????</a:t>
            </a:r>
          </a:p>
        </p:txBody>
      </p:sp>
    </p:spTree>
    <p:extLst>
      <p:ext uri="{BB962C8B-B14F-4D97-AF65-F5344CB8AC3E}">
        <p14:creationId xmlns:p14="http://schemas.microsoft.com/office/powerpoint/2010/main" val="461982583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McvF?u?V?c?y=??????????k???y?"?	(??
?</a:t>
            </a:r>
            <a:r>
              <a:rPr lang="pl-PL" altLang="zh-CN"/>
              <a:t>"?u????c??d?&lt;[v????7&lt;&amp;\t?t??S,?\m?m1???z????W???\6?h??,3Jg??4ud??4???W?^?^T????</a:t>
            </a:r>
          </a:p>
        </p:txBody>
      </p:sp>
    </p:spTree>
    <p:extLst>
      <p:ext uri="{BB962C8B-B14F-4D97-AF65-F5344CB8AC3E}">
        <p14:creationId xmlns:p14="http://schemas.microsoft.com/office/powerpoint/2010/main" val="102799863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^?l??)?sK?R.????[??t??w???????`???????5?o{\???J???P????uI???7f?fO}??	??g???jm??P???????S???[??????? o?&amp;??&amp;?????2??</a:t>
            </a:r>
            <a:r>
              <a:rPr lang="pt-BR" altLang="zh-CN"/>
              <a:t>E??K=??(:S????uf)19???iO?L??}??^???t????D?N??G??b?^???`???Xids?e?g?0??9z??h?;?%??B???2????R?%l?,S?Y?????O&amp;S?J1??5LA&amp;?766Mmnm????;???????????????~???</a:t>
            </a:r>
          </a:p>
        </p:txBody>
      </p:sp>
    </p:spTree>
    <p:extLst>
      <p:ext uri="{BB962C8B-B14F-4D97-AF65-F5344CB8AC3E}">
        <p14:creationId xmlns:p14="http://schemas.microsoft.com/office/powerpoint/2010/main" val="275795373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?dR?
???*???????????????wuL??*??L??
</a:t>
            </a:r>
            <a:br>
              <a:rPr lang="pt-BR" altLang="zh-CN"/>
            </a:br>
            <a:r>
              <a:rPr lang="pt-BR" altLang="zh-CN"/>
              <a:t>???"?Op??&gt;??S??j???E3?</a:t>
            </a:r>
            <a:br>
              <a:rPr lang="pt-BR" altLang="zh-CN"/>
            </a:br>
            <a:r>
              <a:rPr lang="pt-BR" altLang="zh-CN"/>
              <a:t>5#???Z?M?eh?J?J?????-Lo???{f?!~h??h?7???I?f;€?8?LE????????O</a:t>
            </a:r>
            <a:r>
              <a:rPr lang="pl-PL" altLang="zh-CN"/>
              <a:t>??;?Kf7+???-d??:??+?z??h!??Wt?4??XPEJ?+&amp;T??7Nmi?????p?u??s?I??My?h[?m&lt;??.???(€?X'???7????????D?sc??M5?</a:t>
            </a:r>
            <a:br>
              <a:rPr lang="pl-PL" altLang="zh-CN"/>
            </a:br>
            <a:r>
              <a:rPr lang="pl-PL" altLang="zh-CN"/>
              <a:t>2?c#BT?
Ow????????M???K?f????MkN:?b?J????7????R???n?LD??yM1?BV?e??,A&amp;&amp;&amp;?????B??wj?????@?M?{E??=?J?;?E?*#3+'???????qjk????KV&gt;t??????J#?AM???</a:t>
            </a:r>
            <a:r>
              <a:rPr lang="pt-BR" altLang="zh-CN"/>
              <a:t>n??w????a{?VO?&lt;J?{???wVKCUINjBx?????E?,"?/4614{?S?Y???#???iufX2&gt;E??09_??tY??!?S1??,s?_</a:t>
            </a:r>
          </a:p>
        </p:txBody>
      </p:sp>
    </p:spTree>
    <p:extLst>
      <p:ext uri="{BB962C8B-B14F-4D97-AF65-F5344CB8AC3E}">
        <p14:creationId xmlns:p14="http://schemas.microsoft.com/office/powerpoint/2010/main" val="341298963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n.BN?b</a:t>
            </a:r>
          </a:p>
        </p:txBody>
      </p:sp>
    </p:spTree>
    <p:extLst>
      <p:ext uri="{BB962C8B-B14F-4D97-AF65-F5344CB8AC3E}">
        <p14:creationId xmlns:p14="http://schemas.microsoft.com/office/powerpoint/2010/main" val="102415262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???Z?V????;M??&gt;ft??*&amp;6&gt;1%-3???bb???????????7????m??a?S?x?x*€?H"????B}???Z????\_Q????Ux???????Nm&gt;???bdvx??2??Y?-???D?</a:t>
            </a:r>
            <a:r>
              <a:rPr lang="pl-PL" altLang="zh-CN"/>
              <a:t>l?-?xcI???????d?C????~??????:,":6!%#???j???Y??-?i?7?!???%G?O,U????C??98?z??q??&lt;m?qj'????y?????? _???U,r??????????</a:t>
            </a:r>
            <a:br>
              <a:rPr lang="pl-PL" altLang="zh-CN"/>
            </a:br>
            <a:r>
              <a:rPr lang="pl-PL" altLang="zh-CN"/>
              <a:t>???v</a:t>
            </a:r>
          </a:p>
        </p:txBody>
      </p:sp>
    </p:spTree>
    <p:extLst>
      <p:ext uri="{BB962C8B-B14F-4D97-AF65-F5344CB8AC3E}">
        <p14:creationId xmlns:p14="http://schemas.microsoft.com/office/powerpoint/2010/main" val="912629085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??-?f????R?}?x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????.?x??N??</a:t>
            </a:r>
          </a:p>
        </p:txBody>
      </p:sp>
    </p:spTree>
    <p:extLst>
      <p:ext uri="{BB962C8B-B14F-4D97-AF65-F5344CB8AC3E}">
        <p14:creationId xmlns:p14="http://schemas.microsoft.com/office/powerpoint/2010/main" val="404781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&gt;?W</a:t>
            </a:r>
            <a:br>
              <a:rPr lang="pl-PL" altLang="zh-CN"/>
            </a:br>
            <a:r>
              <a:rPr lang="pl-PL" altLang="zh-CN"/>
              <a:t>??RR??Z%#??i??~?</a:t>
            </a:r>
            <a:br>
              <a:rPr lang="pl-PL" altLang="zh-CN"/>
            </a:br>
            <a:r>
              <a:rPr lang="pl-PL" altLang="zh-CN"/>
              <a:t>p{d</a:t>
            </a:r>
          </a:p>
        </p:txBody>
      </p:sp>
    </p:spTree>
    <p:extLst>
      <p:ext uri="{BB962C8B-B14F-4D97-AF65-F5344CB8AC3E}">
        <p14:creationId xmlns:p14="http://schemas.microsoft.com/office/powerpoint/2010/main" val="2912807210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63975496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??A??1????????gv?</a:t>
            </a:r>
          </a:p>
        </p:txBody>
      </p:sp>
    </p:spTree>
    <p:extLst>
      <p:ext uri="{BB962C8B-B14F-4D97-AF65-F5344CB8AC3E}">
        <p14:creationId xmlns:p14="http://schemas.microsoft.com/office/powerpoint/2010/main" val="193015884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,]??g????)?m?e(?R'
?(vSD$??&gt;{???[?t??[?b]??K????????xe.Zv=???G&amp;?ebg???????7 8,*&gt;5???uV??????\y?#???O7????S.2????Zs??	8?f^[CE~j???K.7!?????o??2?? A?.</a:t>
            </a:r>
            <a:r>
              <a:rPr lang="es-ES" altLang="zh-CN"/>
              <a:t>????Po????+??2?S????E"?y(?U??????????Y=?.?+?x??+?|???t?8;???</a:t>
            </a:r>
            <a:r>
              <a:rPr lang="pl-PL" altLang="zh-CN"/>
              <a:t>??P?=?????????u?:{?[??1j?e??#????x???@gWE@TZ??/?SG?.ho(?I?W??8Y9?]????Z?5}U???? o9?B??XY
?o?????
?N-??????w~I_?????t;Z_M*?x?j??'g???G??&gt;?'???I???o}?:`?E??K?y(€?_xJS€??\?????!</a:t>
            </a:r>
            <a:r>
              <a:rPr lang="pt-BR" altLang="zh-CN"/>
              <a:t>M.?m??j3U€?h??</a:t>
            </a:r>
            <a:br>
              <a:rPr lang="pt-BR" altLang="zh-CN"/>
            </a:br>
            <a:r>
              <a:rPr lang="pt-BR" altLang="zh-CN"/>
              <a:t>0???Y[H,
PdP?.?</a:t>
            </a:r>
            <a:br>
              <a:rPr lang="pt-BR" altLang="zh-CN"/>
            </a:br>
            <a:r>
              <a:rPr lang="pt-BR" altLang="zh-CN"/>
              <a:t>PR????_x??????-L???Ij?????S#R?=???b%M????}??}????M?"?€??Q`_c??*'?_??:a??}7??&amp;V???ju?K?dh7#???gv.?F?up?????9I??*???XD4</a:t>
            </a:r>
            <a:r>
              <a:rPr lang="nl-NL" altLang="zh-CN"/>
              <a:t>5?&amp;x???k??P??ZQ???^2	?</a:t>
            </a:r>
            <a:r>
              <a:rPr lang="pl-PL" altLang="zh-CN"/>
              <a:t>?+?=Gz&gt;??j???P??u?????\=|???ooj???? ?€??W?????*?ng'{??8?1o[m????u???]:z?????(u€??C&amp;u;??Pp
?}s€e?~?l?j????+??k????????Y?"???????[R?8????????Js?~V?%wu??</a:t>
            </a:r>
            <a:r>
              <a:rPr lang="es-ES" altLang="zh-CN"/>
              <a:t>/?(?I??R??r??U?2?,B?(?|r2??5?T?????\??????G
???"q???{(?T!???Y??k?]????Y€K??m(?O??y?J!?8;Xw?Y??G???z+==?27???U????d?Y???b[,?O?+'Rm&amp;????P?0ww???????"??3?K??[7|q???|h]]Y~zB?????n??9pW??{&gt;?-?7Zf??????^Y^[???????V*
OOD??Sd&amp;?????~????????n???8????GJ?y?&amp;?&lt;o_?@PHXdlbjV~??????2?\?zdn]i^zBT?g?^r???????$n???&gt;???;???y??????????%?Kr</a:t>
            </a:r>
            <a:r>
              <a:rPr lang="pt-BR" altLang="zh-CN"/>
              <a:t>3Rc?#???A???~~~*??????6??4_6?_???????u,|??H??X.?'A?	&gt;??</a:t>
            </a:r>
          </a:p>
        </p:txBody>
      </p:sp>
    </p:spTree>
    <p:extLst>
      <p:ext uri="{BB962C8B-B14F-4D97-AF65-F5344CB8AC3E}">
        <p14:creationId xmlns:p14="http://schemas.microsoft.com/office/powerpoint/2010/main" val="111930593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????KL??-*?n???????WN??Z=.7-!*???T|???d???98?H??w?I??O?)??4???????\??6??e??&amp;%???DGEFD????!???jR?Q???????-??f??1?l?????E???HS?8?????G??k?8,]?a?/1.&gt;!1)%-3;???zr??[????2?z??CS*??S?"C??N????*€??]????P??QP^3??{??5k?r???5=?*J?</a:t>
            </a:r>
            <a:br>
              <a:rPr lang="pt-BR" altLang="zh-CN"/>
            </a:br>
            <a:r>
              <a:rPr lang="pt-BR" altLang="zh-CN"/>
              <a:t>r?2???RSSR?????D$?&lt;</a:t>
            </a:r>
            <a:r>
              <a:rPr lang="pl-PL" altLang="zh-CN"/>
              <a:t>???$R?1???G?$F?k???	??j????p
7?X???B&amp;7Y?e!YY??l??W????_X\Z?&lt;?w???O^??&amp;?z??k*???b?C??'???#/???y?????_Z??????(k?????&gt;?vq??????????*dByI??q?EH????????BZ?A???????H?6??T???T?Q??k??????SKI?8??/???A? ?kbzMJJJM"????????!_?/5???2??i?I?f??r??Nk3e'?????Z??????Y]w????X????w????`btXp€???p?;pD???????M????}??S?j???gonyv???=?	??q??kn??o?jm7????^?S????yq???S??k?e=/?^??m????l????gY???Y?&amp;?????{N6&lt;????	=??&lt;????)???a??5???????B???{???vC???k'?k?????????9v?tL??l?}?/?~f????9?Y=g??f????z~'\&gt;W.??RCUI^z|?:?_??l8?(?J??+€?}??(_???	d?=???????%3_?9????kS/???Oq?[`+W&amp;&gt;???c.?t??G?N??P???</a:t>
            </a:r>
            <a:br>
              <a:rPr lang="pl-PL" altLang="zh-CN"/>
            </a:br>
            <a:r>
              <a:rPr lang="pl-PL" altLang="zh-CN"/>
              <a:t>	?I??/????6????3?</a:t>
            </a:r>
            <a:br>
              <a:rPr lang="pl-PL" altLang="zh-CN"/>
            </a:br>
            <a:r>
              <a:rPr lang="pl-PL" altLang="zh-CN"/>
              <a:t>?????vt?????wg??P</a:t>
            </a:r>
            <a:r>
              <a:rPr lang="pt-BR" altLang="zh-CN"/>
              <a:t>??€
??[?:?\$n??n!??????3?o???nX}????c???^z}?????&lt;???m???</a:t>
            </a:r>
            <a:br>
              <a:rPr lang="pt-BR" altLang="zh-CN"/>
            </a:br>
            <a:r>
              <a:rPr lang="pt-BR" altLang="zh-CN"/>
              <a:t>_???3+zg?Nm??(??L?????P({??w????	??+?w?sC?&lt;?~??O=?i3q?[s(7~??9?s@???bo??q|3G??3r?_??	???k?1????7,?&amp;????o????k??Y?@?</a:t>
            </a:r>
            <a:br>
              <a:rPr lang="pt-BR" altLang="zh-CN"/>
            </a:br>
            <a:r>
              <a:rPr lang="pt-BR" altLang="zh-CN"/>
              <a:t>€'?????5?]?~$????_?g_o???sfu??N??P[5?? '=9.*,$?P?_x?eR	1????He?r?6??????H????W\ZQ][?4uzk[????Y?f??3???k????y??aPz????y????K?#?f??t</a:t>
            </a:r>
          </a:p>
        </p:txBody>
      </p:sp>
    </p:spTree>
    <p:extLst>
      <p:ext uri="{BB962C8B-B14F-4D97-AF65-F5344CB8AC3E}">
        <p14:creationId xmlns:p14="http://schemas.microsoft.com/office/powerpoint/2010/main" val="1684715064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?9????&lt;???????O??????f??3???o??Kc?ll?i??l???3??Z??Oi??6?????????|_?€?S?C???~?Nr7q?????f|-??mm???,5??s?Gr]?????^?e??.c?/J?? Z?&gt;???q\?jM\H??
9??x]8^y???/??%?Z/?t???L]??y???????jk?*?K
??3R??????????o???????&lt;??c?h??U?F??+?@???*'T????+????LKN???</a:t>
            </a:r>
            <a:br>
              <a:rPr lang="pl-PL" altLang="zh-CN"/>
            </a:br>
            <a:r>
              <a:rPr lang="pl-PL" altLang="zh-CN"/>
              <a:t>?W;}???{5@?(Rz?T?`uXDtl|bJZFV?m!_?O\q&gt;n?</a:t>
            </a:r>
            <a:br>
              <a:rPr lang="pl-PL" altLang="zh-CN"/>
            </a:br>
            <a:r>
              <a:rPr lang="pl-PL" altLang="zh-CN"/>
              <a:t>?M]O&gt;8??T???k4|??`???a?J??6???€?5Z???	+???qx??I.4???"?f?</a:t>
            </a:r>
          </a:p>
        </p:txBody>
      </p:sp>
    </p:spTree>
    <p:extLst>
      <p:ext uri="{BB962C8B-B14F-4D97-AF65-F5344CB8AC3E}">
        <p14:creationId xmlns:p14="http://schemas.microsoft.com/office/powerpoint/2010/main" val="90229840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?&amp;</a:t>
            </a:r>
          </a:p>
        </p:txBody>
      </p:sp>
    </p:spTree>
    <p:extLst>
      <p:ext uri="{BB962C8B-B14F-4D97-AF65-F5344CB8AC3E}">
        <p14:creationId xmlns:p14="http://schemas.microsoft.com/office/powerpoint/2010/main" val="300654696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??9Y????I	q???j??/???????D???	 </a:t>
            </a:r>
            <a:br>
              <a:rPr lang="es-ES" altLang="zh-CN"/>
            </a:br>
            <a:r>
              <a:rPr lang="es-ES" altLang="zh-CN"/>
              <a:t>@L€"19+9?</a:t>
            </a:r>
            <a:br>
              <a:rPr lang="es-ES" altLang="zh-CN"/>
            </a:br>
            <a:r>
              <a:rPr lang="es-ES" altLang="zh-CN"/>
              <a:t>Y??_)?</a:t>
            </a:r>
          </a:p>
        </p:txBody>
      </p:sp>
    </p:spTree>
    <p:extLst>
      <p:ext uri="{BB962C8B-B14F-4D97-AF65-F5344CB8AC3E}">
        <p14:creationId xmlns:p14="http://schemas.microsoft.com/office/powerpoint/2010/main" val="53694252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??&amp;?\LL"n#n????x????????dp??/s??Y#??Mx??Y?&gt;??????q~R?g??}?F????E?n???~?_o/r???==??????€?(?iK?C?</a:t>
            </a:r>
          </a:p>
        </p:txBody>
      </p:sp>
    </p:spTree>
    <p:extLst>
      <p:ext uri="{BB962C8B-B14F-4D97-AF65-F5344CB8AC3E}">
        <p14:creationId xmlns:p14="http://schemas.microsoft.com/office/powerpoint/2010/main" val="1030335640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???]??}???x???k?q??w?c?=?\????@??cxZ????i?|?&amp;?J?a?????PuHp`€??????5?&gt;&amp;;?</a:t>
            </a:r>
            <a:r>
              <a:rPr lang="pt-BR" altLang="zh-CN"/>
              <a:t>6??%(h(f??,40??E????????h$???R??xi?Rj?''%??i?q$??$??S?&gt;??S3(3g?w????M}?^?5?-??€f?r???p€8NH?,?l?I</a:t>
            </a:r>
            <a:br>
              <a:rPr lang="pt-BR" altLang="zh-CN"/>
            </a:br>
            <a:r>
              <a:rPr lang="pt-BR" altLang="zh-CN"/>
              <a:t>p????5???z?9O):l_??A?022?ud?p???~?????f?g6Q??{??j???4???&amp;???V?????
??W	?i?????????9?@L€??????yf??S[W??V?:???I???7??;??D???aV????????mn? h{!????E?????w[?'i
@*?????'r???G3?€??}????_?[3c6D?1b??y?P???€? M*??????(??K€8pKU\??9yW??Yh??=?????dy?s/R_ N?????G??.@????8/?????????H??_???qg\?w??e??~???Wm?woV7?????t???K!</a:t>
            </a:r>
            <a:br>
              <a:rPr lang="pt-BR" altLang="zh-CN"/>
            </a:br>
            <a:r>
              <a:rPr lang="pt-BR" altLang="zh-CN"/>
              <a:t>?B?] ?@??`(??F???v??~\?~??+?A?_????2g@?€#?]€&amp;|?/???-??F8~??n???</a:t>
            </a:r>
          </a:p>
        </p:txBody>
      </p:sp>
    </p:spTree>
    <p:extLst>
      <p:ext uri="{BB962C8B-B14F-4D97-AF65-F5344CB8AC3E}">
        <p14:creationId xmlns:p14="http://schemas.microsoft.com/office/powerpoint/2010/main" val="181146948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?6??pCR?????]?c9R???N???</a:t>
            </a:r>
            <a:br>
              <a:rPr lang="en-US" altLang="zh-CN"/>
            </a:br>
            <a:r>
              <a:rPr lang="en-US" altLang="zh-CN"/>
              <a:t>?@?{Q???,?/_.??p??O??????7??J.\?/?$?C??1?=</a:t>
            </a:r>
          </a:p>
        </p:txBody>
      </p:sp>
    </p:spTree>
    <p:extLst>
      <p:ext uri="{BB962C8B-B14F-4D97-AF65-F5344CB8AC3E}">
        <p14:creationId xmlns:p14="http://schemas.microsoft.com/office/powerpoint/2010/main" val="37606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 0 obj</a:t>
            </a:r>
          </a:p>
        </p:txBody>
      </p:sp>
    </p:spTree>
    <p:extLst>
      <p:ext uri="{BB962C8B-B14F-4D97-AF65-F5344CB8AC3E}">
        <p14:creationId xmlns:p14="http://schemas.microsoft.com/office/powerpoint/2010/main" val="211595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?????CSv???dC????@P??*3N?62?P?€???!??y??P??}?P??$?)Yu</a:t>
            </a:r>
            <a:br>
              <a:rPr lang="en-US" altLang="zh-CN"/>
            </a:br>
            <a:r>
              <a:rPr lang="en-US" altLang="zh-CN"/>
              <a:t>???Dc€i?\'?C????????????J???&amp;,	&gt;?	?SA?O?????m??:?ik3@??R?QKEI@	E-</a:t>
            </a:r>
          </a:p>
        </p:txBody>
      </p:sp>
    </p:spTree>
    <p:extLst>
      <p:ext uri="{BB962C8B-B14F-4D97-AF65-F5344CB8AC3E}">
        <p14:creationId xmlns:p14="http://schemas.microsoft.com/office/powerpoint/2010/main" val="40434493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n-NO" altLang="zh-CN"/>
              <a:t>cg?&amp;???i ??U&lt;:?M??????W?!x?{?n??_w????j????/]?_:!?d@'???€?	??=???=?\?m???K4{?x?,??I€[?(??~?q[?&amp;</a:t>
            </a:r>
            <a:r>
              <a:rPr lang="pt-BR" altLang="zh-CN"/>
              <a:t>h" w?c?????€?9?C???.@y?=€??J?J??x?Ll?k??q???a[}</a:t>
            </a:r>
          </a:p>
        </p:txBody>
      </p:sp>
    </p:spTree>
    <p:extLst>
      <p:ext uri="{BB962C8B-B14F-4D97-AF65-F5344CB8AC3E}">
        <p14:creationId xmlns:p14="http://schemas.microsoft.com/office/powerpoint/2010/main" val="2274747484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????M??9.???^??????:2?H??! &amp;@z	??C#€p?[\?	????b???~??????" ??`???x?Pz?9?&gt;\?</a:t>
            </a:r>
            <a:r>
              <a:rPr lang="pl-PL" altLang="zh-CN"/>
              <a:t>q/Wqt?z?q???7]?B????y	?z???0???,u&amp;W??yx?P??????c????/???</a:t>
            </a:r>
            <a:br>
              <a:rPr lang="pl-PL" altLang="zh-CN"/>
            </a:br>
            <a:r>
              <a:rPr lang="pl-PL" altLang="zh-CN"/>
              <a:t>\?x??~l??\?|Zp??(??og/???L??Zk?%}?F??y?h?????</a:t>
            </a:r>
          </a:p>
        </p:txBody>
      </p:sp>
    </p:spTree>
    <p:extLst>
      <p:ext uri="{BB962C8B-B14F-4D97-AF65-F5344CB8AC3E}">
        <p14:creationId xmlns:p14="http://schemas.microsoft.com/office/powerpoint/2010/main" val="172581110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	??z???h&amp;???)LJ?8W~??vCY?0???-UYph?5Ck,????TiS??Dc'??N</a:t>
            </a:r>
          </a:p>
        </p:txBody>
      </p:sp>
    </p:spTree>
    <p:extLst>
      <p:ext uri="{BB962C8B-B14F-4D97-AF65-F5344CB8AC3E}">
        <p14:creationId xmlns:p14="http://schemas.microsoft.com/office/powerpoint/2010/main" val="362586817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??.`/???</a:t>
            </a:r>
            <a:r>
              <a:rPr lang="pt-BR" altLang="zh-CN"/>
              <a:t>?p???????C???F??v9?S????????7???P???????(???? ??{w,lWN]?)?????J0?????€?@??A?k???2P" n????J?lYpq???o?~j?v??????]\?C???????????e7?No?cg?pX?&lt;????:8.x??y^??????v??????~????b???????????5k??8)ES?(????i?o?</a:t>
            </a:r>
            <a:r>
              <a:rPr lang="es-ES" altLang="zh-CN"/>
              <a:t>??????u7e??
???????sm???4Ny?*0?</a:t>
            </a:r>
            <a:br>
              <a:rPr lang="es-ES" altLang="zh-CN"/>
            </a:br>
            <a:r>
              <a:rPr lang="es-ES" altLang="zh-CN"/>
              <a:t>????6	y???</a:t>
            </a:r>
            <a:r>
              <a:rPr lang="pt-BR" altLang="zh-CN"/>
              <a:t>o?????s???U???e2?D?t	?#?RU??*??V%?i???O??????i??0
0s??):?2 ?Z?q????Q??tx??uo?t/??\??f?/?l??1?R?????n??6???&amp;asw
?	h"?=.???^?v?9???????\w???????????Cs=m?=??W?r[??.|o?????3($@sd?????=???e??i?g?(c??????g'f?|&lt;?n??#?K4C-a?????L~P?wn`?€|nP??_?g??xv?</a:t>
            </a:r>
          </a:p>
        </p:txBody>
      </p:sp>
    </p:spTree>
    <p:extLst>
      <p:ext uri="{BB962C8B-B14F-4D97-AF65-F5344CB8AC3E}">
        <p14:creationId xmlns:p14="http://schemas.microsoft.com/office/powerpoint/2010/main" val="392408895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s???[g?????A????,?1?'??0;?g???????????'?V?R?tw????$]rc??m?pt%???I????? \,P?g?????A???X???q????9</a:t>
            </a:r>
            <a:r>
              <a:rPr lang="pl-PL" altLang="zh-CN"/>
              <a:t>€?#?????????\?????????~???f9???.?€???:O"?C^??i?Z!w??DS???rf??????_?F@7?????LxY??u:???????endstream</a:t>
            </a:r>
          </a:p>
        </p:txBody>
      </p:sp>
    </p:spTree>
    <p:extLst>
      <p:ext uri="{BB962C8B-B14F-4D97-AF65-F5344CB8AC3E}">
        <p14:creationId xmlns:p14="http://schemas.microsoft.com/office/powerpoint/2010/main" val="4044113614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9112784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25 0 obj</a:t>
            </a:r>
          </a:p>
        </p:txBody>
      </p:sp>
    </p:spTree>
    <p:extLst>
      <p:ext uri="{BB962C8B-B14F-4D97-AF65-F5344CB8AC3E}">
        <p14:creationId xmlns:p14="http://schemas.microsoft.com/office/powerpoint/2010/main" val="21260692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&lt;&lt;/Type/Font/Subtype/Type0/BaseFont/BCDHEE+MicrosoftYaHei/Encoding/Identity-H/DescendantFonts 26 0 R/ToUnicode 554 0 R&gt;&gt;</a:t>
            </a:r>
          </a:p>
        </p:txBody>
      </p:sp>
    </p:spTree>
    <p:extLst>
      <p:ext uri="{BB962C8B-B14F-4D97-AF65-F5344CB8AC3E}">
        <p14:creationId xmlns:p14="http://schemas.microsoft.com/office/powerpoint/2010/main" val="287888684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755262785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26 0 obj</a:t>
            </a:r>
          </a:p>
        </p:txBody>
      </p:sp>
    </p:spTree>
    <p:extLst>
      <p:ext uri="{BB962C8B-B14F-4D97-AF65-F5344CB8AC3E}">
        <p14:creationId xmlns:p14="http://schemas.microsoft.com/office/powerpoint/2010/main" val="420312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"??y&gt;?\?'#?&gt;Qsj?????????fO4[?P??*?Oz???jJJ??%;?d</a:t>
            </a:r>
            <a:r>
              <a:rPr lang="pt-BR" altLang="zh-CN"/>
              <a:t>N??+??j????q???o?;C*1`?p??f?)l(I??RS?*</a:t>
            </a:r>
            <a:br>
              <a:rPr lang="pt-BR" altLang="zh-CN"/>
            </a:br>
            <a:r>
              <a:rPr lang="pt-BR" altLang="zh-CN"/>
              <a:t>?N???Q??104??*z?7'??V??I)??G&amp;???{??f$?j?R????OE%G</a:t>
            </a:r>
            <a:r>
              <a:rPr lang="pl-PL" altLang="zh-CN"/>
              <a:t>Ox?&amp;s?9?€??cwd???N????z?</a:t>
            </a:r>
            <a:br>
              <a:rPr lang="pl-PL" altLang="zh-CN"/>
            </a:br>
            <a:r>
              <a:rPr lang="pl-PL" altLang="zh-CN"/>
              <a:t>0€R??!!G5</a:t>
            </a:r>
            <a:br>
              <a:rPr lang="pl-PL" altLang="zh-CN"/>
            </a:br>
            <a:r>
              <a:rPr lang="pl-PL" altLang="zh-CN"/>
              <a:t>1c???h???Z2=j??I?'????`w4?-`???R</a:t>
            </a:r>
            <a:r>
              <a:rPr lang="pt-BR" altLang="zh-CN"/>
              <a:t>M?i?&lt;?bC????:8q?U??????????f^??Rp~?( ?9??h?4??RR??-R??S???Kq????j????=?[??1*??{"??%tP?`?S?	?s?)???6??Y?
IkAWj??L?=???-c9\??
ZAN??????</a:t>
            </a:r>
            <a:br>
              <a:rPr lang="pt-BR" altLang="zh-CN"/>
            </a:br>
            <a:r>
              <a:rPr lang="pt-BR" altLang="zh-CN"/>
              <a:t>A????4?F($(???@$S??5]????{d??€liu???@#?C??V?0?????N?€8??n?J???????</a:t>
            </a:r>
          </a:p>
        </p:txBody>
      </p:sp>
    </p:spTree>
    <p:extLst>
      <p:ext uri="{BB962C8B-B14F-4D97-AF65-F5344CB8AC3E}">
        <p14:creationId xmlns:p14="http://schemas.microsoft.com/office/powerpoint/2010/main" val="299905923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[ 27 0 R] </a:t>
            </a:r>
          </a:p>
        </p:txBody>
      </p:sp>
    </p:spTree>
    <p:extLst>
      <p:ext uri="{BB962C8B-B14F-4D97-AF65-F5344CB8AC3E}">
        <p14:creationId xmlns:p14="http://schemas.microsoft.com/office/powerpoint/2010/main" val="145003556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24298852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27 0 obj</a:t>
            </a:r>
          </a:p>
        </p:txBody>
      </p:sp>
    </p:spTree>
    <p:extLst>
      <p:ext uri="{BB962C8B-B14F-4D97-AF65-F5344CB8AC3E}">
        <p14:creationId xmlns:p14="http://schemas.microsoft.com/office/powerpoint/2010/main" val="103509210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&lt;&lt;/BaseFont/BCDHEE+MicrosoftYaHei/Subtype/CIDFontType2/Type/Font/CIDToGIDMap/Identity/DW 1000/CIDSystemInfo 28 0 R/FontDescripto</a:t>
            </a:r>
            <a:r>
              <a:rPr lang="pt-BR" altLang="zh-CN"/>
              <a:t>r 29 0 R/W 556 0 R&gt;&gt;</a:t>
            </a:r>
          </a:p>
        </p:txBody>
      </p:sp>
    </p:spTree>
    <p:extLst>
      <p:ext uri="{BB962C8B-B14F-4D97-AF65-F5344CB8AC3E}">
        <p14:creationId xmlns:p14="http://schemas.microsoft.com/office/powerpoint/2010/main" val="112449289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07825121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28 0 obj</a:t>
            </a:r>
          </a:p>
        </p:txBody>
      </p:sp>
    </p:spTree>
    <p:extLst>
      <p:ext uri="{BB962C8B-B14F-4D97-AF65-F5344CB8AC3E}">
        <p14:creationId xmlns:p14="http://schemas.microsoft.com/office/powerpoint/2010/main" val="415194868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&lt;&lt;/Ordering(Identity) /Registry(Adobe) /Supplement 0&gt;&gt;</a:t>
            </a:r>
          </a:p>
        </p:txBody>
      </p:sp>
    </p:spTree>
    <p:extLst>
      <p:ext uri="{BB962C8B-B14F-4D97-AF65-F5344CB8AC3E}">
        <p14:creationId xmlns:p14="http://schemas.microsoft.com/office/powerpoint/2010/main" val="114040390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91166823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29 0 obj</a:t>
            </a:r>
          </a:p>
        </p:txBody>
      </p:sp>
    </p:spTree>
    <p:extLst>
      <p:ext uri="{BB962C8B-B14F-4D97-AF65-F5344CB8AC3E}">
        <p14:creationId xmlns:p14="http://schemas.microsoft.com/office/powerpoint/2010/main" val="15661624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&lt;&lt;/Type/FontDescriptor/FontName/BCDHEE+MicrosoftYaHei/Flags 32/ItalicAngle 0/Ascent 1058/Descent -253/CapHeight 812/AvgWidth 482/MaxWidth 1428/FontWeight 400/XHeight 250/StemV 48/FontBBox[ -158 -253 1270 812] /FontFile2 555 0 R&gt;&gt;</a:t>
            </a:r>
          </a:p>
        </p:txBody>
      </p:sp>
    </p:spTree>
    <p:extLst>
      <p:ext uri="{BB962C8B-B14F-4D97-AF65-F5344CB8AC3E}">
        <p14:creationId xmlns:p14="http://schemas.microsoft.com/office/powerpoint/2010/main" val="3919104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IT~?"?;????&gt;??Z??e\??L2??S???E?eQ????S$??yG?)+!???KE?2_?RT2?h[?[
:
ZJ@I8??v)_??w???M?F1PJ€U?;5?7?OZ???y^?R?R]?</a:t>
            </a:r>
          </a:p>
        </p:txBody>
      </p:sp>
    </p:spTree>
    <p:extLst>
      <p:ext uri="{BB962C8B-B14F-4D97-AF65-F5344CB8AC3E}">
        <p14:creationId xmlns:p14="http://schemas.microsoft.com/office/powerpoint/2010/main" val="601764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96874560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30 0 obj</a:t>
            </a:r>
          </a:p>
        </p:txBody>
      </p:sp>
    </p:spTree>
    <p:extLst>
      <p:ext uri="{BB962C8B-B14F-4D97-AF65-F5344CB8AC3E}">
        <p14:creationId xmlns:p14="http://schemas.microsoft.com/office/powerpoint/2010/main" val="146014373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&lt;&lt;/Type/Page/Parent 2 0 R/Resources&lt;&lt;/ExtGState&lt;&lt;/GS5 5 0 R/GS9 9 0 R&gt;&gt;/XObject&lt;&lt;/Image6 6 0 R/Image7 7 0 R/Image32 32 0 R&gt;&gt;/Font&lt;&lt;/F1 10 0 R/F2 15 0 R/F4 25 0 R&gt;&gt;/ProcSet[/PDF/Text/ImageB/ImageC/ImageI] &gt;&gt;/MediaBox[ 0 0 907.5 510] /Contents 31 0 R/Group&lt;&lt;/Type/Group/S/Transparency/CS/DeviceRGB&gt;&gt;/Tabs/S/StructParents 1&gt;&gt;</a:t>
            </a:r>
          </a:p>
        </p:txBody>
      </p:sp>
    </p:spTree>
    <p:extLst>
      <p:ext uri="{BB962C8B-B14F-4D97-AF65-F5344CB8AC3E}">
        <p14:creationId xmlns:p14="http://schemas.microsoft.com/office/powerpoint/2010/main" val="98263259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83975239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31 0 obj</a:t>
            </a:r>
          </a:p>
        </p:txBody>
      </p:sp>
    </p:spTree>
    <p:extLst>
      <p:ext uri="{BB962C8B-B14F-4D97-AF65-F5344CB8AC3E}">
        <p14:creationId xmlns:p14="http://schemas.microsoft.com/office/powerpoint/2010/main" val="3794918677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&lt;&lt;/Filter/FlateDecode/Length 793&gt;&gt;</a:t>
            </a:r>
          </a:p>
        </p:txBody>
      </p:sp>
    </p:spTree>
    <p:extLst>
      <p:ext uri="{BB962C8B-B14F-4D97-AF65-F5344CB8AC3E}">
        <p14:creationId xmlns:p14="http://schemas.microsoft.com/office/powerpoint/2010/main" val="143974108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7440624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x????n?@??-??2?????Y?*???"J??QqUm?D$^???S;???????xw??o??7X???8?</a:t>
            </a:r>
          </a:p>
        </p:txBody>
      </p:sp>
    </p:spTree>
    <p:extLst>
      <p:ext uri="{BB962C8B-B14F-4D97-AF65-F5344CB8AC3E}">
        <p14:creationId xmlns:p14="http://schemas.microsoft.com/office/powerpoint/2010/main" val="192456582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????3?H?h??4!????	,??w9?0?g???(Q??x?g??????gy?4??e??!??6?:R??v??E?t???????|?[??	)t??*?Y???q???2??`?g?8?O??Ry?????????1,?M@???&lt;?KB?????????????j</a:t>
            </a:r>
          </a:p>
        </p:txBody>
      </p:sp>
    </p:spTree>
    <p:extLst>
      <p:ext uri="{BB962C8B-B14F-4D97-AF65-F5344CB8AC3E}">
        <p14:creationId xmlns:p14="http://schemas.microsoft.com/office/powerpoint/2010/main" val="1015250045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?!?I????c??X</a:t>
            </a:r>
            <a:br>
              <a:rPr lang="en-US" altLang="zh-CN"/>
            </a:br>
            <a:r>
              <a:rPr lang="en-US" altLang="zh-CN"/>
              <a:t>?qR8???0]??X??.??p2?i?w}%*?h?B???</a:t>
            </a:r>
            <a:br>
              <a:rPr lang="en-US" altLang="zh-CN"/>
            </a:br>
            <a:r>
              <a:rPr lang="en-US" altLang="zh-CN"/>
              <a:t>L_?????J?M~??OB??f??C?ayz;???kU+?[$????\vO	;??)??M??????:?R??????K?7?*[&lt;??j???????2????'??{j?G??G???f???????,??U??l????X??$?^??}?€??</a:t>
            </a:r>
            <a:br>
              <a:rPr lang="en-US" altLang="zh-CN"/>
            </a:br>
            <a:r>
              <a:rPr lang="en-US" altLang="zh-CN"/>
              <a:t>???R?,]??
X??AD*?C?h*?IExP?.???j??1?W?@!w?ci`???{?r</a:t>
            </a:r>
          </a:p>
        </p:txBody>
      </p:sp>
    </p:spTree>
    <p:extLst>
      <p:ext uri="{BB962C8B-B14F-4D97-AF65-F5344CB8AC3E}">
        <p14:creationId xmlns:p14="http://schemas.microsoft.com/office/powerpoint/2010/main" val="361151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m?\Te}?Pi?????
?R*?R??q??y???b?C??t?01I?g€??)$??k?-!?O?:????MW(??h?j?P?v?`_?????</a:t>
            </a:r>
            <a:br>
              <a:rPr lang="pt-BR" altLang="zh-CN"/>
            </a:br>
            <a:r>
              <a:rPr lang="pt-BR" altLang="zh-CN"/>
              <a:t>??)i*J?ZJ4??*?????CJ???lSqV?JN???)i*</a:t>
            </a:r>
          </a:p>
        </p:txBody>
      </p:sp>
    </p:spTree>
    <p:extLst>
      <p:ext uri="{BB962C8B-B14F-4D97-AF65-F5344CB8AC3E}">
        <p14:creationId xmlns:p14="http://schemas.microsoft.com/office/powerpoint/2010/main" val="75213601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??W????DEJ??I??I?0&amp;l</a:t>
            </a:r>
            <a:br>
              <a:rPr lang="pl-PL" altLang="zh-CN"/>
            </a:br>
            <a:r>
              <a:rPr lang="pl-PL" altLang="zh-CN"/>
              <a:t>dkB&amp;?X&amp;;? ?3?rBm&lt;????U???</a:t>
            </a:r>
          </a:p>
        </p:txBody>
      </p:sp>
    </p:spTree>
    <p:extLst>
      <p:ext uri="{BB962C8B-B14F-4D97-AF65-F5344CB8AC3E}">
        <p14:creationId xmlns:p14="http://schemas.microsoft.com/office/powerpoint/2010/main" val="1563893904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????
?A?G|)?m:%????6\???_g?p&lt;
'??*7?o5??*H?F????XS:??????
?}??#?H?</a:t>
            </a:r>
            <a:br>
              <a:rPr lang="pt-BR" altLang="zh-CN"/>
            </a:br>
            <a:r>
              <a:rPr lang="pt-BR" altLang="zh-CN"/>
              <a:t>1?A??z???b?-L?,\??r?G?b?7?e??-??	???Pk?hN??F??e?.|???W6????????T??Ay?k*?[q9???4??</a:t>
            </a:r>
          </a:p>
        </p:txBody>
      </p:sp>
    </p:spTree>
    <p:extLst>
      <p:ext uri="{BB962C8B-B14F-4D97-AF65-F5344CB8AC3E}">
        <p14:creationId xmlns:p14="http://schemas.microsoft.com/office/powerpoint/2010/main" val="3041606159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??\`?d
??A????F</a:t>
            </a:r>
            <a:br>
              <a:rPr lang="en-US" altLang="zh-CN"/>
            </a:br>
            <a:r>
              <a:rPr lang="en-US" altLang="zh-CN"/>
              <a:t>(??;U?V??e???^??R?
?Ku[&gt;lp</a:t>
            </a:r>
            <a:br>
              <a:rPr lang="en-US" altLang="zh-CN"/>
            </a:br>
            <a:r>
              <a:rPr lang="en-US" altLang="zh-CN"/>
              <a:t>?v?????U??7,??M?5X??/?O?</a:t>
            </a:r>
          </a:p>
        </p:txBody>
      </p:sp>
    </p:spTree>
    <p:extLst>
      <p:ext uri="{BB962C8B-B14F-4D97-AF65-F5344CB8AC3E}">
        <p14:creationId xmlns:p14="http://schemas.microsoft.com/office/powerpoint/2010/main" val="163527953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endstream</a:t>
            </a:r>
          </a:p>
        </p:txBody>
      </p:sp>
    </p:spTree>
    <p:extLst>
      <p:ext uri="{BB962C8B-B14F-4D97-AF65-F5344CB8AC3E}">
        <p14:creationId xmlns:p14="http://schemas.microsoft.com/office/powerpoint/2010/main" val="8279364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95669453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32 0 obj</a:t>
            </a:r>
          </a:p>
        </p:txBody>
      </p:sp>
    </p:spTree>
    <p:extLst>
      <p:ext uri="{BB962C8B-B14F-4D97-AF65-F5344CB8AC3E}">
        <p14:creationId xmlns:p14="http://schemas.microsoft.com/office/powerpoint/2010/main" val="366222972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&lt;&lt;/Type/XObject/Subtype/Image/Width 429/Height 381/ColorSpace/DeviceRGB/BitsPerComponent 8/Interpolate false/SMask 33 0 R/Filter/FlateDecode/Length 11123&gt;&gt;</a:t>
            </a:r>
          </a:p>
        </p:txBody>
      </p:sp>
    </p:spTree>
    <p:extLst>
      <p:ext uri="{BB962C8B-B14F-4D97-AF65-F5344CB8AC3E}">
        <p14:creationId xmlns:p14="http://schemas.microsoft.com/office/powerpoint/2010/main" val="444594717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64938358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x???	t????n???6?Y????j????S??????&lt;???111??
???W_??f????n??M~mkk???????=@ff??)S????I[????~?i?O</a:t>
            </a:r>
            <a:r>
              <a:rPr lang="pl-PL" altLang="zh-CN"/>
              <a:t>??{w????????V??l???????N?NG~?mo???????????z?vF?/??	&amp;??Z???y??p???+++?????KF5??????????L%?g~???&gt;^</a:t>
            </a:r>
          </a:p>
        </p:txBody>
      </p:sp>
    </p:spTree>
    <p:extLst>
      <p:ext uri="{BB962C8B-B14F-4D97-AF65-F5344CB8AC3E}">
        <p14:creationId xmlns:p14="http://schemas.microsoft.com/office/powerpoint/2010/main" val="58487435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?[	?:?9???soJ??5????J	;;QB????+??BBBB~~??v????]?@?€@`???????9??7p??????????(!???c?/l???7Db&amp;@??X????K?9???h0p???D	????????????P?X ?juff???g??wOl????^?:XB?+O\?v-??€€`??????QO????.??QBp?0?J?(!????????&amp;"'QB????????5</a:t>
            </a:r>
          </a:p>
        </p:txBody>
      </p:sp>
    </p:spTree>
    <p:extLst>
      <p:ext uri="{BB962C8B-B14F-4D97-AF65-F5344CB8AC3E}">
        <p14:creationId xmlns:p14="http://schemas.microsoft.com/office/powerpoint/2010/main" val="1783164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4????%U?Cm??U^?r??*?????I?4?G??S*H~??V?c?)?P???T??*??,I???r"??}py??W?-fh4?S??JJu4?F??_?AVL/,????"??????B??0?re?f1?????????Jv?i????5?/b?X?????????b???i'??w€z?@???[8?(?+p??FBG4??</a:t>
            </a:r>
          </a:p>
        </p:txBody>
      </p:sp>
    </p:spTree>
    <p:extLst>
      <p:ext uri="{BB962C8B-B14F-4D97-AF65-F5344CB8AC3E}">
        <p14:creationId xmlns:p14="http://schemas.microsoft.com/office/powerpoint/2010/main" val="230645969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?g7t]?</a:t>
            </a:r>
            <a:r>
              <a:rPr lang="es-ES" altLang="zh-CN"/>
              <a:t>??????6?????$?'D	`??i???6??????1??Y?</a:t>
            </a:r>
          </a:p>
        </p:txBody>
      </p:sp>
    </p:spTree>
    <p:extLst>
      <p:ext uri="{BB962C8B-B14F-4D97-AF65-F5344CB8AC3E}">
        <p14:creationId xmlns:p14="http://schemas.microsoft.com/office/powerpoint/2010/main" val="2682726781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???t??V?jmm??=?i?g+??(!</a:t>
            </a:r>
            <a:r>
              <a:rPr lang="pl-PL" altLang="zh-CN"/>
              <a:t>????L?S??????z??G?N??h€WHNN?p?k-l???????:?p?`U?~uDj??$&amp;&lt;&lt;|????{c Q7p?I€???????7??#R??~d@?juFF????Ys?</a:t>
            </a:r>
          </a:p>
        </p:txBody>
      </p:sp>
    </p:spTree>
    <p:extLst>
      <p:ext uri="{BB962C8B-B14F-4D97-AF65-F5344CB8AC3E}">
        <p14:creationId xmlns:p14="http://schemas.microsoft.com/office/powerpoint/2010/main" val="1530042992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?h	???????	?????~|@&amp;L?PYYI=?{~?&amp;????€+??????%?L???T????twwS?@??D??az	q???4iR?????j1B?:v??E?RK8=??Z?^B|N?W???]hi??v?/]S?%t???	???????b????=??X?iS\_</a:t>
            </a:r>
            <a:br>
              <a:rPr lang="en-US" altLang="zh-CN"/>
            </a:br>
            <a:r>
              <a:rPr lang="en-US" altLang="zh-CN"/>
              <a:t>SJ?????2G???Z??HEY?R?@???`?ut@??%?p?L??@?J????vr??'????e??h ??)???oy????????
?3o????\???/?g?g*q???JJh??Z~S??H????i??#f???LL??</a:t>
            </a:r>
          </a:p>
        </p:txBody>
      </p:sp>
    </p:spTree>
    <p:extLst>
      <p:ext uri="{BB962C8B-B14F-4D97-AF65-F5344CB8AC3E}">
        <p14:creationId xmlns:p14="http://schemas.microsoft.com/office/powerpoint/2010/main" val="1731438549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s ??
)a???p????+?@???H??Hs?S??UH	#?U/}ka$66677???:va?&gt;Q!%????.?8s????ljj????k"????twS?F??????E%?ZX?????????k"??*??du??~BG??j?:55????,{?????^???€??rJ8?9!&gt;?-???;w??0???]??h????T?z?????3g?????j?????P*??4b?H??Ay?^?????5??0??(????cW??~ ?"22??????
{c?</a:t>
            </a:r>
          </a:p>
        </p:txBody>
      </p:sp>
    </p:spTree>
    <p:extLst>
      <p:ext uri="{BB962C8B-B14F-4D97-AF65-F5344CB8AC3E}">
        <p14:creationId xmlns:p14="http://schemas.microsoft.com/office/powerpoint/2010/main" val="1275948229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???T??y?aZl?????????h4?????3?]???y?????z??)??!???v4P?tJ??P???2}????*Vq????V??=&gt;()??1?	?OBB??}??f3???&amp;???)a?????#</a:t>
            </a:r>
            <a:r>
              <a:rPr lang="pl-PL" altLang="zh-CN"/>
              <a:t>?
?????????D=x???%}x-,?jjt????????????66??????K8?=&gt;??I??a?*???/P?T???uuu?9???????@????U?	]`???G?a??h ?_?W?!????0%dC??+V:t?j????&gt;???</a:t>
            </a:r>
            <a:br>
              <a:rPr lang="pl-PL" altLang="zh-CN"/>
            </a:br>
            <a:r>
              <a:rPr lang="pl-PL" altLang="zh-CN"/>
              <a:t>??zr,A??:~???*&gt;??fe?&gt;</a:t>
            </a:r>
            <a:br>
              <a:rPr lang="pl-PL" altLang="zh-CN"/>
            </a:br>
            <a:r>
              <a:rPr lang="pl-PL" altLang="zh-CN"/>
              <a:t>???9???	?ag5?</a:t>
            </a:r>
            <a:br>
              <a:rPr lang="pl-PL" altLang="zh-CN"/>
            </a:br>
            <a:r>
              <a:rPr lang="pl-PL" altLang="zh-CN"/>
              <a:t>???0?????LF#??)?????	?L??%???qk&amp;?1qqq~?A7????}"??^??QB?	??{;?f???M???C??9*Q-a?gs??L?\??????(((?????1B?j?????c??5P?bJTB`???h4iiiG**z?v?8?=???U???????????O?Z?3??3N??0?@4€?RBI&gt;d</a:t>
            </a:r>
            <a:r>
              <a:rPr lang="pt-BR" altLang="zh-CN"/>
              <a:t>Y4921 ?'?7o???{M&amp;S??;???FR?n?U|"d???^v?????\???---?7??9?r.???L??C?"??qxxx^^????????!?\</a:t>
            </a:r>
            <a:br>
              <a:rPr lang="pt-BR" altLang="zh-CN"/>
            </a:br>
            <a:r>
              <a:rPr lang="pt-BR" altLang="zh-CN"/>
              <a:t>?????{L?juFF??3g?s ????Vn%??ZX??I+?</a:t>
            </a:r>
          </a:p>
        </p:txBody>
      </p:sp>
    </p:spTree>
    <p:extLst>
      <p:ext uri="{BB962C8B-B14F-4D97-AF65-F5344CB8AC3E}">
        <p14:creationId xmlns:p14="http://schemas.microsoft.com/office/powerpoint/2010/main" val="4033187661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?&amp;M:z?(??F??0??O	#5j?7P?2.:E?3???K8`6??ka??
???o??i???)Q?y??$!!?????nk?iv???????f??pb?????(|???/?~???$????k"?!)?&amp;??,???~???&gt;xv?$=-????9??2?C	??iB?/3?]?50**?????&amp;?~a?T%|*td??(??????@?F???ZRRB}??k"??J838??????Q?8{????&gt;b???;?????_?C	???L??????&lt;p??Y{??1?L??0?@?? ???7I???^??DRRRZ???]?? ??*?.</a:t>
            </a:r>
          </a:p>
        </p:txBody>
      </p:sp>
    </p:spTree>
    <p:extLst>
      <p:ext uri="{BB962C8B-B14F-4D97-AF65-F5344CB8AC3E}">
        <p14:creationId xmlns:p14="http://schemas.microsoft.com/office/powerpoint/2010/main" val="257546213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??tu|^q???_x??v6ao?c	B???j?R?/?g?"?v?(??@?;TO?8A}??1B(?r(???`????+q???;~???9?@?A??
WL??pNpP?3?y%~????o????.?h???~?@</a:t>
            </a:r>
            <a:r>
              <a:rPr lang="pt-BR" altLang="zh-CN"/>
              <a:t>?$??.???vV+?????K?s??i????S3???????V???#~???={?==b?=???????</a:t>
            </a:r>
            <a:br>
              <a:rPr lang="pt-BR" altLang="zh-CN"/>
            </a:br>
            <a:r>
              <a:rPr lang="pt-BR" altLang="zh-CN"/>
              <a:t>??#???</a:t>
            </a:r>
            <a:br>
              <a:rPr lang="pt-BR" altLang="zh-CN"/>
            </a:br>
            <a:r>
              <a:rPr lang="pt-BR" altLang="zh-CN"/>
              <a:t>BF?????.&gt;???k`zzz}]?- ?????C	???r??N?????????b???r(?????'q?Xa??????+</a:t>
            </a:r>
            <a:br>
              <a:rPr lang="pt-BR" altLang="zh-CN"/>
            </a:br>
            <a:r>
              <a:rPr lang="pt-BR" altLang="zh-CN"/>
              <a:t>2?L?9</a:t>
            </a:r>
          </a:p>
        </p:txBody>
      </p:sp>
    </p:spTree>
    <p:extLst>
      <p:ext uri="{BB962C8B-B14F-4D97-AF65-F5344CB8AC3E}">
        <p14:creationId xmlns:p14="http://schemas.microsoft.com/office/powerpoint/2010/main" val="3314215543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??????KC?K'??'T?wg-X??lm-?@??J???N??P?{c?M????R?@?@?)??</a:t>
            </a:r>
            <a:br>
              <a:rPr lang="en-US" altLang="zh-CN"/>
            </a:br>
            <a:r>
              <a:rPr lang="en-US" altLang="zh-CN"/>
              <a:t>?{??c?}?z????&amp;??=??U%?$|?"????&lt;x?</a:t>
            </a:r>
            <a:r>
              <a:rPr lang="pl-PL" altLang="zh-CN"/>
              <a:t>
JKK;RQ?j ??@(?PB?1c??S?N????5?')??b???=(??,\?p??=F???@2???R?P*???Ys ??E	=?q????=6???9P???Y???(!?,&amp;??NP??gN?F!?wQ??1q?????Y</a:t>
            </a:r>
          </a:p>
        </p:txBody>
      </p:sp>
    </p:spTree>
    <p:extLst>
      <p:ext uri="{BB962C8B-B14F-4D97-AF65-F5344CB8AC3E}">
        <p14:creationId xmlns:p14="http://schemas.microsoft.com/office/powerpoint/2010/main" val="286788466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t| ?wB??(??$%%????ys ??%t???????a?Py???@??~???l??"E	?????P_O}q???1??B??v??"##</a:t>
            </a:r>
            <a:br>
              <a:rPr lang="pl-PL" altLang="zh-CN"/>
            </a:br>
            <a:r>
              <a:rPr lang="pl-PL" altLang="zh-CN"/>
              <a:t/>
            </a:r>
            <a:br>
              <a:rPr lang="pl-PL" altLang="zh-CN"/>
            </a:br>
            <a:r>
              <a:rPr lang="pl-PL" altLang="zh-CN"/>
              <a:t>
?ka?</a:t>
            </a:r>
          </a:p>
        </p:txBody>
      </p:sp>
    </p:spTree>
    <p:extLst>
      <p:ext uri="{BB962C8B-B14F-4D97-AF65-F5344CB8AC3E}">
        <p14:creationId xmlns:p14="http://schemas.microsoft.com/office/powerpoint/2010/main" val="330265660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?PI?????hRSSK???/</a:t>
            </a:r>
            <a:br>
              <a:rPr lang="en-US" altLang="zh-CN"/>
            </a:br>
            <a:r>
              <a:rPr lang="en-US" altLang="zh-CN"/>
              <a:t>?@)J? ?f????vrM???!??(??????}??`!\??NA??PB??/%\?bE}}=??c?0@???????R??s ??d</a:t>
            </a:r>
            <a:r>
              <a:rPr lang="pt-BR" altLang="zh-CN"/>
              <a:t>?/,!?	??5kxwKb&amp;O?|????d??a?8%\?hQ????s ????s??=y??@!K?%LLL??1?;v????k?????]]F?B??F?jkjj????;f?d??q???????d???C?#???%$?????????6AAA999??^?f</a:t>
            </a:r>
          </a:p>
        </p:txBody>
      </p:sp>
    </p:spTree>
    <p:extLst>
      <p:ext uri="{BB962C8B-B14F-4D97-AF65-F5344CB8AC3E}">
        <p14:creationId xmlns:p14="http://schemas.microsoft.com/office/powerpoint/2010/main" val="460828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TQ-??J??????X?????8?X?&lt;T?g?JjnU?|?z&lt;?z??wad7m???XLSGz}DHLuR?KE?!???????€?#`?)hb??????????5?S?</a:t>
            </a:r>
          </a:p>
        </p:txBody>
      </p:sp>
    </p:spTree>
    <p:extLst>
      <p:ext uri="{BB962C8B-B14F-4D97-AF65-F5344CB8AC3E}">
        <p14:creationId xmlns:p14="http://schemas.microsoft.com/office/powerpoint/2010/main" val="24540849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altLang="zh-CN"/>
              <a:t>??%e???????_?]5?=zt??}??[y??Bj1??????????x??</a:t>
            </a:r>
          </a:p>
        </p:txBody>
      </p:sp>
    </p:spTree>
    <p:extLst>
      <p:ext uri="{BB962C8B-B14F-4D97-AF65-F5344CB8AC3E}">
        <p14:creationId xmlns:p14="http://schemas.microsoft.com/office/powerpoint/2010/main" val="375151285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?j??]?????QB????1??w?Q?T???*s???~?????s?!?r??4??t			?????????:????7'?~?!?r??U???€w?\???????4?!?.HBjC?/???????v??m?Gt</a:t>
            </a:r>
            <a:r>
              <a:rPr lang="pl-PL" altLang="zh-CN"/>
              <a:t>l??FA?</a:t>
            </a:r>
            <a:br>
              <a:rPr lang="pl-PL" altLang="zh-CN"/>
            </a:br>
            <a:r>
              <a:rPr lang="pl-PL" altLang="zh-CN"/>
              <a:t>???C??????#74??&gt;??[?f??!?.?i???'?=???9#::?????O?T?&lt;???y??1U??^??ck?%+b?/,??_4??????/x??????a[?f?????B??b6</a:t>
            </a:r>
            <a:r>
              <a:rPr lang="en-US" altLang="zh-CN"/>
              <a:t>S{r???w???=??????-XC???? ????x???3:???bE!tS?</a:t>
            </a:r>
          </a:p>
        </p:txBody>
      </p:sp>
    </p:spTree>
    <p:extLst>
      <p:ext uri="{BB962C8B-B14F-4D97-AF65-F5344CB8AC3E}">
        <p14:creationId xmlns:p14="http://schemas.microsoft.com/office/powerpoint/2010/main" val="35283866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altLang="zh-CN"/>
              <a:t>??x??e??Gg????J?????.??u+???!??Aa? ??B?_??F</a:t>
            </a:r>
            <a:br>
              <a:rPr lang="pt-BR" altLang="zh-CN"/>
            </a:br>
            <a:r>
              <a:rPr lang="pt-BR" altLang="zh-CN"/>
              <a:t>c]???^?&lt;:??????`(?????n?&gt;??{7?????</a:t>
            </a:r>
            <a:br>
              <a:rPr lang="pt-BR" altLang="zh-CN"/>
            </a:br>
            <a:r>
              <a:rPr lang="pt-BR" altLang="zh-CN"/>
              <a:t>/P??4HJ!???????\?????_?.??A??416Q</a:t>
            </a:r>
            <a:r>
              <a:rPr lang="pl-PL" altLang="zh-CN"/>
              <a:t>??????~??$?$z?H??B??i?b????"????s?NdB(???vQ????z?? ??]I7?????w??Gg??9??J?????</a:t>
            </a:r>
            <a:br>
              <a:rPr lang="pl-PL" altLang="zh-CN"/>
            </a:br>
            <a:r>
              <a:rPr lang="pl-PL" altLang="zh-CN"/>
              <a:t>??Gg???z????_/??%?????ijR???x????dB(??Q???m??	?k???W^?&gt;l\%??+k&lt;^Y??hx??IBB??#?B?u?"~??7y??$???]??B???m'mw?dgg?N?????b]!?P???uu3f????!????&gt;x?@??e"??B??W?z????P??????</a:t>
            </a:r>
            <a:br>
              <a:rPr lang="pl-PL" altLang="zh-CN"/>
            </a:br>
            <a:r>
              <a:rPr lang="pl-PL" altLang="zh-CN"/>
              <a:t>--???d??Be/k?vvfff???K|????`?????@!R22Q??_??;o??????V?!???????+?/?[??w???????D,!?N$</a:t>
            </a:r>
          </a:p>
        </p:txBody>
      </p:sp>
    </p:spTree>
    <p:extLst>
      <p:ext uri="{BB962C8B-B14F-4D97-AF65-F5344CB8AC3E}">
        <p14:creationId xmlns:p14="http://schemas.microsoft.com/office/powerpoint/2010/main" val="3082418018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4??????0j?(?ms?}???JH?)??5?H?aSccJJ
???MRRR?????1?WB(7?</a:t>
            </a:r>
          </a:p>
        </p:txBody>
      </p:sp>
    </p:spTree>
    <p:extLst>
      <p:ext uri="{BB962C8B-B14F-4D97-AF65-F5344CB8AC3E}">
        <p14:creationId xmlns:p14="http://schemas.microsoft.com/office/powerpoint/2010/main" val="1510221278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$??????/?N?pP?T?v?2??e?B8??Vt??????GEF?N?0Q??o?????%????Q?lmmBB??y?F?)8t%?:???S'Offf?9?w?&lt;?????%?Re?????KLL?0?
*C	!?"YY?z????;0&gt;J!|D?x????</a:t>
            </a:r>
            <a:br>
              <a:rPr lang="en-US" altLang="zh-CN"/>
            </a:br>
            <a:r>
              <a:rPr lang="en-US" altLang="zh-CN"/>
              <a:t>???W@	!??e5?????6m??+/BJXZR??%N???}??F3?	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??'??B€?N???J?^qJa@?:?????}?v?A?Ja€H=??CyY????y??3(!???u?_?r%=-?w?d????k!?_?v??S??m??W?C?B?,O??&lt;????</a:t>
            </a:r>
          </a:p>
        </p:txBody>
      </p:sp>
    </p:spTree>
    <p:extLst>
      <p:ext uri="{BB962C8B-B14F-4D97-AF65-F5344CB8AC3E}">
        <p14:creationId xmlns:p14="http://schemas.microsoft.com/office/powerpoint/2010/main" val="2229745648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PB?7n???(~???@	!T?????-??0R="X????A	!T??n?\?~????!??T???1~?$J???2?9B???????k????f?m??&lt;y?$??????^x???q?6??/[?L?&gt;</a:t>
            </a:r>
            <a:r>
              <a:rPr lang="de-DE" altLang="zh-CN"/>
              <a:t>??P???(x~s??hin	D	!??'lKS??g?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zh-CN"/>
              <a:t>?$?bL???R????%?7V??%???d??G+*?z?????????6N]%?L???t??e??_???u?VIj 7?^</a:t>
            </a:r>
            <a:br>
              <a:rPr lang="en-US" altLang="zh-CN"/>
            </a:br>
            <a:r>
              <a:rPr lang="en-US" altLang="zh-CN"/>
              <a:t>???=}?$)?'D	!???s???????Z?J?????9?A???????`</a:t>
            </a:r>
          </a:p>
        </p:txBody>
      </p:sp>
    </p:spTree>
    <p:extLst>
      <p:ext uri="{BB962C8B-B14F-4D97-AF65-F5344CB8AC3E}">
        <p14:creationId xmlns:p14="http://schemas.microsoft.com/office/powerpoint/2010/main" val="415177808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J??e???.^LMM?"</a:t>
            </a:r>
            <a:r>
              <a:rPr lang="pt-BR" altLang="zh-CN"/>
              <a:t>o????c?$???p??qs|h&amp;?0u?D\1?P!R??.????4A??3?????g?I??%????S???YYY???r???r?{z??g?H??%???????c?6m????D???h-,?i??$	wV??F???B?uD?v?????????????????o??$?708)!y??59?7F|Nt:2???+????zs-,?J?t	?1).*?2???C?*??</a:t>
            </a:r>
            <a:br>
              <a:rPr lang="pt-BR" altLang="zh-CN"/>
            </a:br>
            <a:r>
              <a:rPr lang="pt-BR" altLang="zh-CN"/>
              <a:t>.?X?B?3Wn?`-,???????}J?$
?RO?sg??P??????7P?u??L?~?	J???x??q?^!??j?
6l??????z??9??_dggKu??????T??????w?|uQ???%?px?(|???%K$&lt;O?IRT??M??o????K?\PB?!k?~?Zff????&lt;Y8.?d?d_f?e/4P?2dyT?????	?????j?</a:t>
            </a:r>
            <a:r>
              <a:rPr lang="es-ES" altLang="zh-CN"/>
              <a:t>B?Nx???6n????T????['???????y </a:t>
            </a:r>
            <a:br>
              <a:rPr lang="es-ES" altLang="zh-CN"/>
            </a:br>
            <a:r>
              <a:rPr lang="es-ES" altLang="zh-CN"/>
              <a:t>??e5P??V?????9r$?SU????v?T?2???Y??
:???-[??&lt;?'?cGy~?????</a:t>
            </a:r>
            <a:br>
              <a:rPr lang="es-ES" altLang="zh-CN"/>
            </a:br>
            <a:r>
              <a:rPr lang="es-ES" altLang="zh-CN"/>
              <a:t>?J??6?????P{c\g??????&amp;ka?</a:t>
            </a:r>
            <a:r>
              <a:rPr lang="pt-BR" altLang="zh-CN"/>
              <a:t>???????h0?E	??%G89?????GqM?9?"C?2?????5?]BVuZmYi?R???$F??e?:??9?%|?b??^??,????d????;v??j???3???J??v???:?%???v??j?@?_??HiGuYI	?@??????%???,PB?$-??@??|???uk??&gt;???'B????x??T8)?%???EX</a:t>
            </a:r>
            <a:br>
              <a:rPr lang="pt-BR" altLang="zh-CN"/>
            </a:br>
            <a:r>
              <a:rPr lang="pt-BR" altLang="zh-CN"/>
              <a:t>?c?V{???</a:t>
            </a:r>
          </a:p>
        </p:txBody>
      </p:sp>
    </p:spTree>
    <p:extLst>
      <p:ext uri="{BB962C8B-B14F-4D97-AF65-F5344CB8AC3E}">
        <p14:creationId xmlns:p14="http://schemas.microsoft.com/office/powerpoint/2010/main" val="184015771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6????&gt;??????v?[???H</a:t>
            </a:r>
            <a:r>
              <a:rPr lang="pl-PL" altLang="zh-CN"/>
              <a:t>??????????tb???~{?????? (!?G????U?3g???????????</a:t>
            </a:r>
            <a:br>
              <a:rPr lang="pl-PL" altLang="zh-CN"/>
            </a:br>
            <a:r>
              <a:rPr lang="pl-PL" altLang="zh-CN"/>
              <a:t>?m???pA	??d???g[?l?}J&amp;1?(?w?/???????H	</a:t>
            </a:r>
            <a:br>
              <a:rPr lang="pl-PL" altLang="zh-CN"/>
            </a:br>
            <a:r>
              <a:rPr lang="pl-PL" altLang="zh-CN"/>
              <a:t/>
            </a:r>
            <a:br>
              <a:rPr lang="pl-PL" altLang="zh-CN"/>
            </a:br>
            <a:r>
              <a:rPr lang="pl-PL" altLang="zh-CN"/>
              <a:t/>
            </a:r>
            <a:br>
              <a:rPr lang="pl-PL" altLang="zh-CN"/>
            </a:br>
            <a:endParaRPr lang="pl-PL" altLang="zh-CN"/>
          </a:p>
        </p:txBody>
      </p:sp>
    </p:spTree>
    <p:extLst>
      <p:ext uri="{BB962C8B-B14F-4D97-AF65-F5344CB8AC3E}">
        <p14:creationId xmlns:p14="http://schemas.microsoft.com/office/powerpoint/2010/main" val="1175570070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altLang="zh-CN"/>
              <a:t>z=U3J?????Q??YZR??z5??2?|w???w?Z?BW%???`??-??+W??}&amp;d????</a:t>
            </a:r>
            <a:br>
              <a:rPr lang="pl-PL" altLang="zh-CN"/>
            </a:br>
            <a:r>
              <a:rPr lang="pl-PL" altLang="zh-CN"/>
              <a:t>?b&amp;????1??????????_X???yh-L-!fB????????????yr???%?</a:t>
            </a:r>
            <a:r>
              <a:rPr lang="nn-NO" altLang="zh-CN"/>
              <a:t>?%i k-??g?m????I?8&gt;d???%????@?V[\T??SO?&gt;]?#M=?j???JH?}rx?
?%F???????????s??~PB?m???0mGGYI???L?F??&lt;@	???C;??????x??m?F??:~??&amp;,?oPB?</a:t>
            </a:r>
          </a:p>
        </p:txBody>
      </p:sp>
    </p:spTree>
    <p:extLst>
      <p:ext uri="{BB962C8B-B14F-4D97-AF65-F5344CB8AC3E}">
        <p14:creationId xmlns:p14="http://schemas.microsoft.com/office/powerpoint/2010/main" val="96419659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Xs ?\m??????P??&gt;?#?X?v-,F(?^?k@	????@?u???</a:t>
            </a:r>
            <a:br>
              <a:rPr lang="en-US" altLang="zh-CN"/>
            </a:br>
            <a:r>
              <a:rPr lang="en-US" altLang="zh-CN"/>
              <a:t>?&gt;??G??
v??????
??@*?k"?c?????~ae06&amp;x???J?ka1?KH?8?V+???0???????????y?@2H	7?</a:t>
            </a:r>
            <a:br>
              <a:rPr lang="en-US" altLang="zh-CN"/>
            </a:br>
            <a:r>
              <a:rPr lang="en-US" altLang="zh-CN"/>
              <a:t>}?!????? (!?D+{??????4?8??:?????bPB8&lt;?k"?#??????y???H?</a:t>
            </a:r>
          </a:p>
        </p:txBody>
      </p:sp>
    </p:spTree>
    <p:extLst>
      <p:ext uri="{BB962C8B-B14F-4D97-AF65-F5344CB8AC3E}">
        <p14:creationId xmlns:p14="http://schemas.microsoft.com/office/powerpoint/2010/main" val="4094044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LE??p?Li??S`??????&gt;??Bc??GCM?J?	?;????Qb?6E]???G???-+!??.??4SisE€ZZJ(h????T?1G?n??&amp;R/ZZ??€?b????wAKIKRP?????--??QK@???ZC
Z)i(?t???t?Z?zR??ZT?Pw1?0)&lt;??K???????0</a:t>
            </a:r>
            <a:br>
              <a:rPr lang="en-US" altLang="zh-CN"/>
            </a:br>
            <a:r>
              <a:rPr lang="en-US" altLang="zh-CN"/>
              <a:t>`?8???</a:t>
            </a:r>
          </a:p>
        </p:txBody>
      </p:sp>
    </p:spTree>
    <p:extLst>
      <p:ext uri="{BB962C8B-B14F-4D97-AF65-F5344CB8AC3E}">
        <p14:creationId xmlns:p14="http://schemas.microsoft.com/office/powerpoint/2010/main" val="68826970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y?sB?@\</a:t>
            </a:r>
            <a:br>
              <a:rPr lang="en-US" altLang="zh-CN"/>
            </a:br>
            <a:r>
              <a:rPr lang="en-US" altLang="zh-CN"/>
              <a:t>?A	????????*?/?lH	7|N????p???@???5?t(!|P?????????+999?#?x????&lt;Un??yJ]?1???????(a?b?2?????(/'</a:t>
            </a:r>
          </a:p>
        </p:txBody>
      </p:sp>
    </p:spTree>
    <p:extLst>
      <p:ext uri="{BB962C8B-B14F-4D97-AF65-F5344CB8AC3E}">
        <p14:creationId xmlns:p14="http://schemas.microsoft.com/office/powerpoint/2010/main" val="330682374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/>
            </a:r>
            <a:r>
              <a:rPr lang="en-US" altLang="zh-CN"/>
              <a:t>?}? </a:t>
            </a:r>
          </a:p>
        </p:txBody>
      </p:sp>
    </p:spTree>
    <p:extLst>
      <p:ext uri="{BB962C8B-B14F-4D97-AF65-F5344CB8AC3E}">
        <p14:creationId xmlns:p14="http://schemas.microsoft.com/office/powerpoint/2010/main" val="419134635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(!??k??g?.]???a</a:t>
            </a:r>
            <a:br>
              <a:rPr lang="en-US" altLang="zh-CN"/>
            </a:br>
            <a:r>
              <a:rPr lang="en-US" altLang="zh-CN"/>
              <a:t>€????A???</a:t>
            </a:r>
          </a:p>
        </p:txBody>
      </p:sp>
    </p:spTree>
    <p:extLst>
      <p:ext uri="{BB962C8B-B14F-4D97-AF65-F5344CB8AC3E}">
        <p14:creationId xmlns:p14="http://schemas.microsoft.com/office/powerpoint/2010/main" val="4121950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YS?dVr4??AKE-Ac]w!Z????(?rT????nU?2??:??</a:t>
            </a:r>
            <a:r>
              <a:rPr lang="pt-BR" altLang="zh-CN"/>
              <a:t>Sq???6E8
?7d~S?S??NL??C???u???Hd???b? ??a?0hf(?</a:t>
            </a:r>
            <a:r>
              <a:rPr lang="pl-PL" altLang="zh-CN"/>
              <a:t>?8?Z?K?Q???????4$????VBOQ N??????7?M;?J?Q?s???*?,|C???CO?{????IHch???"???MGV%??	?j#z??j?</a:t>
            </a:r>
          </a:p>
        </p:txBody>
      </p:sp>
    </p:spTree>
    <p:extLst>
      <p:ext uri="{BB962C8B-B14F-4D97-AF65-F5344CB8AC3E}">
        <p14:creationId xmlns:p14="http://schemas.microsoft.com/office/powerpoint/2010/main" val="2331155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;???&gt;?Tu?D?;QKIX	IKILCj9???SQ??dz?-?{*H??iF^??Z??`?$4?s?@2H????-(?)jJ???S))i)?N?????%%-%1	IKILB??#$??-?%?GIN#??	???*</a:t>
            </a:r>
          </a:p>
        </p:txBody>
      </p:sp>
    </p:spTree>
    <p:extLst>
      <p:ext uri="{BB962C8B-B14F-4D97-AF65-F5344CB8AC3E}">
        <p14:creationId xmlns:p14="http://schemas.microsoft.com/office/powerpoint/2010/main" val="80274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-%1</a:t>
            </a:r>
          </a:p>
        </p:txBody>
      </p:sp>
    </p:spTree>
    <p:extLst>
      <p:ext uri="{BB962C8B-B14F-4D97-AF65-F5344CB8AC3E}">
        <p14:creationId xmlns:p14="http://schemas.microsoft.com/office/powerpoint/2010/main" val="16422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&lt;&lt;/Type/Catalog/Pages 2 0 R/Lang(zh-CN) /StructTreeRoot 148 0 R/MarkInfo&lt;&lt;/Marked true&gt;&gt;/Metadata 578 0 R/ViewerPreferences 579 0 R&gt;&gt;</a:t>
            </a:r>
          </a:p>
        </p:txBody>
      </p:sp>
    </p:spTree>
    <p:extLst>
      <p:ext uri="{BB962C8B-B14F-4D97-AF65-F5344CB8AC3E}">
        <p14:creationId xmlns:p14="http://schemas.microsoft.com/office/powerpoint/2010/main" val="2023051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??)?CHii??FM1</a:t>
            </a:r>
          </a:p>
        </p:txBody>
      </p:sp>
    </p:spTree>
    <p:extLst>
      <p:ext uri="{BB962C8B-B14F-4D97-AF65-F5344CB8AC3E}">
        <p14:creationId xmlns:p14="http://schemas.microsoft.com/office/powerpoint/2010/main" val="285257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f?=?S??;??EU??f?))?)	</a:t>
            </a:r>
            <a:r>
              <a:rPr lang="pt-BR" altLang="zh-CN"/>
              <a:t>??(RR?P!??O????</a:t>
            </a:r>
            <a:br>
              <a:rPr lang="pt-BR" altLang="zh-CN"/>
            </a:br>
            <a:r>
              <a:rPr lang="pt-BR" altLang="zh-CN"/>
              <a:t>??M????Sq@XJZ1K@	KE- ??S€?0?P)?j[)"&amp;????4U?*9a??
]N$4???2E??M?/Z?RzT?M?-??]??"???M?Q?-RIY;?S??</a:t>
            </a:r>
            <a:r>
              <a:rPr lang="pl-PL" altLang="zh-CN"/>
              <a:t>????F?I?S??D=S?/??E?M??oA?T?:???f;?K??B?bq?UG???X????6WbR?&amp;????4
Z)i</a:t>
            </a:r>
            <a:r>
              <a:rPr lang="pt-BR" altLang="zh-CN"/>
              <a:t>J?fS?b?qh?I??C??;r???K??M??M2???atILy????1?ih?d????r*q???a????Mh$c?R???dC??F:f????????????</a:t>
            </a:r>
            <a:r>
              <a:rPr lang="en-US" altLang="zh-CN"/>
              <a:t>???P&lt;??L??}ML?\?t??????Be??C??i?????5V</a:t>
            </a:r>
          </a:p>
        </p:txBody>
      </p:sp>
    </p:spTree>
    <p:extLst>
      <p:ext uri="{BB962C8B-B14F-4D97-AF65-F5344CB8AC3E}">
        <p14:creationId xmlns:p14="http://schemas.microsoft.com/office/powerpoint/2010/main" val="148601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??FjdTD?????))???F??{?$y?4??U'b?FQ??X"+??^?????h??s??*?m%-%"?????!*	?(9?3&gt;??U?]???&lt;?b????AM?/??Fdq?'?OU????V(?Dz???zS?</a:t>
            </a:r>
          </a:p>
        </p:txBody>
      </p:sp>
    </p:spTree>
    <p:extLst>
      <p:ext uri="{BB962C8B-B14F-4D97-AF65-F5344CB8AC3E}">
        <p14:creationId xmlns:p14="http://schemas.microsoft.com/office/powerpoint/2010/main" val="2402581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?)i(?Jq?????E8?M??(???a}Y??mh\)??2?9C54?*?????,RS?+2??JZJ?i??????{U-In??</a:t>
            </a:r>
          </a:p>
        </p:txBody>
      </p:sp>
    </p:spTree>
    <p:extLst>
      <p:ext uri="{BB962C8B-B14F-4D97-AF65-F5344CB8AC3E}">
        <p14:creationId xmlns:p14="http://schemas.microsoft.com/office/powerpoint/2010/main" val="3626744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3?OZi?=??Y7C?*#????Fn?J,?4L?????%???0????"??Q???u??}?ij&amp;?'??F????#?T????)?x?ojHl??S??p)?rpN?Q?hL}-z/?"Zg???????i???J???z'?"zo???????=7?y????h+????????_??????o?????????a????G?"???????h</a:t>
            </a:r>
            <a:r>
              <a:rPr lang="pt-BR" altLang="zh-CN"/>
              <a:t>+??€[?v???Y?O??i?,H???_?K?G????Fh???k????h????_????-t???z?</a:t>
            </a:r>
            <a:r>
              <a:rPr lang="pl-PL" altLang="zh-CN"/>
              <a:t>??Zz_??i}v=??)w9??c???F??eM??Z?i????????G??????&gt;?C??N??r+P?z?????=i??s??_??o?9i???????O?K</a:t>
            </a:r>
            <a:r>
              <a:rPr lang="pt-BR" altLang="zh-CN"/>
              <a:t>?K??I[???[~o????G?#??????????n=????b?[_??[~o????G?#????????????????????????Zz_??i?v=??r?r??????Uq?Wa??X?I???1?+?'????h?????Ez?"zo???????=7?y??????a????G??W????t?m?b????#???+?=???(?;???????$o????G?$????H??|???????????`?????V?$??|???????N????7???I?????S?{z}??+?6??oQX??????|?????T???sz????{z}??+?6?$??|??????S?{z}?m?m?v???[?g)?6??h?E???mj]?m???E???.?6?p?"?F??mh?r?m?mK???\9H?????F?.?[h?=j]?????&gt;R??h?|??K?9???h?h???&lt;??K?)EX??</a:t>
            </a:r>
            <a:r>
              <a:rPr lang="pl-PL" altLang="zh-CN"/>
              <a:t>?.?9??W??F?j????s)[i???k?_Z??o?	?
oJ&lt;???i??8r?????oJ????s?!O?oJ&lt;????*???:???pq?????_Z???$?+?FW???.W????E?(\??_Z??</a:t>
            </a:r>
            <a:r>
              <a:rPr lang="pt-BR" altLang="zh-CN"/>
              <a:t>??oJ????s?!O?oJ&lt;????(?G8r8?N???1VvQ??q??r??e}jf€7?????q?)?&amp;&amp;????+?QQL?\??_Z?4P?_ZO????€B?o???)(?;€&lt;????oJ?d????K???|??-?(????l?e??*lJ]???????s?!X)??PT??Uge(?R?W????Y1??L6?}G??????r??e}i???0?j6?E?~???f.W???????i)?~??</a:t>
            </a:r>
            <a:br>
              <a:rPr lang="pt-BR" altLang="zh-CN"/>
            </a:br>
            <a:r>
              <a:rPr lang="pt-BR" altLang="zh-CN"/>
              <a:t>??Jm??(?!W???????O??i????T??r????????3???%;O?O?</a:t>
            </a:r>
            <a:br>
              <a:rPr lang="pt-BR" altLang="zh-CN"/>
            </a:br>
            <a:r>
              <a:rPr lang="pt-BR" altLang="zh-CN"/>
              <a:t>????????J?*?{?L?qX???????mj,??&gt;??m?m3?o_???&gt;??€??m??G?Z_1=</a:t>
            </a:r>
          </a:p>
        </p:txBody>
      </p:sp>
    </p:spTree>
    <p:extLst>
      <p:ext uri="{BB962C8B-B14F-4D97-AF65-F5344CB8AC3E}">
        <p14:creationId xmlns:p14="http://schemas.microsoft.com/office/powerpoint/2010/main" val="3855629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?m?m;zz???O?????m?mK???\9H?????F?.?[h?R??mR-?m?v????)?6??h?E?????z&lt;???;j7?(?k??z??????TE???J%?G???M?S????[5jS??????R????????h?W??????3+q?????Vs?b????G?\???|?8.€???3=????{??F?|?b?4</a:t>
            </a:r>
          </a:p>
        </p:txBody>
      </p:sp>
    </p:spTree>
    <p:extLst>
      <p:ext uri="{BB962C8B-B14F-4D97-AF65-F5344CB8AC3E}">
        <p14:creationId xmlns:p14="http://schemas.microsoft.com/office/powerpoint/2010/main" val="3158808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?8??zc]?|?€}?j??7S?D?2?\9???
O?I???U}?n?a\?????
&gt;?/???7??X???m??&gt;R??"???h?$_??M\?F?|?\???H????&gt;???SV?j?f ??U?????('?y??'?8?n3??s?4}?/?~??}V0F????8???N??????Jl????d??????;D???F???y????0?pM7uZ???r]y???7?$
??C?b?Rj??7SH??+???O?T???V?F?v??i??%8?????U?????
???Kq[?)=???/???????h?G;")??/?~???E??????m???")??/?~???E??????m???")??/?~???E?????P??????????????/????&lt;??r???e?#n???_4??@????r}?????S?Ch?MJd???????s?5smis??"??"???h?$_??M\?F?9?r"??"???h?$_??M\?F?9?r"??"???h?$_??M\?F?9?r"??"???h?$_??M\?F?9?r"??
??</a:t>
            </a:r>
          </a:p>
        </p:txBody>
      </p:sp>
    </p:spTree>
    <p:extLst>
      <p:ext uri="{BB962C8B-B14F-4D97-AF65-F5344CB8AC3E}">
        <p14:creationId xmlns:p14="http://schemas.microsoft.com/office/powerpoint/2010/main" val="349816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?G9?&amp;?`H-?:?
??Y???C????????M??8???</a:t>
            </a:r>
            <a:r>
              <a:rPr lang="pt-BR" altLang="zh-CN"/>
              <a:t>????m???")??/?~???E??????m???")??/?~?????t??????s??"??!?%#??5]???????????)???'?fi??h?^?&gt;e?c?2?n?a?k,??6???N?$_??Mc???h?????	??q}JQ??O?E?????H???????????^????H[??????jh???&gt;???SG?"???jT??????q?pZ?mG3[??????E?????H????????s??EQ?0??1?4d?b?LU??m??&gt;R??l??;??h??H???P?L???i???????Q???ti}???????????????
?}</a:t>
            </a:r>
          </a:p>
        </p:txBody>
      </p:sp>
    </p:spTree>
    <p:extLst>
      <p:ext uri="{BB962C8B-B14F-4D97-AF65-F5344CB8AC3E}">
        <p14:creationId xmlns:p14="http://schemas.microsoft.com/office/powerpoint/2010/main" val="221582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&lt;]??c4Y????x?</a:t>
            </a:r>
          </a:p>
        </p:txBody>
      </p:sp>
    </p:spTree>
    <p:extLst>
      <p:ext uri="{BB962C8B-B14F-4D97-AF65-F5344CB8AC3E}">
        <p14:creationId xmlns:p14="http://schemas.microsoft.com/office/powerpoint/2010/main" val="1808252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endstream</a:t>
            </a:r>
          </a:p>
        </p:txBody>
      </p:sp>
    </p:spTree>
    <p:extLst>
      <p:ext uri="{BB962C8B-B14F-4D97-AF65-F5344CB8AC3E}">
        <p14:creationId xmlns:p14="http://schemas.microsoft.com/office/powerpoint/2010/main" val="231720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787937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668453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7 0 obj</a:t>
            </a:r>
          </a:p>
        </p:txBody>
      </p:sp>
    </p:spTree>
    <p:extLst>
      <p:ext uri="{BB962C8B-B14F-4D97-AF65-F5344CB8AC3E}">
        <p14:creationId xmlns:p14="http://schemas.microsoft.com/office/powerpoint/2010/main" val="4049837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&lt;&lt;/Type/XObject/Subtype/Image/Width 165/Height 60/ColorSpace/DeviceRGB/BitsPerComponent 8/Filter/DCTDecode/Interpolate true/SMask 8 0 R/Length 3332&gt;&gt;</a:t>
            </a:r>
          </a:p>
        </p:txBody>
      </p:sp>
    </p:spTree>
    <p:extLst>
      <p:ext uri="{BB962C8B-B14F-4D97-AF65-F5344CB8AC3E}">
        <p14:creationId xmlns:p14="http://schemas.microsoft.com/office/powerpoint/2010/main" val="436225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614806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</a:t>
            </a:r>
            <a:r>
              <a:rPr lang="en-US" altLang="zh-CN"/>
              <a:t>??
</a:t>
            </a:r>
          </a:p>
        </p:txBody>
      </p:sp>
    </p:spTree>
    <p:extLst>
      <p:ext uri="{BB962C8B-B14F-4D97-AF65-F5344CB8AC3E}">
        <p14:creationId xmlns:p14="http://schemas.microsoft.com/office/powerpoint/2010/main" val="3997115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$.' ",#(7),01444'9=82&lt;.342?</a:t>
            </a:r>
          </a:p>
        </p:txBody>
      </p:sp>
    </p:spTree>
    <p:extLst>
      <p:ext uri="{BB962C8B-B14F-4D97-AF65-F5344CB8AC3E}">
        <p14:creationId xmlns:p14="http://schemas.microsoft.com/office/powerpoint/2010/main" val="3755775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/>
            </a:r>
            <a:r>
              <a:rPr lang="en-US" altLang="zh-CN"/>
              <a:t>2!!22222222222222222222222222222222222222222222222222?????????????????????????????????????%?&amp;'()*56789:CDEFGHIJSTUVWXYZcdefghijstuvwxyz????????????????????????????????????????????????????????????????????????????0?)?#?</a:t>
            </a:r>
          </a:p>
        </p:txBody>
      </p:sp>
    </p:spTree>
    <p:extLst>
      <p:ext uri="{BB962C8B-B14F-4D97-AF65-F5344CB8AC3E}">
        <p14:creationId xmlns:p14="http://schemas.microsoft.com/office/powerpoint/2010/main" val="3848442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???iu=A?|????s?W?????5???_i5?"Av?6l??H??&gt;??????K</a:t>
            </a:r>
          </a:p>
        </p:txBody>
      </p:sp>
    </p:spTree>
    <p:extLst>
      <p:ext uri="{BB962C8B-B14F-4D97-AF65-F5344CB8AC3E}">
        <p14:creationId xmlns:p14="http://schemas.microsoft.com/office/powerpoint/2010/main" val="525168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?KMu}??e????j???k??????-f&lt;?-€N~??????&gt;????YR[3?e8?tQZv^??aqid??I?G??$????????K{??sFp?OCWWV????y?C?l€3?2FO??K???J??!*????(??n??I$v?f?e€`0?*;?&gt;?L?6?????????@`?A?}[?????U???ws?%?€???$?eY?K)????P?w???sYi????x?</a:t>
            </a:r>
            <a:r>
              <a:rPr lang="pt-BR" altLang="zh-CN"/>
              <a:t>I????O??QI?#G"2:?a?)??I?3?S??F?????d????1???????=??Y??:0ea?A???~????a?[?!??c????l???%?????9?^??:</a:t>
            </a:r>
            <a:br>
              <a:rPr lang="pt-BR" altLang="zh-CN"/>
            </a:br>
            <a:r>
              <a:rPr lang="pt-BR" altLang="zh-CN"/>
              <a:t> kX?(6??]??x?????r?p?????~?????????}??x???5K?+???m?r?????\?!??????€?5?u?e??,/?jy??K;y~H+?????v?C?*??&gt;????^Oil???[????????q??},??+?	???d</a:t>
            </a:r>
            <a:br>
              <a:rPr lang="pt-BR" altLang="zh-CN"/>
            </a:br>
            <a:r>
              <a:rPr lang="pt-BR" altLang="zh-CN"/>
              <a:t>?q?j?&lt;???</a:t>
            </a:r>
            <a:br>
              <a:rPr lang="pt-BR" altLang="zh-CN"/>
            </a:br>
            <a:r>
              <a:rPr lang="pt-BR" altLang="zh-CN"/>
              <a:t>?}?\???J????z??????!?&lt;??C?y???L?}.7O?a??I'?s??@?????[?:&lt;?????A??9`9C@??|_?i????C$,?0B??$???9??OW???OM?4-?i%Rc?</a:t>
            </a:r>
            <a:br>
              <a:rPr lang="pt-BR" altLang="zh-CN"/>
            </a:br>
            <a:r>
              <a:rPr lang="pt-BR" altLang="zh-CN"/>
              <a:t>(??	??A??????y?b?G??r?v??6?m?_[=??o?[???ye?8?=??Z1/?4?.?Z@??
??9?m[]??+???/{8??</a:t>
            </a:r>
            <a:br>
              <a:rPr lang="pt-BR" altLang="zh-CN"/>
            </a:br>
            <a:r>
              <a:rPr lang="pt-BR" altLang="zh-CN"/>
              <a:t>3??€*?_B?F?????Cf?b:,???~
?:???zF???`?R?/?</a:t>
            </a:r>
            <a:br>
              <a:rPr lang="pt-BR" altLang="zh-CN"/>
            </a:br>
            <a:r>
              <a:rPr lang="pt-BR" altLang="zh-CN"/>
              <a:t>??9	??A????€??_@??]??y?? ?"?J?????Z5??d?[?&amp;??V=KrI'?Y?+*4?|??N?*?wX???Qe??</a:t>
            </a:r>
            <a:r>
              <a:rPr lang="pl-PL" altLang="zh-CN"/>
              <a:t>&lt;???5z/????]??b ~??&lt;?P?????I??z?</a:t>
            </a:r>
          </a:p>
        </p:txBody>
      </p:sp>
    </p:spTree>
    <p:extLst>
      <p:ext uri="{BB962C8B-B14F-4D97-AF65-F5344CB8AC3E}">
        <p14:creationId xmlns:p14="http://schemas.microsoft.com/office/powerpoint/2010/main" val="1327173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?P?M??q;?€d???]n????I3N????z???Wuk=????????y???t~?,$o?H??i?fBi??:?</a:t>
            </a:r>
            <a:r>
              <a:rPr lang="pt-BR" altLang="zh-CN"/>
              <a:t>€'?O?HgG?i???r??g?!\?????H?.?	</a:t>
            </a:r>
            <a:br>
              <a:rPr lang="pt-BR" altLang="zh-CN"/>
            </a:br>
            <a:r>
              <a:rPr lang="pt-BR" altLang="zh-CN"/>
              <a:t>???o?????\??? ?€3!?%??????h</a:t>
            </a:r>
            <a:r>
              <a:rPr lang="pl-PL" altLang="zh-CN"/>
              <a:t>KRT??\??z(Mv-?4&amp;???6??&lt;1?]bkq?w?VHo????6?a???$?&lt;?????Uo?V?d??P?F??;?j?zwIo	???wo?bo?+????J????l??c?????X?E?|?&lt;^?????Y?n?????B?$??????I????J?????]j??K??I?Vrp;?;?VE??Ov??6@?U</a:t>
            </a:r>
          </a:p>
        </p:txBody>
      </p:sp>
    </p:spTree>
    <p:extLst>
      <p:ext uri="{BB962C8B-B14F-4D97-AF65-F5344CB8AC3E}">
        <p14:creationId xmlns:p14="http://schemas.microsoft.com/office/powerpoint/2010/main" val="17873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 0 obj</a:t>
            </a:r>
          </a:p>
        </p:txBody>
      </p:sp>
    </p:spTree>
    <p:extLst>
      <p:ext uri="{BB962C8B-B14F-4D97-AF65-F5344CB8AC3E}">
        <p14:creationId xmlns:p14="http://schemas.microsoft.com/office/powerpoint/2010/main" val="3268230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???6?iula?	v??€"???O???endstream</a:t>
            </a:r>
          </a:p>
        </p:txBody>
      </p:sp>
    </p:spTree>
    <p:extLst>
      <p:ext uri="{BB962C8B-B14F-4D97-AF65-F5344CB8AC3E}">
        <p14:creationId xmlns:p14="http://schemas.microsoft.com/office/powerpoint/2010/main" val="2547611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10731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8 0 obj</a:t>
            </a:r>
          </a:p>
        </p:txBody>
      </p:sp>
    </p:spTree>
    <p:extLst>
      <p:ext uri="{BB962C8B-B14F-4D97-AF65-F5344CB8AC3E}">
        <p14:creationId xmlns:p14="http://schemas.microsoft.com/office/powerpoint/2010/main" val="2123395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&lt;&lt;/Type/XObject/Subtype/Image/Width 165/Height 60/ColorSpace/DeviceGray/Matte[ 0 0 0] /BitsPerComponent 8/Interpolate false/Filter/FlateDecode/Length 2124&gt;&gt;</a:t>
            </a:r>
          </a:p>
        </p:txBody>
      </p:sp>
    </p:spTree>
    <p:extLst>
      <p:ext uri="{BB962C8B-B14F-4D97-AF65-F5344CB8AC3E}">
        <p14:creationId xmlns:p14="http://schemas.microsoft.com/office/powerpoint/2010/main" val="890453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730334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x???yTU?/?(J?C\*5Q1?(?T??)5???7??!2?"??-??a????i????(z??R\?\? 	?_??€????y3s??y?????7?v??{w?{?!??eTBz?-{???</a:t>
            </a:r>
          </a:p>
        </p:txBody>
      </p:sp>
    </p:spTree>
    <p:extLst>
      <p:ext uri="{BB962C8B-B14F-4D97-AF65-F5344CB8AC3E}">
        <p14:creationId xmlns:p14="http://schemas.microsoft.com/office/powerpoint/2010/main" val="3731765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l-PL" altLang="zh-CN"/>
              <a:t>??^??g/?????????u\???p#!J??Z?????\"????FS%(????w]?????DW???	?$%???w?(I[??%i?K???$?q!c??B??:??f_?P&gt;???q!???KB??.b?????????Rs?@.?@?????Y??$??hy??-??????@]??&lt;*?5G4??Z16?8?jB?SL????2???a)j?????M?:??????*???f?€,????/&lt;a)?m?????&gt;?B?z??????%?5pPu1!5???|R???l????g?	k?u??Bp?b?</a:t>
            </a:r>
            <a:r>
              <a:rPr lang="pt-BR" altLang="zh-CN"/>
              <a:t>?#???{?9
?&lt;Y</a:t>
            </a:r>
            <a:br>
              <a:rPr lang="pt-BR" altLang="zh-CN"/>
            </a:br>
            <a:r>
              <a:rPr lang="pt-BR" altLang="zh-CN"/>
              <a:t>??A???/?1??Q5?C?Lb???lS?' ???xRO??????S5x??{??t??kr?C)?????????K?r?k*s?)?E???????L? )c??FNS?? ?aL?%?3]NQ&lt;F?/UH??!???+?Zp????*????5?hd????4,??F	????T??x???r?:i?B?????7??j???J_???w???f+??????????!??t$?2???Bfb?-!#?1?/??G?f?8???h$7C?m'??`z?f&gt;????~?G?3?????,7a?????O???=lT????+?|?yG?^?&gt;$d??????O8	B??lY??#?A?????B???|?? ???_)?&lt;??w.?M?I??#R?^v?N???4?e?W??9B??$??d/?EzkQtD??G???3????</a:t>
            </a:r>
            <a:r>
              <a:rPr lang="pl-PL" altLang="zh-CN"/>
              <a:t>?2l?`?{?q?</a:t>
            </a:r>
            <a:br>
              <a:rPr lang="pl-PL" altLang="zh-CN"/>
            </a:br>
            <a:r>
              <a:rPr lang="pl-PL" altLang="zh-CN"/>
              <a:t>Wc?.????/A?	?????;w?#???J????? ?$?9????Zx*??U?????*?}??VC??}6???_U?Y!#????</a:t>
            </a:r>
            <a:br>
              <a:rPr lang="pl-PL" altLang="zh-CN"/>
            </a:br>
            <a:r>
              <a:rPr lang="pl-PL" altLang="zh-CN"/>
              <a:t>?h??{??:?E??e?? ;c??.???@?</a:t>
            </a:r>
          </a:p>
        </p:txBody>
      </p:sp>
    </p:spTree>
    <p:extLst>
      <p:ext uri="{BB962C8B-B14F-4D97-AF65-F5344CB8AC3E}">
        <p14:creationId xmlns:p14="http://schemas.microsoft.com/office/powerpoint/2010/main" val="1508597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O`?i?V??%??B?C&amp;???#i?AN?€ ?+?"?z????R???b????x=!?4???A??Bv? ??k???</a:t>
            </a:r>
          </a:p>
        </p:txBody>
      </p:sp>
    </p:spTree>
    <p:extLst>
      <p:ext uri="{BB962C8B-B14F-4D97-AF65-F5344CB8AC3E}">
        <p14:creationId xmlns:p14="http://schemas.microsoft.com/office/powerpoint/2010/main" val="1890045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??o?o\??i/??h??[M??B&gt;V?R??6?????^u?R-?A????j??ct??0?!e?WZ???D?r????e????(0Nxi??????s????/?IE??p?"?8??,?@??</a:t>
            </a:r>
            <a:r>
              <a:rPr lang="pl-PL" altLang="zh-CN"/>
              <a:t>??Z?nQ_0fB1['?lq@??;a ?"p?Q?P?v=w??</a:t>
            </a:r>
            <a:r>
              <a:rPr lang="pt-BR" altLang="zh-CN"/>
              <a:t>???&lt;P!q!_?O;??J?7.dl?????????k?u?9a????_R!??r???~6?????0G/??????????????????%?_?????7??j???????-€T??t???u?n,p?^V??=??~ws?UD{l5-?a??	_???C???
9???C??P??|?'?(?5???4?6?]?Py?D???69%?y€?SbcU??p???JAz???????n?b???+????&gt;]????O??????tDYm_???? ??/?+??x7LR&amp;????l ??S[C?=??N?^+????e????i?.?Z?@F?k)k?s??}?	?&amp;??????k???????XeW?L?#?J5mf?s???I?&gt;$??S???_???C'?</a:t>
            </a:r>
            <a:r>
              <a:rPr lang="pl-PL" altLang="zh-CN"/>
              <a:t>C-{i?ew??3?&gt;sU?9??</a:t>
            </a:r>
          </a:p>
        </p:txBody>
      </p:sp>
    </p:spTree>
    <p:extLst>
      <p:ext uri="{BB962C8B-B14F-4D97-AF65-F5344CB8AC3E}">
        <p14:creationId xmlns:p14="http://schemas.microsoft.com/office/powerpoint/2010/main" val="2090467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^~?a€|/??u?2`SN?Qp??U2????Y?C?iH??A?#'??OL?8?s?.?????_???w|??????????|??a]???oyUj?????C?G?????????G&amp;?i??eQ?i?gH????m??</a:t>
            </a:r>
          </a:p>
        </p:txBody>
      </p:sp>
    </p:spTree>
    <p:extLst>
      <p:ext uri="{BB962C8B-B14F-4D97-AF65-F5344CB8AC3E}">
        <p14:creationId xmlns:p14="http://schemas.microsoft.com/office/powerpoint/2010/main" val="328046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&lt;&lt;/Type/Pages/Count 23/Kids[ 3 0 R 30 0 R 34 0 R 37 0 R 39 0 R 63 0 R 80 0 R 89 0 R 94 0 R 97 0 R 101 0 R 104 0 R 107 0 R 110 0 R 113 0 R 116 0 R 124 0 R 129 0 R 132 0 R 135 0 R 138 0 R 141 0 R 144 0 R] &gt;&gt;</a:t>
            </a:r>
          </a:p>
        </p:txBody>
      </p:sp>
    </p:spTree>
    <p:extLst>
      <p:ext uri="{BB962C8B-B14F-4D97-AF65-F5344CB8AC3E}">
        <p14:creationId xmlns:p14="http://schemas.microsoft.com/office/powerpoint/2010/main" val="3083404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altLang="zh-CN"/>
              <a:t>?????s	???Z???yqH?o?H_x9?|???wc?xV??fJ?r??D?d\??#J??????????7p?MM?y?+?]??,???X</a:t>
            </a:r>
          </a:p>
        </p:txBody>
      </p:sp>
    </p:spTree>
    <p:extLst>
      <p:ext uri="{BB962C8B-B14F-4D97-AF65-F5344CB8AC3E}">
        <p14:creationId xmlns:p14="http://schemas.microsoft.com/office/powerpoint/2010/main" val="4699168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endstream</a:t>
            </a:r>
          </a:p>
        </p:txBody>
      </p:sp>
    </p:spTree>
    <p:extLst>
      <p:ext uri="{BB962C8B-B14F-4D97-AF65-F5344CB8AC3E}">
        <p14:creationId xmlns:p14="http://schemas.microsoft.com/office/powerpoint/2010/main" val="2387482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966073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9 0 obj</a:t>
            </a:r>
          </a:p>
        </p:txBody>
      </p:sp>
    </p:spTree>
    <p:extLst>
      <p:ext uri="{BB962C8B-B14F-4D97-AF65-F5344CB8AC3E}">
        <p14:creationId xmlns:p14="http://schemas.microsoft.com/office/powerpoint/2010/main" val="17974464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&lt;&lt;/Type/ExtGState/BM/Normal/CA 1&gt;&gt;</a:t>
            </a:r>
          </a:p>
        </p:txBody>
      </p:sp>
    </p:spTree>
    <p:extLst>
      <p:ext uri="{BB962C8B-B14F-4D97-AF65-F5344CB8AC3E}">
        <p14:creationId xmlns:p14="http://schemas.microsoft.com/office/powerpoint/2010/main" val="21892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9740977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10 0 obj</a:t>
            </a:r>
          </a:p>
        </p:txBody>
      </p:sp>
    </p:spTree>
    <p:extLst>
      <p:ext uri="{BB962C8B-B14F-4D97-AF65-F5344CB8AC3E}">
        <p14:creationId xmlns:p14="http://schemas.microsoft.com/office/powerpoint/2010/main" val="2522720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&lt;&lt;/Type/Font/Subtype/Type0/BaseFont/BCDEEE+MicrosoftYaHei-Bold/Encoding/Identity-H/DescendantFonts 11 0 R/ToUnicode 546 0 R&gt;&gt;</a:t>
            </a:r>
          </a:p>
        </p:txBody>
      </p:sp>
    </p:spTree>
    <p:extLst>
      <p:ext uri="{BB962C8B-B14F-4D97-AF65-F5344CB8AC3E}">
        <p14:creationId xmlns:p14="http://schemas.microsoft.com/office/powerpoint/2010/main" val="3158962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3065268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11 0 obj</a:t>
            </a:r>
          </a:p>
        </p:txBody>
      </p:sp>
    </p:spTree>
    <p:extLst>
      <p:ext uri="{BB962C8B-B14F-4D97-AF65-F5344CB8AC3E}">
        <p14:creationId xmlns:p14="http://schemas.microsoft.com/office/powerpoint/2010/main" val="6177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9360571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[ 12 0 R] </a:t>
            </a:r>
          </a:p>
        </p:txBody>
      </p:sp>
    </p:spTree>
    <p:extLst>
      <p:ext uri="{BB962C8B-B14F-4D97-AF65-F5344CB8AC3E}">
        <p14:creationId xmlns:p14="http://schemas.microsoft.com/office/powerpoint/2010/main" val="4220414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0163652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12 0 obj</a:t>
            </a:r>
          </a:p>
        </p:txBody>
      </p:sp>
    </p:spTree>
    <p:extLst>
      <p:ext uri="{BB962C8B-B14F-4D97-AF65-F5344CB8AC3E}">
        <p14:creationId xmlns:p14="http://schemas.microsoft.com/office/powerpoint/2010/main" val="29156943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&lt;&lt;/BaseFont/BCDEEE+MicrosoftYaHei-Bold/Subtype/CIDFontType2/Type/Font/CIDToGIDMap/Identity/DW 1000/CIDSystemInfo 13 0 R/FontDesc</a:t>
            </a:r>
            <a:r>
              <a:rPr lang="pt-BR" altLang="zh-CN"/>
              <a:t>riptor 14 0 R/W 548 0 R&gt;&gt;</a:t>
            </a:r>
          </a:p>
        </p:txBody>
      </p:sp>
    </p:spTree>
    <p:extLst>
      <p:ext uri="{BB962C8B-B14F-4D97-AF65-F5344CB8AC3E}">
        <p14:creationId xmlns:p14="http://schemas.microsoft.com/office/powerpoint/2010/main" val="1350626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25376337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13 0 obj</a:t>
            </a:r>
          </a:p>
        </p:txBody>
      </p:sp>
    </p:spTree>
    <p:extLst>
      <p:ext uri="{BB962C8B-B14F-4D97-AF65-F5344CB8AC3E}">
        <p14:creationId xmlns:p14="http://schemas.microsoft.com/office/powerpoint/2010/main" val="4425888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&lt;&lt;/Ordering(Identity) /Registry(Adobe) /Supplement 0&gt;&gt;</a:t>
            </a:r>
          </a:p>
        </p:txBody>
      </p:sp>
    </p:spTree>
    <p:extLst>
      <p:ext uri="{BB962C8B-B14F-4D97-AF65-F5344CB8AC3E}">
        <p14:creationId xmlns:p14="http://schemas.microsoft.com/office/powerpoint/2010/main" val="2640867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1241480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14 0 obj</a:t>
            </a:r>
          </a:p>
        </p:txBody>
      </p:sp>
    </p:spTree>
    <p:extLst>
      <p:ext uri="{BB962C8B-B14F-4D97-AF65-F5344CB8AC3E}">
        <p14:creationId xmlns:p14="http://schemas.microsoft.com/office/powerpoint/2010/main" val="1371518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&lt;&lt;/Type/FontDescriptor/FontName/BCDEEE+MicrosoftYaHei-Bold/Flags 32/ItalicAngle 0/Ascent 1058/Descent -253/CapHeight 812/AvgWidth 508/MaxWidth 1449/FontWeight 700/XHeight 250/StemV 50/FontBBox[ -113 -253 1336 812] /FontFile2 547 0 R&gt;&gt;</a:t>
            </a:r>
          </a:p>
        </p:txBody>
      </p:sp>
    </p:spTree>
    <p:extLst>
      <p:ext uri="{BB962C8B-B14F-4D97-AF65-F5344CB8AC3E}">
        <p14:creationId xmlns:p14="http://schemas.microsoft.com/office/powerpoint/2010/main" val="32611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3 0 obj</a:t>
            </a:r>
          </a:p>
        </p:txBody>
      </p:sp>
    </p:spTree>
    <p:extLst>
      <p:ext uri="{BB962C8B-B14F-4D97-AF65-F5344CB8AC3E}">
        <p14:creationId xmlns:p14="http://schemas.microsoft.com/office/powerpoint/2010/main" val="18515067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1240653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15 0 obj</a:t>
            </a:r>
          </a:p>
        </p:txBody>
      </p:sp>
    </p:spTree>
    <p:extLst>
      <p:ext uri="{BB962C8B-B14F-4D97-AF65-F5344CB8AC3E}">
        <p14:creationId xmlns:p14="http://schemas.microsoft.com/office/powerpoint/2010/main" val="398287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&lt;&lt;/Type/Font/Subtype/TrueType/Name/F2/BaseFont/BCDFEE+MicrosoftYaHei-Bold/Encoding/WinAnsiEncoding/FontDescriptor 16 0 R/FirstCh</a:t>
            </a:r>
            <a:r>
              <a:rPr lang="pt-BR" altLang="zh-CN"/>
              <a:t>ar 65/LastChar 90/Widths 549 0 R&gt;&gt;</a:t>
            </a:r>
          </a:p>
        </p:txBody>
      </p:sp>
    </p:spTree>
    <p:extLst>
      <p:ext uri="{BB962C8B-B14F-4D97-AF65-F5344CB8AC3E}">
        <p14:creationId xmlns:p14="http://schemas.microsoft.com/office/powerpoint/2010/main" val="2909069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0778360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16 0 obj</a:t>
            </a:r>
          </a:p>
        </p:txBody>
      </p:sp>
    </p:spTree>
    <p:extLst>
      <p:ext uri="{BB962C8B-B14F-4D97-AF65-F5344CB8AC3E}">
        <p14:creationId xmlns:p14="http://schemas.microsoft.com/office/powerpoint/2010/main" val="12985782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&lt;&lt;/Type/FontDescriptor/FontName/BCDFEE+MicrosoftYaHei-Bold/Flags 32/ItalicAngle 0/Ascent 1058/Descent -253/CapHeight 812/AvgWidth 508/MaxWidth 1449/FontWeight 700/XHeight 250/StemV 50/FontBBox[ -113 -253 1336 812] /FontFile2 547 0 R&gt;&gt;</a:t>
            </a:r>
          </a:p>
        </p:txBody>
      </p:sp>
    </p:spTree>
    <p:extLst>
      <p:ext uri="{BB962C8B-B14F-4D97-AF65-F5344CB8AC3E}">
        <p14:creationId xmlns:p14="http://schemas.microsoft.com/office/powerpoint/2010/main" val="33753679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81318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17 0 obj</a:t>
            </a:r>
          </a:p>
        </p:txBody>
      </p:sp>
    </p:spTree>
    <p:extLst>
      <p:ext uri="{BB962C8B-B14F-4D97-AF65-F5344CB8AC3E}">
        <p14:creationId xmlns:p14="http://schemas.microsoft.com/office/powerpoint/2010/main" val="7794590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&lt;&lt;/Type/Font/Subtype/Type0/BaseFont/BCDGEE+SimSun/Encoding/Identity-H/DescendantFonts 18 0 R/ToUnicode 550 0 R&gt;&gt;</a:t>
            </a:r>
          </a:p>
        </p:txBody>
      </p:sp>
    </p:spTree>
    <p:extLst>
      <p:ext uri="{BB962C8B-B14F-4D97-AF65-F5344CB8AC3E}">
        <p14:creationId xmlns:p14="http://schemas.microsoft.com/office/powerpoint/2010/main" val="20300334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endobj</a:t>
            </a:r>
          </a:p>
        </p:txBody>
      </p:sp>
    </p:spTree>
    <p:extLst>
      <p:ext uri="{BB962C8B-B14F-4D97-AF65-F5344CB8AC3E}">
        <p14:creationId xmlns:p14="http://schemas.microsoft.com/office/powerpoint/2010/main" val="4930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第4章三角恒等变换__章末综合提升</Template>
  <TotalTime>0</TotalTime>
  <Words>29363</Words>
  <Application>Microsoft Office PowerPoint</Application>
  <PresentationFormat>宽屏</PresentationFormat>
  <Paragraphs>364</Paragraphs>
  <Slides>362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362</vt:i4>
      </vt:variant>
    </vt:vector>
  </HeadingPairs>
  <TitlesOfParts>
    <vt:vector size="366" baseType="lpstr">
      <vt:lpstr>等线</vt:lpstr>
      <vt:lpstr>等线 Light</vt:lpstr>
      <vt:lpstr>Arial</vt:lpstr>
      <vt:lpstr>Office 主题​​</vt:lpstr>
      <vt:lpstr>%PDF-1.7</vt:lpstr>
      <vt:lpstr>%????</vt:lpstr>
      <vt:lpstr>1 0 obj</vt:lpstr>
      <vt:lpstr>&lt;&lt;/Type/Catalog/Pages 2 0 R/Lang(zh-CN) /StructTreeRoot 148 0 R/MarkInfo&lt;&lt;/Marked true&gt;&gt;/Metadata 578 0 R/ViewerPreferences 579 0 R&gt;&gt;</vt:lpstr>
      <vt:lpstr>endobj</vt:lpstr>
      <vt:lpstr>2 0 obj</vt:lpstr>
      <vt:lpstr>&lt;&lt;/Type/Pages/Count 23/Kids[ 3 0 R 30 0 R 34 0 R 37 0 R 39 0 R 63 0 R 80 0 R 89 0 R 94 0 R 97 0 R 101 0 R 104 0 R 107 0 R 110 0 R 113 0 R 116 0 R 124 0 R 129 0 R 132 0 R 135 0 R 138 0 R 141 0 R 144 0 R] &gt;&gt;</vt:lpstr>
      <vt:lpstr>endobj</vt:lpstr>
      <vt:lpstr>3 0 obj</vt:lpstr>
      <vt:lpstr>&lt;&lt;/Type/Page/Parent 2 0 R/Resources&lt;&lt;/ExtGState&lt;&lt;/GS5 5 0 R/GS9 9 0 R&gt;&gt;/XObject&lt;&lt;/Image6 6 0 R/Image7 7 0 R/Meta22 22 0 R/Image23 23 0 R&gt;&gt;/Font&lt;&lt;/F1 10 0 R/F2 15 0 R/F3 17 0 R/F4 25 0 R&gt;&gt;/ProcSet[/PDF/Text/ImageB/ImageC/ImageI] &gt;&gt;/MediaBox[ 0 0 907.5 510] /Contents 4 0 R/Group&lt;&lt;/Type/Group/S/Transparency/CS/DeviceRGB&gt;&gt;/Tabs/S/StructParents 0&gt;&gt;</vt:lpstr>
      <vt:lpstr>endobj</vt:lpstr>
      <vt:lpstr>4 0 obj</vt:lpstr>
      <vt:lpstr>&lt;&lt;/Filter/FlateDecode/Length 760&gt;&gt;</vt:lpstr>
      <vt:lpstr>stream</vt:lpstr>
      <vt:lpstr>x??V?n_x0013_1_x0010_}_ia_x001e_?Jqfl?/R_x0014_)?_x0002_?_x0014_?T *_x001e_?*??h?P??g?l.m6?????Y??9g?3??-???????6€?e?€
_x0011_Ik?_x0010_?+_x0006_&amp;???,&gt;??]Y?O'_x000c_?_eA??lG?L???????P_x0016_0????:?32?M??_x0011__x001a_?-??I?_x001c_X??V ???-?_x000e_???`=_x001f_??_x000c_?I N+c%?N?_x001c_L??????
?p_x0005_?v????_x000e_*c#???T&amp;?_x000c_0jE_x001a_n?u?:R?????T)??_x001e_:?????_x0010_????p_?Z??S?&lt;&amp; ?XpLoRw_x0012__x0017__x0002__x0017_?
_x001a_l`_x0015_az??i^?./_x0004_!??B???????AK_x001e_?????_`??,F?m+?=?1???B?_x0008_??&lt;?&lt;_x000f_p?$?1_x000e__x0008_? ??7)~-J???_x0015_e?€n}`4q???X?
??:?:??#_x0012_z_x001e_??1zOG`q_x0005_+y?5Q??</vt:lpstr>
      <vt:lpstr>,???hR?8_x0006__x0001_??=?]m/?{:=1€????'?_x0003__x0016_C??a?_x0004_R?_x001b_??E??- ?ju??_x001a_??????5!/p???_x000e_????`_x0015_???_x000f_??_x0001_%`:F?F?_x001b_??z?_x0003_??_x001d_??WT7s@8g?L_x0012__x000f_(_x0008__x000f_??-c]??8?a ;??????gZW????W9lE?.&amp;c?v????(_x0017__x0011_?v_x001d_[z?c?????;f?Ze_x001e__x001d_H??????t?:?H?%$?&amp;_x001b_????3_x0018_??_?M??R1? ?_x001e_F?:?_x000c_z????a?N?8J?_x001f_???? ?n_x0010_?I@?=??~??0??01Q?_x0007_&lt;? ?j?b_x001d_v?_x0010_??MX?|W$??????F?_x0011_??_x0010_??";?+???1??_x0007__x0012_??l</vt:lpstr>
      <vt:lpstr>endstream</vt:lpstr>
      <vt:lpstr>endobj</vt:lpstr>
      <vt:lpstr>5 0 obj</vt:lpstr>
      <vt:lpstr>&lt;&lt;/Type/ExtGState/BM/Normal/ca 1&gt;&gt;</vt:lpstr>
      <vt:lpstr>endobj</vt:lpstr>
      <vt:lpstr>6 0 obj</vt:lpstr>
      <vt:lpstr>&lt;&lt;/Type/XObject/Subtype/Image/Width 1280/Height 720/ColorSpace/DeviceRGB/BitsPerComponent 8/Filter/DCTDecode/Interpolate true/Length 25672&gt;&gt;</vt:lpstr>
      <vt:lpstr>stream</vt:lpstr>
      <vt:lpstr>?? _x0008_
_x000c__x0014_</vt:lpstr>
      <vt:lpstr>_x000c_  _x000c__x0019__x0012__x0013__x000f__x0014__x001d__x001a__x001f__x001e__x001d__x001a__x001c__x001c_ $.' ",#_x001c__x001c_(7),01444_x001f_'9=82&lt;.342?</vt:lpstr>
      <vt:lpstr>_x0018_2!_x001c_!22222222222222222222222222222222222222222222222222?_x0001__x0002__x0003_????????????????????????????????????%?_x0017__x0018__x0019__x001a_&amp;'()*56789:CDEFGHIJSTUVWXYZcdefghijstuvwxyz?????????????????????????????????????????????????????????????????????????ZJZC_x0016_????J|?``Uf5qDJ]_x0004__x001c_?????+8}?Z#???S_x0016_?RR?F???R?_x0018_v?_x000f_??hu?_x0012__x000c_9????A????Z_x0019_?\??*???n1_x0010_??li</vt:lpstr>
      <vt:lpstr>?(?--bma1K?\R?_x001d_??6Q??T??&gt;SBz??
??#'??5_x0002_DC?8?S?H???G(G?z&lt;???K?,hF_x0018_?_x0014_YXWw'C?}jZ??~;U??:?????i_x0017_?}-_x0014_?_x0005_?T2??_x0014_?=</vt:lpstr>
      <vt:lpstr>&gt;?W _x0008__x0017__x0014_??R_x0018_R??Z_x0006_%#??i??~? p{_x000c_d</vt:lpstr>
      <vt:lpstr>?????CSv???_x0013_dC????_x0015_@_x001c_P??*3N?62?P?€???!??y??P??}?P??$_x0013_?)Yu ???Dc€i?\'?C????????????J???&amp;, &gt;? _x001c_?SA?O?????m??:?ik3@??R?_x0002_QKEI@ E-_x0014_</vt:lpstr>
      <vt:lpstr>"??y&gt;?\?'#?&gt;Qs_x0016_j???_x0014_??????fO4[?P??*?Oz?_x0007_??jJJ_x001c_??%_x001b_;?dN??+?_x0008_?j_x0001_????q???o?;_x0005_C*1`?p??f?)l(I??RS?* _x0012_?N???_x0016_Q??104??*z?7'??V??_x000e_I_x0016_)??G&amp;???{??f$?j?_x001f_R_x001c_?_x0016_???OE_x0015_%GOx?&amp;s?9?€??_x0006_c_x0015_wd?_x0015_??N????z? _x0008_0€R?_x0001_?!!G5 1c???h???_x000f_Z2=j?_x0014_?I?'????`w4?-`???R_x001a_M?i?_x0008_&lt;?bC???_x000e_?:8q?U????_x001c_?????_x0016_?f^??Rp~?_x0015_( ?9??h?4??RR??_x0005_-_x0014_R_x0018_??S_x000c_???Kq???_x001b_?j????=?[??1*??{_x001a_"??%tP?`?S? _x0013_?s?)???6_x001a_??_x0019_Y?
I_x0003__x001d_kAWj??L?=???-c9\?_x0011_?
ZAN??_x0002_???? A???_x000f_?4?F($(???@$S_x0007_??5]????{d??€l_x001a_iu_x0003_???@#?C?_x0016_?V?0_x0013_?_x0014_???_x001a_?N?€8??n_x0019__x0003_?J???_x0012_????</vt:lpstr>
      <vt:lpstr>IT~?"?;_x0006_????&gt;??Z??e\??L2??S???E?eQ??_x000e_??S$??y_x0006__x0011_G?)+!???KE_x0015__x0005_?2_?RT2?h[?[
:
Z_x0007_J@I8_x001d_??v)_??w??_x0018_?M_x0011_?F1PJ€_x0010__x0014_U?;_x0017_5?7?OZ???_x0010_y^_x000f_?R?R]?</vt:lpstr>
      <vt:lpstr>m?_x000f_\Te}?P_x0010__x000e_i?????
?R*?R??q??y?_x0001_??b?C??t_x0014_?01I?g€?_x001e_?)$??k?-!?O?:????MW(?_x0004__x0016_?h?j?P?_x0014_v?`_???_x0014_??_x000e_ ??)i*J_x0012_?ZJ_x0004_4?_x000c_?*_x0006_?????C_x0006__x0019__x0015_J???lSqV?JN???)i*</vt:lpstr>
      <vt:lpstr>_x0004_4????%U?C_x001b_m_x0003_??U^?r??*??_x0013_???I?4?G??S*H~??V?c_x0005_?)?P???T??*??,I_x0006_?_x0014_?_x0005__x001d_?r"??}py??_x0001_W_x0003_?-fh4?S??_x0008_JJu4?_x0011_F??_?AVL/,????"??????B??0?re_x001a_?f1?????????Jv?i?_x000c_??_x0003_?5?/b?X???_x000f_??????b???i'??w_x0014_€z?@_x0019_?_x0014_??[8?_x0015_(?+p??FBG4?_x000e__x0017__x001e_?</vt:lpstr>
      <vt:lpstr>TQ-??J????_x0014_??X?_x0002_?_x0012__x001a_???8?X?_x0019_&lt;T?g?JjnU?|?z&lt;?z??wad7m_x0018_???XLSGz}D_x0008__x0015_HLu_x0014_R?_x0001_KE_x0007_?!???????€?#`?)h_x0019_b??????????_x0005_5?S?</vt:lpstr>
      <vt:lpstr>_x0008_LE??p?L_x001d_i??S`??_x001a_????&gt;?_x0018__x0004_?Bc??_x0002_GCM?J_x0007_?_x000c_ _x0004_?;????Qb?_x0015_6E]???G???_x0015_-+!??.??4SisE€ZZJ(_x0001_h????T?1G?n?_x0010_?_x0005_&amp;R/_x000f_ZZ?_x0019_?€?_x0015_b????wAKIKRP?????--_x0014_??_x0014_QK@???ZC
Z)i_x000c_(?t???t?_x0019_Z?zR?_x0003_?Z_x0019__x000f_T_x0003_?Pw1?0)&lt;??K???????0 `?_x0015_8_x0003_??_x0003_?</vt:lpstr>
      <vt:lpstr>YS?dVr4??_x000f_AKE-Ac]w!Z??_x001c__x001a_??(?rT_x001a_????nU?2??:??Sq?_x0014_??6E8
_x0016_?7d~S?S?_x0018__x0007_?N_x000c_L??C???u???_x0016_Hd???b? ??a_x0018_?0hf(??8?Z?K?Q???????4$????VBOQ_x001a_ N??_x0014_????7?M;?J?Q?_x0002_s???*?,|C???_x0017_CO?{??_x0012_??IHch???"???MGV%?? ?j#_x001b__x000e_z??j?</vt:lpstr>
      <vt:lpstr>;???_x000c_&gt;?_x001a_T_x0019_u_x001e_?D?;QKIX_x001b_ IKILCj9???SQ??dz?-?{_x0014_*H??iF^??_x0017_Z??`?$4?_x0006_s?@2H_x001d_????-_x000e__x001d_(?_x001d_)jJ_x0012_???S_x0001_))i)?N?_x0014_????%%-%1 IKILB_x0010__x0008_?_x0019__x0015__x0012_?#$??-_x0014_?%?GIN#_x0014_?? ???*</vt:lpstr>
      <vt:lpstr>-%1</vt:lpstr>
      <vt:lpstr>??)?CHii??FM1</vt:lpstr>
      <vt:lpstr>f?=?S_x0007__x0002_??;??EU??f?))?) _x0002_??(_x0010_RR?P!??O_x001e_???? ??M?_x001b_?_x0014_??Sq@XJZ1K@ KE- _x0012_??S€?0_x0002_?_x0014__x001a_P)?j[)"&amp;????4U?*9a_x0003_?_x001f_?
]_x0019_N$4??_x0006_?_x0005_2E_x0014_??M?/Z?R_x001c_zT?M?-??]?_x0008_?"???M?Q?-RIY;?S????_x0015_??F?I?S??D=_x0018_S?/??E?M_x000e_??oA?T?:???f;?K??B?bq?UG???X?_x001f_???_x000e_6WbR?&amp;????4
Z)iJ?fS?b?qh?I_x0012_??C??;r???K?_x0016_?M??M2???_x0016_atILy????1?ih?d????r*q???a????Mh$c?R???dC??F:f???????????????P&lt;_x000c_??L??}ML?\?t??????Be??C??i????_x001f_?_x0015_5V_x0007_</vt:lpstr>
      <vt:lpstr>??_x000e_FjdTD?????))???F??{?$_x0010_y?4?_x0003_?U'b_x001a_?FQ?_x001d_?X"+??^?????h??s??*_x001a_?m%-%"?????!* ?(_x0015_9?3&gt;??U?]???_x000f_&lt;?b????AM?/??Fdq?_x001f_'?OU????V(?Dz???zS?</vt:lpstr>
      <vt:lpstr>_x0010_?)i(_x0010_?Jq??_x0010_???E8?M??_x001f_(???a}Y??m_x0011_h\)?_x0008_?2_x0008_?9_x0015_C54_x000f_?*?_x000e_????,RS?+2??JZJ?_x0008_i??????{U-In??</vt:lpstr>
      <vt:lpstr>3?OZi?=??Y7C?*#????Fn?J,?4L?????%???_x0005_0_x000c_????"??Q???u??_x0012_}?ij&amp;?'??F????#?T????)?x?_x001a_ojHl_x0006_??_x001c_S??p)?rp_x0005_N?Q?hL}-z/?"Zg?????_x001f_??i???_x0005_J???z'?"zo???????_x0011_=7?y_x001f_????h+_x0005_????????_??????o????????_x000f_?a????G?"???????h+??€[?v???Y?O??i_x000f_?,H?_x0012__x001f_??_?K?G????Fh???_x0011_k_x000f_????h????_????_x0005_-t???z?_x001f_??Zz_??i}v=??)w9??c?_x0015_??F??eM_x001f_??Z?i????????G??????&gt;?C?_x0010_?N??r+P?z?????=i??s?_x0011_?_??o?9i??????_x0011_?O?K_x000f__x0019__x0017_?_x0016__x000e_K??I[???[~o????G?#??????????n=????b?[_??[~o????G?#????????????_x000f_???_x001d__x0015_???????_x001f_??Zz_??i?v=??r?r??????Uq?Wa_x001f_??X?I???1?_x001a_+?'????h?????Ez_x0017_?"zo???????_x0011_=7?y_x001f_?????_x000f_?a????G??W????t?m_x000f_?b????#???+?=???(?;_x0007_???????$o??_x001f_??G?$???_x001f_?H??|?????????_x001e_??`?????V_x0007_?$??|???????N????7??_x001f_?I_x000f_?????S?{z}??+_x0007_?_x0012_6??oQX??????|?????T?_x001e_??sz????{z}??+_x0007_?_x0012_6_x0007_?$??|??????S?{z}?m?m?v???[?g)_x0016_?6??h?E???m_x001b_j]?m???E???.?6?p?"?F??m_x001b_h?r?m?mK???\9H?????F?._x001c_?[h?=j]??_x000f_???&gt;R_x001d_??h?|??K?_x001a_9???h?h???&lt;??K?_x0007_)_x0006__x0005__x001b_EX???.?9??W??F?j????s_x0007_)[i???k?_Z??_x0006_o? ?
oJ&lt;???i??8r_x0014_?????oJ????s?!O?oJ&lt;????*??_x0007_?:???pq???_x000e_??_Z???$?+?FW???_x0014__x0001_.W????E?(_x0002_\??_x0019__Z????oJ????s?!O?oJ&lt;????(?G8r_x0015__x0002_8?N???1VvQ??q??r??e}jf€7???_x0013_??q?)?&amp;&amp;?_x001d_???+?QQL?\??_x0019__Z?4P_x0004_?_ZO????€_x001c_B?o??_x000c_?)(?;€&lt;????oJ?d???_x000f_?K???|??-?(????l?e_x001c_??*lJ]???????s?!X)??PT_x000e_??Uge_x001b_(?_x000e_R?W????Y1??_x0003_L6?}G??????r??e}i???0?j6?E?_x0012_~???f.W????_x001c_???i)?~_x0013_?? ??Jm_x0014__x0015_??(?_x0017_!W??????_x0006_?O??i???_x0018_?T??r?_x001f_???????3???_x0018_%_x0003_;O?O? ????????J?_x0019_*?{?L?qX_x001e_??_x001e_???_x0014_??m_x001b_j,??&gt;??_x0012_m?m3?o_???&gt;??€??m??G?Z_1=</vt:lpstr>
      <vt:lpstr>_x0017__x001d_?m?m;zz???O?_x000f_????m?mK???\9H?????F?._x001c_?[h?R??m_x0017__x000e_R-?m?v????)_x0016_?6??h?E?????z&lt;???;j7?(?k??z??_x0015_????TE???_x001e_J%?G???M?S???_x0003_?[5_x0013_jS??????R????????h?W??????3+q?????Vs?b????G?\???|?8.€???3=????{_x001a_??F?|?b?4</vt:lpstr>
      <vt:lpstr>?8?_x0018_?zc]?|?€}?j??7S?D?2?\9???
O?I???U}?n?a\?????
&gt;?/???7?_x0004_?X???m??&gt;R??"???h?$_??M\?F?|?\???H????&gt;?_x0017_??SV?j?f _x0001_??U?????('_x0019_?y??'?8?n3??s?4}?/?~??}V0F????8???N????_x000f_??Jl????d??????;D???_x001d_F???y????0?pM7uZ???r]_x0011_y??_x0019_?_x001b_7?$
??C?b_x0003_?Rj??7SH??_x0007_+?_x001f_??O?T???_x0005_V?F?v_x0015_??i??%8?_x0019_????U?????
???Kq[?)=???/???????h?G;_x0017_")??/?~???E??????m???")??/?~???E??????m???")??/?~???E?????_x0017_P??????????????/????&lt;??r???e?#n??_x0004_?_4??@_x0017_????r}?????S?Ch?MJd???????s?5sm_x001b_is??"??"???h?$_??M\?F?9?r"??"???h?$_??M\?F?9?r"??"???h?$_??M\?F?9?r"??"???h?$_??M\?F?9?r"??
??</vt:lpstr>
      <vt:lpstr>?G_x0007_9?&amp;?`H-?:?
??Y???C????????_x0012_M??8???????m???")??/?~???E??????m???")??/?~?????t_x0011_??????s??"??!?%#??5]????_x001e_?_x0001_??????)???'?f_x0007__x0005__x0005__x001f_i??h?^?&gt;e?c?2?n?a?k,_x0016_??6???N?$_??Mc??_x0012_?h????? ??q}_x0019_JQ??O?E?????H???????????_x0007_^????H[_x0001_??????jh???&gt;?_x0017_??SG?"???jT??????q?pZ?mG3[??????E?????H????????s??EQ_x0002_?0_x001b_??1?4d?b?LU??m??&gt;R??l??_x0010_;_x0002_??h??H???P?L???_x0005__x001f_i?????_x001a_??Q???ti}???????????????
?}</vt:lpstr>
      <vt:lpstr>&lt;]?_x0006__x0003_?c4Y????x?</vt:lpstr>
      <vt:lpstr>endstream</vt:lpstr>
      <vt:lpstr>endobj</vt:lpstr>
      <vt:lpstr>7 0 obj</vt:lpstr>
      <vt:lpstr>&lt;&lt;/Type/XObject/Subtype/Image/Width 165/Height 60/ColorSpace/DeviceRGB/BitsPerComponent 8/Filter/DCTDecode/Interpolate true/SMask 8 0 R/Length 3332&gt;&gt;</vt:lpstr>
      <vt:lpstr>stream</vt:lpstr>
      <vt:lpstr>??
_x000c__x0014_</vt:lpstr>
      <vt:lpstr>_x000c_  _x000c__x0019__x0012__x0013__x000f__x0014__x001d__x001a__x001f__x001e__x001d__x001a__x001c__x001c_ $.' ",#_x001c__x001c_(7),01444_x001f_'9=82&lt;.342?</vt:lpstr>
      <vt:lpstr>_x0018_2!_x001c_!22222222222222222222222222222222222222222222222222?_x0001__x0002__x0003_????????????????????????????????????%?_x0017__x0018__x0019__x001a_&amp;'()*56789:CDEFGHIJSTUVWXYZcdefghijstuvwxyz????????????????????????????????????????????????????????????????????????????0_x001e_?_x001e_)?#?</vt:lpstr>
      <vt:lpstr>???iu=A?_x001a_|????s?W??_x000c_???5???_i5?"Av?_x001f_6_x0005_l?_x0019_?H?_x0018_?&gt;??????K</vt:lpstr>
      <vt:lpstr>?KMu}??e????j???k??_x001e_????-f&lt;?-€N~??????&gt;_x0019_????YR[3?e_x0017__x0019_8?t_x0014_QZv^_x001e_??_x001b_aqid??I_x0001_?_x001d_G??$????????K{??sFp?OCWWV????y?C?l€3?2FO??K_x0014_???J??!*??_x0004__x0011_??_x0003_(??n??I$v_x0016_?f?e€`0?_x0012_*;?&gt;?L?6??_x0018_???????@`?A?}[?????U???_x0016_w_x0008_s?%_x0007_?€?_x001f_??$?eY?K)_x0017_????_x0011_P?w???sYi_x001a_????_x0016_x?I_x0004_????O??QI_x001b_?#G"2:?_x0015_a?)??I?3?S??F?????d????1??_x0001_?????=??Y??:0ea?A???~_x0013_????a?[?!??c????l???%??_x000c_???9?^??_x001d_: _x0019_ kX?(_x001d_6??]??x?_x0003_?_x0018_???r?p?????~???_x0018_??????}??x???5K?+?_x001c_??m?r???_x0012_?_x0013_?\?!??????€_x0001_?5?u?e??,/?jy??K_x0019_;y~H+??_x001e_???v?C?*??&gt;????^Oil???[????????q??},??+? ???d_x0006_ ?q?j?&lt;??? ?}?\???J????z??????!?_x001d_&lt;??C?y???L?}._x001d_7O?a??I'?s??@?????[?_x0016_:&lt;?????A_x001c_??9`9_x001f_C@_x001c_??|_?i?_x001a_???C$,?0B??$???9??OW???O_x0012_M?4-?i%Rc? (?? _x0003_??A??????y_x0006_?b?G?_x0001_?_x0004_r?v??_x0005_6?m?_[=??o_x001d_?[???ye?8?=??Z1/?4?.?Z@_x0004_??
??9?m[]??+???/{8_x0001_?? _x0005__x001d_3??€*?_B?F?_x0014_????Cf?b:,???~
?:???zF???`?R?/? ??9_x0003_ ??A????€??_@??]??y?? ?"?_x001f_J?_x0005_????Z5??d?[?&amp;??V=K_x001f_rI'?Y?+*4?|??N?*?wX???Q_x0014_e??&lt;???5z/_x000f_?_x0013_???]??b ~??_x001a_&lt;?P??_x001c_???I??z?</vt:lpstr>
      <vt:lpstr>?P?M??_x0014_q;?€d_x0004_???]n????I3N???_x0002_?_x0004_z???W_x001b_uk=????????y_x001b_???t~_x001a_?,$o?H??i?fBi??:_x0018_?€'?O?_x0001_HgG?i???r??_x0007_g_x001f_?!\?????H?.?  ???o???_x0015_??\_x001d_??? _x000f_?€3!?%?_x0016_?????hKRT?_x0015_?\??z(_x001d_Mv-?4&amp;???6??&lt;1?]bkq?w?VH_x001b_o????6?a???$?&lt;?_x0013_????Uo_x001f__x0019_?V?d??P?_x0015_F??;?j?zwIo ??_x0018_?wo?bo?+????J?_x0012__x0012_???l??c??_x001a_???X?E?|?_x001a_&lt;_x0006_^???_x001f_??Y?n?_x0005_????B?$?_x0003__x001f_????_x001a_?_x001d_I????J??_x0005__x0008_???]j??K??I?Vrp;?;?VE??Ov?_x0007_?6@?U</vt:lpstr>
      <vt:lpstr>_x0015_???6?iula? v??€"???O???endstream</vt:lpstr>
      <vt:lpstr>endobj</vt:lpstr>
      <vt:lpstr>8 0 obj</vt:lpstr>
      <vt:lpstr>&lt;&lt;/Type/XObject/Subtype/Image/Width 165/Height 60/ColorSpace/DeviceGray/Matte[ 0 0 0] /BitsPerComponent 8/Interpolate false/Filter/FlateDecode/Length 2124&gt;&gt;</vt:lpstr>
      <vt:lpstr>stream</vt:lpstr>
      <vt:lpstr>x???yT_x0015_U_x0018_?/?(J?C\*5Q1?(?T??)5???_x001d_7??!2?"??-??a????i????(z?_x0004_?R\?\?  ?_x0005__x0005__??€????y3s??y?????7?v??{w?{?_x000e_!??eTBz?-{???</vt:lpstr>
      <vt:lpstr>??^??g/?????????u\???p#!J??Z?????\_x0001_"????FS%(?_x0004_???w]?_x0007_??_x0002_??DW_x0003_??? ?$%?_x001a_??w?(I[??_x0019_%i?K_x0019_??_x0014_?$?q!c?_x0008_?B?_x001c_?:?_x001c_?f_?P&gt;???q!_x000f_???KB??.b?????????Rs?@.?@???_x0010_??Y??$??hy?_x0006_?-??????@]??&lt;*?5G4??Z16?8?jB?SL????2_x000c_???a)_x000e_j????_x001c_?M?:?????_x0006_?*???f?€,???_x0016_?/&lt;a)_x001a__x0018_?m?????&gt;_x0003_?B?z_x001b_??????%?5p_x0014_Pu1!5???|R?_x0002_??l????g? k?u??Bp?b??#?_x000c_??{?9
?&lt;Y ?_x0003_?A???/?1??Q5?C?Lb_x0011_???lS?' ???xRO_x0004_?_x001b_??_x0015_?_x0013_??S5x??{??t??kr?C_x0019_)?????????K?r_x0006_?_x001f_k*s?)?E_x0019_???????L_x0015__x0016_? )c_x0012_?_x0003__x0006_?FNS?_x001d_? ?aL_x0013_?%?3]NQ_x0002_&lt;F?/U_x0013__x001f_H??!_x0007_???+?Zp????*_x000f_????5?hd????4,??F ????T??x??_x001c_?r?:i?B?????7_x0014_??j???J_x001e__???w???f+??????????!_x0010_??t$?_x0002__x0006_2???_x0008_Bfb?-!#?1?/?_x001b_?G?f?8???h$7C?m'??`z?_x0008_f&gt;????~_x0008_?_x001f__x0011__x0012_G?3?????,7a?????O???_x0006_=lT????+_x000e_?_x001d_|?_x0014_yG?^?&gt;_x001e_$d??????O8 B??lY??#?_x001d_A?????B???|??_x0015_ ???_)?&lt;??w.?M?I?_x0011__x0006_?#_x000f__x0006_R?^v?N???4?e?W??9_x0011_B??$??d_x0019_/?EzkQtD??G???3?????2l?`?{?q? Wc?.????/_x0016_A_x000e_? ?????;w?#???J???_x0012_?? ?$?9????Zx*_x001b_??U?????*_x0004_?}_x001e_??VC??}6???_U?Y!#????_x001f_ ?h_x0004_??{??_x0018_:?E??e_x0008_?? ;c?_x001f__x0003_?_x001a_.???@?</vt:lpstr>
      <vt:lpstr>O`?_x0012_i?V??%??B?C&amp;???_x0019_#i?AN_x0006_?€_x0018_ _x0003_?+?"?z??_x001f_??R?_x001a_??b????x=!?4???A??Bv? ??k?_x001e_??</vt:lpstr>
      <vt:lpstr>??o?o\??i/??h?_x0014_?[M??_x0012_B&gt;V?R??6?????^_x0007_u?_x001e_R-?A?_x001b_???j??ct??0?_x0015_!e_x0018_?WZ???D_x0007_?r????e????(0Nxi??????s????/_x0008_?_x0016_IE??p?"_x0007_?8??,?@_x001e_??_x0008__x0012_??Z?nQ_0fB1['?lq@??;a ?"p?Q?P?v_x001d__x0011_=w?????&lt;P!q!_?O_x0008_;??J?7.dl?_x0007_???_x001e_?????k?u_x001f_?9a????_R!??r???~6???_x0014_??0G/??????????????????%?_?????_x001d_7??j???????-€T??t???u?n,p?^V??_x0018__x001b_=??~ws?U_x0013_D{l5-?a?? _???_x000f_C???
9_x0016_???C??P_x000c_??|?'?_x0001_(?5???4?6?]?Py?D???_x001f_69%?y€?SbcU??p???JAz????_x001a_???n?b???+????_x0006_&gt;]_x0012_??_x000f__x0012__x0007_??O??_x000f_????_x0019__x001f_tDYm_x0011__???? ??/?+??x7LR&amp;????l ??S[C?_x001a_=??N?^+????e???_x0017__x0014_?i?._x001e_?Z?@F?_x0011_k)k?s??}? ?&amp;??????_x0003_k?????_x0003_??XeW?L?#_x001d_?J5mf?s???_x0014__x000c_I?&gt;$?_x0007_?S???_???C_x000c_'?C-{i?ew??3?&gt;s_x0001_U?9??</vt:lpstr>
      <vt:lpstr>^~_x0007_?a€|/??_x0005_u?2`SN?Qp_x0018_??_x000c_U2_x0002_????Y?_x0006_C?iH??A?#'??OL?8?s?.?????_???_x0005_w|??????????|??a]???oyUj?????C?G?????_x001e_????G_x0013_&amp;?i??eQ?i?gH?_x000f_???m?_x001e_?</vt:lpstr>
      <vt:lpstr>?????s ???Z???_x0013_yqH?o?H_x9?|?_x0003_??wc_x0002_?_x0017_xV??fJ?r_x0007_??D?d\_x0007_??#_x0017_J????????_x0011_??7p?_x0004_MM?y?+?]??,_x0001_???X</vt:lpstr>
      <vt:lpstr>endstream</vt:lpstr>
      <vt:lpstr>endobj</vt:lpstr>
      <vt:lpstr>9 0 obj</vt:lpstr>
      <vt:lpstr>&lt;&lt;/Type/ExtGState/BM/Normal/CA 1&gt;&gt;</vt:lpstr>
      <vt:lpstr>endobj</vt:lpstr>
      <vt:lpstr>10 0 obj</vt:lpstr>
      <vt:lpstr>&lt;&lt;/Type/Font/Subtype/Type0/BaseFont/BCDEEE+MicrosoftYaHei-Bold/Encoding/Identity-H/DescendantFonts 11 0 R/ToUnicode 546 0 R&gt;&gt;</vt:lpstr>
      <vt:lpstr>endobj</vt:lpstr>
      <vt:lpstr>11 0 obj</vt:lpstr>
      <vt:lpstr>[ 12 0 R] </vt:lpstr>
      <vt:lpstr>endobj</vt:lpstr>
      <vt:lpstr>12 0 obj</vt:lpstr>
      <vt:lpstr>&lt;&lt;/BaseFont/BCDEEE+MicrosoftYaHei-Bold/Subtype/CIDFontType2/Type/Font/CIDToGIDMap/Identity/DW 1000/CIDSystemInfo 13 0 R/FontDescriptor 14 0 R/W 548 0 R&gt;&gt;</vt:lpstr>
      <vt:lpstr>endobj</vt:lpstr>
      <vt:lpstr>13 0 obj</vt:lpstr>
      <vt:lpstr>&lt;&lt;/Ordering(Identity) /Registry(Adobe) /Supplement 0&gt;&gt;</vt:lpstr>
      <vt:lpstr>endobj</vt:lpstr>
      <vt:lpstr>14 0 obj</vt:lpstr>
      <vt:lpstr>&lt;&lt;/Type/FontDescriptor/FontName/BCDEEE+MicrosoftYaHei-Bold/Flags 32/ItalicAngle 0/Ascent 1058/Descent -253/CapHeight 812/AvgWidth 508/MaxWidth 1449/FontWeight 700/XHeight 250/StemV 50/FontBBox[ -113 -253 1336 812] /FontFile2 547 0 R&gt;&gt;</vt:lpstr>
      <vt:lpstr>endobj</vt:lpstr>
      <vt:lpstr>15 0 obj</vt:lpstr>
      <vt:lpstr>&lt;&lt;/Type/Font/Subtype/TrueType/Name/F2/BaseFont/BCDFEE+MicrosoftYaHei-Bold/Encoding/WinAnsiEncoding/FontDescriptor 16 0 R/FirstChar 65/LastChar 90/Widths 549 0 R&gt;&gt;</vt:lpstr>
      <vt:lpstr>endobj</vt:lpstr>
      <vt:lpstr>16 0 obj</vt:lpstr>
      <vt:lpstr>&lt;&lt;/Type/FontDescriptor/FontName/BCDFEE+MicrosoftYaHei-Bold/Flags 32/ItalicAngle 0/Ascent 1058/Descent -253/CapHeight 812/AvgWidth 508/MaxWidth 1449/FontWeight 700/XHeight 250/StemV 50/FontBBox[ -113 -253 1336 812] /FontFile2 547 0 R&gt;&gt;</vt:lpstr>
      <vt:lpstr>endobj</vt:lpstr>
      <vt:lpstr>17 0 obj</vt:lpstr>
      <vt:lpstr>&lt;&lt;/Type/Font/Subtype/Type0/BaseFont/BCDGEE+SimSun/Encoding/Identity-H/DescendantFonts 18 0 R/ToUnicode 550 0 R&gt;&gt;</vt:lpstr>
      <vt:lpstr>endobj</vt:lpstr>
      <vt:lpstr>18 0 obj</vt:lpstr>
      <vt:lpstr>[ 19 0 R] </vt:lpstr>
      <vt:lpstr>endobj</vt:lpstr>
      <vt:lpstr>19 0 obj</vt:lpstr>
      <vt:lpstr>&lt;&lt;/BaseFont/BCDGEE+SimSun/Subtype/CIDFontType2/Type/Font/CIDToGIDMap/Identity/DW 1000/CIDSystemInfo 20 0 R/FontDescriptor 21 0 R/W 552 0 R&gt;&gt;</vt:lpstr>
      <vt:lpstr>endobj</vt:lpstr>
      <vt:lpstr>20 0 obj</vt:lpstr>
      <vt:lpstr>&lt;&lt;/Ordering(Identity) /Registry(Adobe) /Supplement 0&gt;&gt;</vt:lpstr>
      <vt:lpstr>endobj</vt:lpstr>
      <vt:lpstr>21 0 obj</vt:lpstr>
      <vt:lpstr>&lt;&lt;/Type/FontDescriptor/FontName/BCDGEE+SimSun/Flags 32/ItalicAngle 0/Ascent 859/Descent -141/CapHeight 859/AvgWidth 500/MaxWidth 1008/FontWeight 400/XHeight 250/Leading 141/StemV 50/FontBBox[ -8 -141 1000 859] /FontFile2 551 0 R&gt;&gt;</vt:lpstr>
      <vt:lpstr>endobj</vt:lpstr>
      <vt:lpstr>22 0 obj</vt:lpstr>
      <vt:lpstr>&lt;&lt;/Type/XObject/Subtype/Form/Resources&lt;&lt;/ExtGState&lt;&lt;/GS9 9 0 R&gt;&gt;&gt;&gt;/BBox[ 0 0 53.968 46.154] /Matrix[ 1.3341 0 0 1.56 0 0] /Filter/FlateDecode/Length 39926&gt;&gt;</vt:lpstr>
      <vt:lpstr>stream</vt:lpstr>
      <vt:lpstr>x??}??,=?????_x001d_??€?))%??`_x001e_??e8&gt;???3??ZC?{??x&gt;?YK?q??g}_x001a_?`&gt;???UG?/??Z??????#?g????g???O??7p??@?&lt;?o???????u?G{
€^????9&lt;mOr?????????y?Y????€Z&gt;e???s??{????~?5_x0017_&gt;??3????_x0002_???+?g???&gt;?^??Emu_x0002_?_x0016_?^_x0017_?9o????6€?=??EeU?Z??(?A?x??u?_x0006_??V_x0002_?*??=??&lt;1????????/????o???y?????????????_???{?,_x0007_?i$_x0007_?g?,_x0006_???O_x000c_??L_x000c_?1?Cb0???^?Wb?jk??_x0014_???,_x0006_Ww???3?_x0013_n?&gt;A{?_x000f_&gt;????????=????~??5?Z??u?^??3_{???_????????-__x0012_?%?_R?u
?N??_x001c_????9|???=??????W??_x0017_?9????E_x000e_0?K=?_x0014_????????_x0001_?????N??a?????????€??[t?c@?2????:9??x_x0001_?c@? ?&gt;c\_x0019_??6??j?;?????-?e???^,??D????#V??$??S??€k?X?E?81*_x0007_{e?P?I?_x0012_&lt;._x0003_F?$_x0019__x001b_?E?t??_x0001_m??&gt;??a?[??UEn?&gt;1"?qL???Vp??xn??i?_x0016_?</vt:lpstr>
      <vt:lpstr>?c9P?_x0014_??L???????J?&gt;??k?f@?3p???$?r????_x0001_??(_x0001_s?h_x0002_FK_??SZ2p?????{??S?4@_x0014_H_x0002_?^?</vt:lpstr>
      <vt:lpstr>&lt;8m???kN?&gt;?g?u_x0014__x0003_?&amp;Oi?_x0019_0?g????_x0001_?+?9m?i_x0003_?V?X?_x001f_??Z?€rf&gt;e?_x0015_?n????_x0001_M???M?_x0014_Y??#?m_x0006_?????j7`???W_x001e_k_x0002_?MTS??_x0001_?_x0016__x001f_Y???Z7?eNR?"y??q3u}-?_x0003_??Z?_x0014_?|?????Y?_x0002_@v;_x0001_[????E_x0007_e????U?1_x0011__x0004_\%y%[??e?R?n_x0003_??&amp;_x0001_??q?^€?x ???????Y??e_?????o&lt;Q????E?_x000e_???m?)_x0004_??3P???w???z??8_x0001_??
{qyX_x001e_^??b??_x0013_p,_x001c__x0003_?_x001d_?k?Xb^n??:???[?O??G?|#QrSn?z_x0003_?_x0005__x0019_?B-/?</vt:lpstr>
      <vt:lpstr>6€??_x001f__x0017_Q?_x0018_????c?_x0019_?Z? P ??*/"?3_x0014_??]?@?#??_x0019_? ?G??????b_x0005__x001e__x001e_????q?_x0011_?_x0005_????[?4}?_x0003_?Jt??_x0014_+Q3P???7?b7x?6 ???}?V_x001c_{1~_x0003_?O_x000e_?_??_x001a_???4???5?X??_x000f_??_x0014_?_x0017_W???_x0001_?^_x0007_Lz?_x0001_?????X?d5???&amp;_x0004_??/O6_x0004_?7?$??f?=+_x0016_5??/???w?_x0011_vD?_x000e_?_x001f_2y?_?i?d_x001c_???_x001f_???7k??NT??%?n?M?_????D{:-</vt:lpstr>
      <vt:lpstr>U??0e+L_x0003_?f????_x0004_??M???\W</vt:lpstr>
      <vt:lpstr> =?&amp;???f?&gt;fN?_x0018_?????g???i?l?l???x_x0013_zy}???_x0008_@???x&gt;h?_x001d_?-()?c O?c_x0004_q?|?0v???G?)???&gt;????_x000e_?z_x001a_???_x0018_???_x0010_,_x001f_o?}?q???d?X??_x000f_w?B????z:
6???pu???????</vt:lpstr>
      <vt:lpstr>?ac??????b???_x000e_?????`G"J z?N???_x0013_?w????3???_x0016_??`?"_x0003_?p+2`?]?_x0001_???_x000c__x0018_?Wd?_x001c_??&gt;d??^z?_?8Q?_x0014_????C???K?8??2?d?_x0005_:,T_x0012_?\$??_x0018_Y?ASZ_x0016_??k(F @?/X@?!!??_x001c_?_x0003_f_x0001__x001d_?}&gt;?~?_x0003__???b???{???j?E?r~?€%?_x001c_?m=??$A??</vt:lpstr>
      <vt:lpstr>???a?\??|??} hy??_x001a_[;M?p&gt;_x0002_??c??p?i????????}??????MB_x0004_?3?_x000c_[_x001a_%1?_x001c_[2'??*_x0005_,?GN??€?_x0011_?_x0001_D5?_x0003_
7??_x001f_???`R??1?WT_x0014_f_x0003_?)?!??Q</vt:lpstr>
      <vt:lpstr>?_x0013_??7_x0002_?R2?{??????</vt:lpstr>
      <vt:lpstr>??????m?????-M?/?????l??V_x0006_?@_x0013_?_x001b_UK_x0002_??? ??O?_x0003_#I9?A?_x0003_?`0r_x0001_q_x001c_J?L_9??
?0_x0010_?BI_x000e__x0019_8T_x0013_'p_x001c_ZD_x001a_??_x0001_Q"?/€_x0013_K$_x001a__x001e__x0019_x_x000e_?? pr??72p?)?*?????_x0010_R???0?V_x0006_??F@?o&amp;?(?$_x0003_?WC€?W_x0008_P??g:?_x0002_???_x0019_P?_x000c__x0001_???_x0003_??#@y????g?_x0018_x^??v_x0016_?BZ?</vt:lpstr>
      <vt:lpstr>zY???93?M_x0019_iDs?_x000e_83???F??m&lt;
_x0013_??)_x0017_??????WND?_x0008_ ,??"&lt;?A???UHDD_x0005_,_x0006_u"?_x0005_?_x000e_X???F_x0003_?}????q?_x001f_? ???&gt;h???X???;l?#x?_x0016_?^?ol?o ????_x0017_?E0$@_x000f__x0011_???????1?3?Et?c??j_x0005__x0012_?X??_x0008_A?55??^?????tR_x001c_???Y?C_x0017_??4_x001d_?KoZ?7G????JM$ !W$_x0002_*?I??l?)R_x0013_@?H?????_x0019__x0013_V_x0018_?84?dq_x0002_`??_x0014_?y_x000c_[?_x0006_5l?Z\7?f?????&amp;{??
5?a&gt;?9Ra_x001e_1?z??Y??P???EM?R??t?kid_=?u?9s??t??T^'c@?R??,?_x0001_n?l[????!J?J_x0002_??U??GZW?\j?8?-C&gt;&gt;?_x001b_?wS???_x0008_0ee€?=???4c_x0007__x001f_|{??/???? f?RV??_x000c_?
3%??????_x000f_????????8J??'_x001d_???_x0007_??_x0015_???_x001f_R??D(U??A???_x0008_?_x000e_t?(???~?4]?_x0010_Kl ?_x0012_t????Z</vt:lpstr>
      <vt:lpstr>F3?Z_x0008__x000f_$!?? +??.??_x001a_Hp???&gt;??lv?E?m?1ZeEF=O?d?!??_x0006_?n?_x0005_??/??????_x001f_??x_x0004_u???_x0014_cQ?????. _x0006_?????,_x000f__x0001_jh??b??????????N??_?N</vt:lpstr>
      <vt:lpstr>m? ??8???_x001c_?]?^??N?(_x000f_x'_x0007_?vh'_x0007_?vh'_x0007_e????z=???z=Z??Y'_x0007_?~H?F? ??_x0011_??".N?r€_x0003_???lU???Gr?3??W???z2?V;</vt:lpstr>
      <vt:lpstr>_x0013_0fb?n _x000f_?-??A??t_x001c_T???????fM?_x0010_??uj????s??2e^W???1'e??€???_x000e_RP?_x0018_F*Lu?)=k-????4_x0002_T?_x0011_??N??????5?I€?7I?kz?_x0001_jj_x0008_Pc?@N_x0008_?A# ???Qd ???~?3zv???_x0001_f?U_x0010_?%??j????_x000c_,?sC}?M#_x0019_?????_x001d_??x.?_x0019_8p?R{B??\?9WR???|_x001d_?????#?V_x0019_???_x0001_N_x0004_1??99????_x0016_H????_x001b_poO_x0015_Kz?~?_x001d_D_x0007_,20??&amp;?_x001d_?u:€? ??b_x0007_Ux??_x001a_??_x0013__x0003_?l?J??%_x0006_???z??_x000f__x0003_?????%??????)&lt;??=z???W{C??_x0001__x0016_??V?_x0002_x`a€_x0005_??7_x0014_?8`!?_x0001__x001e_??_x0011_?_x0002_"V?U??_x000f_Jg_x0014_5im-2?(?E_x0012_?4p??4_x0004_?{??@G'?2?_x001e_H?_x000e_-_x0018_R:d?CM ?Sr?,??$#??-?????O??h??*/_x0006_x?G+??g?_x0004_?I?i1??jcU??W2_x0017_z?
?_x0013__x0003_??hO)_x0019_)???_x0019_?_x001a_0?=?:%??_x0014_??tjQ??U?:?9V?_x0018__x0019_l?Sg???h?T??_x0018_??[j??i?????96€_x0016_????_x000f_@,p??W??vL ????_x0005_T^?]K?r?Z?JA$?TL(???_x0014_)w?_x001e_e1U8?_x0001_??:?G_x0004_??gH??R_x0015_Zb??+?Pd?p?"s?? ?_x001d_m`_x0019_Z_x0007_?,;_x0010_?U?_x000f_??_x0003__x0012_?? _x0005_h??&gt;? ]rJ???Db?_x0001___x001f_?_x0013__ _x0005_h?_x0006_???w??????K????_x0018_?zI_x0005_???
)???5I?_x0011_??_x0016_?lF?XO'e??tR?YO')*=?$?z_x0018_I??wB.?_x0002_tt??I?Kx+i82_x0007_?_x0011_&amp;??Z??_x0003_?Xr(T???Q?BN?Z_x001f_?c?:??????+5xE?Pf????f?]65??_x0016_????&lt;?_x0005__x0017_#;???d?Q??|???P??_x0014_?-_x0001_z??????????[i????_x0012_??l??`?%_x001b__x0019_?_x0004_????r?_x0013__x0001_?;"?????B ???V?&gt;_x0011_p?t???u_x0006__x001e_?_x000e_???[_Zs_x0003_??#??z_x001e_??u?????????ppc?]
_x0011_C?S?k?|???4?r??]???_x0001_K???????}_x0011_???bL-[R_x0013_
}K_x001c_???,???u#?W_x0017_?&lt;Z]zr`us?_x001b_???_x0002_/6?,???_x0003_^0?_x001b_??????_x0008_g_x001a_}??}Z_x0010_???T?H??M???KC???Go????B_x001a_&lt;???_x0001_???IA????)_x0011_???????T?)_x001b_`@???-k???_x0003_???xZ??-???????_x0008_???_x0016_?????S+?6_x0013_??b?b[????h?F?n?;M-(B???RQ???Zn?_x0001_K??d=_x0007_???_x0017_??'x(^&amp;??_x001f_;??????P???_?K??:[??_x0007_?(_x0001_?[%€?k??_x0005_W??=c??(n'BON?"f7_x001e_Y??i??+??
0?gI?G|????_????]_x001d_v?_x0013_???s???7??Q?^_x001e_???K_x0005_BPp_x000f_??(?]_x0006_??_x0012__x0017_p?=q%]??_x0017_|_x0005_`f?_x0001_3Lq?????C+_??6?|_x0010__x0011_J?j?????d?????^z?_x000c_€?_x0014__x0002_+?*_x0002_o?*_x0001_^Qh???_x0007_?M?G?B?9`?_x001e_&gt;?/@?I???~ ?????wL#?</vt:lpstr>
      <vt:lpstr>_x0013_?_x0012__x0005_? ??+?+??c_???_x0016_??'?3$#????}???|?_x0008_??_x0001_8_x001e_~?????~?c~??|? .!0?7A_x0012_?O?f?2s??7?_x001c_&lt;0s60Q1Rf`?:?6@?3?_x0013_._x001b_ Ug_x0003_V?WfN]_x001f_?_x001c_(3g_x0003_?_x0018_?V?8_x001b_x.g_x0014_ _x001b_x?L?o_x001c_???=l??*^+_x0003_A?&lt;l??_x001a_??_x0002_?}??_x0007_??|?_x000c_??  ?y/Qb?_x0008_???J????'_x0003_?c\4_x0010_?7?_x0004_N????H?_x0002_?n?_x0001_??_x0014_?r?1p?._x0007_?$o?9???????_x0007_?J?????q_x0003_?2B???7_x0010_?_x0019_?sb?F???7?_x0007_d?&gt;?n???I????O?D????{[?_x0006_? _x0007_???_x0013_M_x000e_d?Gi??a]L?b.???_x001a_??4???@???R?-?N????\?_x001f_Y?C??k_x0004_? Y???E???v???? ?_x000c_Y#??e_x0005_ _x000e_?e?_x001d_?_x0019_€4D??_x001f__x0019_ ?v_x001c_o?N_x0007_0d??????i?P?J_x0003_ y?</vt:lpstr>
      <vt:lpstr>??_z??l[?_x0008_?€?W7p?UD?e&lt;0?_x0004_?_x000c_A??&amp;@f?&gt;p????Pq?0^?.?G_x0003_?A???7PUMo@_x0012_??dJ0???_x001e_???B?t_x0003_?_x0016_k?%?[??_x0018_?:_x0016_|t ???_x0010__x0001_??_x001c_J?(_x001f_?%??????.?y??_x001b__x0018_????j???x?NeZm)m?_x0015_S???_x0013_RU???bq?€?4??V_x001b_???X
?2^_x0006__x0008_?n_x0003__x0015_?????@???_x0004_-_x0001_???1f?€??w_x0003_???_x000e_?w_x0003_?Mo`??xk_x001f__x0001_???U??n[_x001f_?C???@Q?????F?_x0006_??&lt;???&amp;_x001b_P3!fz??_x0006_??&lt;1??*?_x0003_??Xe??_x0006__x001e_?R1_x0010__x001b_@JRln;_:?}?:???nm?x_x0011__x0002_?M_x0014_???w&gt;??????_x0006_p?D?F(ba?_x0019_?_x0015__x0015__x0003_?_x0013__x000f_@_x001e_wo?4????_x0004_??o??_x0013_P_x000f_Ww_x0003_???H??1?????eS_x0018__x0010_C?$€?_x0013_'`?? ,_x0013_C'_x001e_?S???_x0004_??2pP??HO_x0002_?M_x0018_(??_x000c_??_x0014_zd? ?j_x0001_4}?_x0017_?v?_x000c__x0008_9-_x0003_????N??,]b_x0002_t?_x0001_t]?t??_x0001_?:?@nY`w-7P?M_x0002_hmf?howO7???_x0002__x0018_u?G+€?lD???_x001a_</vt:lpstr>
      <vt:lpstr>_x0006_??l?H_x0017_*q_x001e_??F????_x001c_i&lt;n?}zU????o_x0016_??7C????R3P??_x0002_??S_x0002_??_x0019_??.?????o_x0016_€FC??zS?????H€?k???_x001f__x001a_?_x0016_J"???Ib?_x0007_l??/tq_x0008_@4?^??ic_x0012__x0004_\?????_x0002_???_x0018_Kq?X%??XL?tq?? ??9?????pV</vt:lpstr>
      <vt:lpstr>?C?]N??? ?????I?????&lt;?y?_x0011_``@#L;??j_x0015_(";????\?PI??yg`N???D?RE?p8_x001a_? z;??)vW?_x0001__x000c_}{3_x000e_?t?|l??V?_x000c_?R/;L_x0012_T}X???_x0006_*?9??0?j`??n_U-??[I?_x000c_6????S??o_x000f_Y?jVZ?_x0014__x0013_??pt?_x000c_(???''?wv?_x0003_8???\??7Y,_x001a_?H`_x001c_e??Qv ?- ???_x001c__x0003_G?1 ???'Ba??._x0006_??_x0012__x0003__x0005_?v?????j??_x0005_N_x000c__x001c_#?@O_x0013_??n??$€G_x001e_??_x0002_?)_x000e_@?6?_x0005_????+^?$ @????_x0015_?]_?8?
????????_x0016_?"d_x0006_??f?b?&lt;_x000c_???x??9??V?x$Y???
|?9u???2_x0006_Nv/_x0001_??_x001d_E??26H*???v?????_x001f_K???_x0002_N???{?_x0017_?sO??2PS~???_x000c_\#???)??
\?_^)??l??_x0008_=?L@?L?S???eQk_x0012_?O??#c??z?e???d0r??6?un?_x0008_?B????/b?_x0006_w_P?p??&gt;?].\$+??Weu_x0015_????T?;sV????Te_x001f__x0005_?i?jWS9?kX_x001a__x0005_?~????cx</vt:lpstr>
      <vt:lpstr>.?i)??|Z??? 
?Z?????vFa??~??&lt;??)o!?k5??F5??\C?;Q??zh;?C)?&gt;?_x0007_M+?????????gK?_x0006_???_x0010_?^?_x0006_??5???h!iRU_x0017_??}.??}*?Q_x0019_&gt;?_x0002_S?_x0018_U?(.?N?m?_$|J??_x0016_r???_x0014_??-? ?)? +?&gt;q
?Q_x0016_?+??p_x000e_?@??A#?j&lt;?
B^4???_x0004_2J???_x0008_??&gt;1?_x0004_`?_x0001_?=???'??0n??0??1_x0006_??Gp???{???!?H?_x0014_????????X_x001b_1?7_???_x0016_c?H\?w_x0002__x0016_e?&lt;?_x0017_??C4_x0019_???d`_x000e_?
1O??_x0001__x0003_??8&gt;?w_x0017__x0012_y_x0007_????€w_x0014__x0004_ p??"_x0004_?S??@?
?_x0011_XVAD_x0002_1??J??U??_x001f_??r???;cL????I?L)??XVJC#b?^!E\._x0007_???T6b?_x0005_P{_x0006_??)?????_x0010__x001b_?j_x0006__x001e_??Oz????_x0014_p??_x001a_u???]?f&gt;??L,?s?€b?_x0014_7F_x000c_z?O_x0008_#B???o&amp;? ????s??)S?_x0010__x0014_B??€??A_x0018_4??]_x0013_?M??_x0010_???r???7a_x0011_??S?uE[2€????%1f x}_x0002__??y?_x0017_???L???S?w?~_x001f__x001c_^~????n?^?&lt;X???V?^-o??_x001e_?@l_x0002_??^%_x0003_????????bc?[?????????_x001d_ _x000e_?+???_x0019_N@P__x0001_??_x0007_?G8p???'_x0007_????m?????2?T&gt;??,3?_x0016_?;?.€8??_x0007_???????€_x0011_rM_x0005_???q(_x001c_?aD?u ?_x0016_?`h5_x0003_??_x0002_?6? €P?Gc??5??1€??0_x0003_??#????S_x0012_q??????S3K_x0006_+n??Ik?$????_x0013_&gt;v?? ,?u??_x0001_c_x001c_?X_x0018_x??_x001e__x000f_€?9|????_x000c_?_x0019_????q&lt;_x0019_?K@?</vt:lpstr>
      <vt:lpstr>?_x0005_??[x?wD&lt;XxK????U?E?_x0002_?'_x0003_?q?i ?_x000c_n?;m?? ???o?????~\$y?????%?Qc?????q&gt;??pX??_x0006_?_x0015_t[???O?_x0016_?{???
z-;????0?lWNj/?'p???
_x0007_???_x0001__x0010_?-????_x000f_Z+~?!\~?m#(?8???Uz_x001a_8??????_x0016_?D?q???l???_x001c_?_x001c_??_x0016_?????????€_x0005_QM,2?,De_x0011_?!n?0</vt:lpstr>
      <vt:lpstr>??_x0017_`T?v(A)?;_x0004_]?_x0005_??"??2???_x0005_??G-???!?_x0001_?</vt:lpstr>
      <vt:lpstr>j?e!?Pn???'???????C??x)M??fPv#?_x0006_e7??z??_x001c_??{??_x001a_?G0??????Y ?0??E?h6??_x001b_O8?O? Gz?_x0013_X?5_x001a_182Z??V*j??_x0003_?$??_x0001_{i??h?6_x0003_?7_x0012_kR_x0005_d???z?p_x0008_V/????,U#?_x0006_)?:? qP?O??H????H_x0019_?D?_x0011_3&lt;??#_x000c_]-_x0013_Z_x001e_?+S)?X._x0013__x001a_#?_x0001_p?"???i?C?b?S$j-???]??z:8R??A??/??_x0001_?Tj?*?_x0001_^G???W?_x0002_h??_x001a_???E??_x0015_??^??5S=???_x0001_€?_x001a_?.&gt;?W??j?b?PG?j|oO_x0006_?V?
??S??_?*_x0018__x0014_€???€??v?LK???????_x001e__x0001_???????~v#1N?P_x0012_???b??_x0018_i???_x0008__x0016_??_x0019_???2?_x0005_?#€?????0?????k?? ?€?_x001a_?_x001e_?3|?€?(?Jb?:?(?G?_x0012_d???|? 0_x0019_??9O A_x0011_M*?[?_x0003__x001a_???????_x000c_?_x0017_??L_x0001_+?#)8a_??b/X???_x0005_??y?V???&amp;_x000c_`fV?? _x0003_??l_x0005_???_x001a_?fS??_x0003_x@s|Q?c&lt;_x0012_?q_x0003__x001d__x0007_?M_x0003_'?x_x001d__x0019__x0010_P__x0002_?Km_x0007_s???_x0010_P???_x001c_#_x0006_???_x000c_BH_x001d_@_x001f_y? ????9#?_x0006_??@-?5?%??Dz*z?_x001f_K_x0003_eO&lt;?? ?4?%???? ????_x0018_??4_x001d_???j?]_x0007_? K??_x0018_?t?I_?_x001a_??_x0016_q?E??&gt;?????K?_x0002_%????€_x0004_?1???????(???&gt;? T</vt:lpstr>
      <vt:lpstr>??_x0011_?_x001a_d1?0?!(TD?_x0004_,C?~?jU?y??`?_x001f_h?Q??;Q???KS?_x000e_dw?X?H?:t?????X???g|?S8?k\??_x0014__x0017_??Ze??`???????l??N?R?^??_x000e_??+u?E_x0018_w???7??O????~?Nw""n???u_x000e_??????'J???'???'(???I?9??TG?j!?o????O</vt:lpstr>
      <vt:lpstr>? ??D)J?????c????????B}??^????p?S_x0014_??N?|?(??J?(????Q?lwj?\??|=??
??? ??&lt;k]????g_x001d_
€?93_x0003_A??_x0015_]?+?%^??,_x0003_? ?s?_x0008_,?r?],?r??,._x0013_;?;??_x000c__x0017_???f?m-nJ;,??m</vt:lpstr>
      <vt:lpstr>&lt; ?w?N???H1(?L??p?J9?_x0011_&amp;??j9??_x001c_?
?i_x000e_??_x0019_9??n?C???/W?_x0019_????</vt:lpstr>
      <vt:lpstr>8S??$J??$???? G)_??QP@qz??? _x0005_*O?F???_x0004__x001a_S??RF??Ck&lt;_x001c_'G_x0019__x000f_??*4??Sb?g??Y????0_x0016_?_x0013_o?4??)?_x0013_????8?w_x0003_C?_x001e_?T ?8C???+F3h?K??9_x000f_??*???jn????U??Y??c?%v:?1???e????YwgX_x001b_??9??_x0010_??1???????&lt;os2_x0012_??_x0017_?_x0012_????"??=c? _x0013_q??????9g??U? _x0014_?K?_x0005_?p????_x0002_??QQ?-D-S: Q?_x001c_??????_x0004_?oK&gt;?2b?_x001e_Ge?_x0004_?M?ers????_x0016_??&amp;???{G??2`??v|v????'_x0006_?_x0012_^?_x001e_G?_x0003_???N)??I?6{tS?4.v???(rJo!?P?,?7j?_x0017_Q??? ???d_x0015_rF????O??_x0012_?+?(???v?py_x0011_I?O???_x0005_E_x000e_L????5_x0017__x0014_9???'~y?^-??kX_x0019_?8?? h???w?P5_x0003_?:I????C?b_x0002_?N?RQ?X22_x0011_????_x0001_??_x0013_?\`?$@?&gt;_x0019_X?W?,&lt;??0`J???€{P? ^K_x0002_??F€?C??j??_x000c_?_x0016_W$Z?5Nc}??_x0003_QX???g`</vt:lpstr>
      <vt:lpstr>_x001e_?????_x0015_Vb??V^$_x0008_?_x0012_?@O???r?4~j_x0006_Nu??G?_x0002_?e_x0001_?????2_x0006_J{2????+_x0011_@????c?
"_x001e_p€?7A_x001d_)€???yD???_x0013_5?~
????s?</vt:lpstr>
      <vt:lpstr>????_x001f_d??xu_x0010_?_x0007__x001a__x000e_???_x000e_??_x001d__x0018_???</vt:lpstr>
      <vt:lpstr>v?V?d_x001f_??^o?_x001b_^sx?_x0001_??_x0001_x?_x0001_??_x000f_?_x001d__x0011_A_x0011_yE_x001c_??-??_x0006_Zd??0??mp??bl_x0006__x0010_?G_x0008_m???_x000c__x0003_B?P&amp;~? _x0003_e?t??Y2??E??_x0012_??/?XW??????_x0010_u????k_x0019_?cOV??????????_x0004_? _x0017_Q??2?Uq?2_x0014_???T`?{??;????OY9
t
/?{E?
X^?Be?????_x001f_U?(?5?j_x0007_?hj??\G?Z??J?1k\?C?_x000e_d€??Y?_x000e_??(????_x0017_&amp;P?p??Nw?H'
?QW?z?</vt:lpstr>
      <vt:lpstr>~6?8_x001a_?Kk^?4??_x0017_&lt;ou2?H?r€[??Fz+K!??(?F?_x0015_????????HJ?D??_x001e_ +_x0008_??_x001c_%c?????????Q???u?_x0017_?x?&lt;??(?G?_x001c_%??i_x0004_E?`&gt;??oW?_x0004_1@gn???#?????'?8r~{T???_x0016_?&amp;?R?????_x0004_?Y_x0011_ ]??????)?L?^_x0019_???_x0013_?z??_x0006_`wpQ?_x0006_J??f? ?_x001d_???_x000f_; P_x0006_?V4€???????_A-?8??#?_x000e_??_x001f__x001b_?M`{L??|????{(F+~?6 _x0005_l??t?_x000e_6??X?</vt:lpstr>
      <vt:lpstr>????????_x000e_?:???????/,??~?6??~}??M;GDb? U?????p???DBo?IB??P??S$uJ?!?T??_x0006_???C?_x001c_???_x0011_B?_x0006_?
_x0007_+??&lt;??????dMz?_x000e_
 @F?_x001e_??_x0012_^?_x0008_K?(~@?_x0003_?_x001a_!?'€'_x001f_+??_x0007_????`?_x0004_?&amp;?+D?_x0007_??dy??????}??/?_x000f_?_x000f_???sq??W???#??+`=??&gt;?|?+]Gd_x000f_?_x0014__x0010_?'?Aq u??}_x0013_?)??!?c?_x001f_??N??K?q??_x0007_A&gt;_x0019_?q??^~??_x0018_?;??^9??S??????m???4_x0001_??_x0003_??_x0003_d?
?x?_x0004_?f?;?z?:??+????X??V?g[??3BRl??a??4?g_??_x0011__x0006_v??[????
_x0010_??WF??_*iT???_x001b_??? H???m * ?.?|_x001f_€?_x0001_??? rzH_x0010__x0011_?_x0019_?bfO?=_x0005_?H?&lt;_x000f_?H_x001b_&lt;??H_x001b_???_x0015_[2b?_x0001_?rp?j}????_x0017_L?IA_x0015_-7)?_x0013_?j??AW'?_x0002_??_x0014_m?()?&gt;[???__x0007_b;????}?_x001d_????x??_x0018_??"v?f??wd_x0015_U,?g?=o
???c?I????`}???€?'_x0014_??w=:0??./-.?_x0017_?????|??~_x0001_?TqLL??S_x001f_??_x0001_???Zeb??m-b????^H[_??T_x0014_?_x001d_K3?]P^il???Qg?n?????#???Ce????#?U1????Hb??&lt;?_x001b_??}?G)_x0005_?H'T?_x0014_??_x0014_C&gt;?_x0006_t? ?????&lt;?_x0004_?_x0008_???????_x0018_?h?? _x0013_??2?_x000e_?~???r???_x0004_?_x001b_H26?(I???$??"&lt;????R?&gt;oW?_x0006_y_x001f_K??'?_x0017__x0008_}_x0005__x001d_x???:???T#tM???€?.7_x001b_??Y-?#??!]%?.??b????_x0006_D?{&lt;????Z'??*&amp; ?_x001f_ ?????bM?_x000c_c?
?&lt;y_x000c_??g?YR` [K%_x0019_??_x0008_{M€, _x0007_?Y???r:GUp??-*_x0010_?????:C_x0017_= ?????4_x001b_?[??l?_x000e__x000c_?????*}_x0011_&gt;??€??_x001a_2l??6\0!????</vt:lpstr>
      <vt:lpstr>?u??u?&gt;~??f?38€_x0003_x?y_x001b_??_x0002_?g_x001c_bnV?r_x0003_??_x001c_r??gz?E?E€??_x0001_q&lt;_x0002_x*E?_x0001_??C2^?_x0018_??h??m&lt;?_x0003_I?z_x0019_?_x0008_2MdG?I?2?^??.^n(?j????W??P_x0001_n?*??8?xU: ???C??q?1
p?/}?y?RAB???T_x0007_"7???????K?g44??_x0001_$??3?%??7_x001a_?r??_x001a_?]?;????_x000e_??y?_x0013_?p??</vt:lpstr>
      <vt:lpstr>!?_x001a__x0010__x000e_?_x000e_?_x0019_~?74??_x0005_@_x0001__x0007_V??i??_x001d_?|?€_x0017_39?d?_x000e_&lt;h?gP'?NS2_x001c_-?O?_x001b_??&amp;??b?e4|_x0013_?h_x0015_???t._Yd'?R#%?7%Yd?K?;??W5???_x0016_&amp;Ekqg?_x0013_?nv:?_x000f_g_x000f__x0012_?€?_x0011_????_x0004_r??E€?g_x0017__x0011_I|v_x0011_???_x0015__x0013_?? ?P?_x000e_Z?!???_x000f_ ?XAb?_x001c_kP???.!???_x000e_??&gt;_x0011_J??</vt:lpstr>
      <vt:lpstr>5?$&amp;vG???2BV_x001d_YhH?&amp;??Y]E?"+???f?????h?b??w_x0016_Y?_x0005_?2L6_x001a_X??v_x0006_{??4a?'_x001b_/??f{?_x0015_???a?){?????_x0019_???e?rn??X???_x001e_Zk?_x001e_d?7[?,???_x0001_;???d?-_x0006_??U?????_x0015_?l~E???i??????8d_x0001_.??_x0001_?v?:u?c_???_x0005_?o??,?" )?*?w??8?m&lt;`_x0012_d9._x0003_O??6? ???2_x001a_?k+?)O+?TX?y?`i?$ 7?????q/?4T??mW??_x0017_?W)_x0008_???=h?d?&amp;????~aW????+??C?????( H????_x0006_?E?Xi_x0015_E_x0013_??Pt??_x0004_??_x001b_&amp;sX_x0001_"?X_x001a_?U_x0015_?PVf?d1??/€z_x0019__x0008_?mL_x0005_? ?jG?q_x0003__x000e_*?c?oU_x0016_S-???4???\_x0005_n????B?j?_x0005_?"?X??_x0015_8?-B?????4i?*_x0015_??Jl_x0005_?nG ??_x0001_??o?H&gt;??_x0006_v&lt;7ME?v?????qCU???_x0007_??^i#P?701?/`_???I??x??V`?_x0004_</vt:lpstr>
      <vt:lpstr>??_x0008_?Xy?2\&amp;Ch?5e?_x0001_??_x0008_?Y?f??_x001a_???_x0002_/???????_x000c__x001c__??+*?6??????OLL??yqg??+????_x0013__x0013_3011_x0003_??_x001e__x0014_ K</vt:lpstr>
      <vt:lpstr>???P??_x0001_s~??3????
u?_x0003_?1`#4`?????</vt:lpstr>
      <vt:lpstr>8????_x000f__x000e_3?_x0003_??????c&lt;????}??_x001d__x001b_0?V??Q?G?:??_x0006_\}?Pq_x001b_p}??&amp;F??_x0001_??_x000c_Z_x001d_</vt:lpstr>
      <vt:lpstr>8?&lt;X??_x0001_?=9??_x0006_t?K_x001b_???_x001b_?4????l?g?@h_x0016_</vt:lpstr>
      <vt:lpstr>X_x0012_?_x0003_?)Q?W?_x0001_????R???8?_x0018_u_x001c_~_x000f_???Y?_x0013_O?j???h??*?u|c?4&gt;???{?9?Lu???e|?qs~??*?qY ?V???G?e???_x0001__x0003__x000f_???_x001b_?????_x000f__x0013_??
l??Y???????_x0017_p?? ???)?</vt:lpstr>
      <vt:lpstr>P?_x0017_???_x0006_??_x0008_?B5e?5?:?A??+E?_x0001_?r_x0003_??xd7?/??b\?A_x0015_`|???se??V6`_x001b_???
??_x0019_?+???4j_x000c_?|&lt;_x000c_??3?,?_x0006_?x?T??S?€s_x0016__x0013_?)uuL{Nc?_x0006_?_x0006_???1??????_x0005__x0010__x001f_?x?W?????AvE_x0001_???_x0017_?_x0004_?6F??n_x0014_P&lt;?x!_x0007_?_x0003_?F?Y_x0005_?_x0001__x0003_A`:€PHM_x000e_"&amp;???D?J_x0003_?_x0007_?en]8_x0019_??b??_x0006__x0004__x001d_??0&amp;??{F_x0002_M_x001d_????X????*[=???by? 2?N?C?z?_x0018_????~?Y?_x0006_?Q?P+?B_x001d_?W?`?_x000c_G?`R?_x001c_IsI?u$?%e??$_x0016_???h??L?q?#?{??Z?o?
)_x0008_)mdO?|?I??`[9)?d)?ghc+??_x000c_6?$?_x0008_d???I6A{?[_x0018_?x?Ux???</vt:lpstr>
      <vt:lpstr>X6?_x001f_???{6?h_x001f_???Y%???DB?U6c_x0003_??p,?????U?uq}d?S*€?x????)?????z?_x000e_L????3m&lt;€?n_x0013_???O}&gt;G_?9F_??;?2/?J_x0013_/o@o????]/q?e?Z?x?_x0018_?\?u?4???d?_x001d_s??i?N,?_x000e_??=?B?-?_x001d_&gt;??_x001d_?_x001d_?q??P_x0005_????p_x0007__x0015_?_x000c_wP9wG_x0012_?t0_x001b_?m_x0007_A??????]5???0???&gt;UK???c?+??_x0017_??B? _x0011_???)z?N[?[?-%?_???_x0002_?_x001c_???</vt:lpstr>
      <vt:lpstr>???_x0012_?W?U2_x0019_2??y€?_P? 3_x001e_D[??_x0008_?#?????|,??|,??L"???????_x0019__x000f_z ?_x0013_??4?\/!?(?_x0012_r*z ???_x001b_&gt;????_x000c__x0010_?_x0004_??X?`_x0016_ ???v"?X???_x001a_b`*_x0007_??K?*?O€?????Kb??? 3????s]5_x001d_???W????b??2?I??Pv&amp;??`v?_x001f_???k??_x0002_a\????o_x0005_2?d_?b?;_x0011_??);(??]1?_??d/?/G??9j2M????#€Ua???????_x0016_?_x0012_/ 8_x000f_?XwO?_x0014_:?rf&gt;UP?P_x0014_??_x000c_7p?W??_x0003_g?_x001d_??+ K_x0002_?_x0014_??r??u~_x001a_0????)_x0017_???&amp;M??_x0001_?? ??_x001f_??o@?FtJ??G?_x0005_?K_x001b_q
?I_x001b_?'R_x000e_?X?ey?_x001f_?????_x001f_z?ci?%?2?WF???_x0011_??[??X?g??_x001d_K?,_x0012_f,w?eVT9?2m[zhI???3??I_x0001_)I7??%?5?O/?"€l????_x0012_h_x0003__x0018_?b_x001b_?wV_x0012_n_x0001_???????_x0001_?mFM?g_x0016_^s8.??$??_x0018_??j€|X_x0003_Lk??&gt;
?6_x0001_?l???]KtDm????0@?n?(_x0018_o_x0007_???_x0001_?;_x001e_?E_x000f_?????"_x0015_?_?V</vt:lpstr>
      <vt:lpstr>???r*_x001a_??_x001e_e_x0018_?Y??&lt;_x0014_??</vt:lpstr>
      <vt:lpstr>?u???F???4_x0016_?
?[]W_x0006_h?EY??:T</vt:lpstr>
      <vt:lpstr>?.4??\??_x0013_??_x001a_???_x0003_?J?_x000f_*??_x0002_?^?Z???]&gt;????~,????N~??H_x0017__x0002_?Ku,?_x0015_/?_x0008_?lo_x0003_?_x0007__x000f_:Q2$*6??_x0004_?(?_x001f_^_x001e_\O3???_x0003_;?????z?x_x000e__x0001_??|W`?9??O:?`_x0002_~&gt;??? ?oY}"_x001f_??J.?€\t??_ ??/N@??_x001f_@??????"G???;_x0012_??sG?????2???=???????_x0004_?%qv??M€??&lt;?e??'~?q?_x0003_???€_x000e_$?T?j?_x0001_? </vt:lpstr>
      <vt:lpstr>?.?????_x0004_?s4@?"eO_x0011_-_x001c_??(?$Y???!WKGj?_x0006_(?,P???1?e?d_x0005_3Sh???Tg??7_x0003_?_x0018__x0006_?????G^??bH@WG^????"5?_x001c_??X???b??€??_x0004_tc%p?_x000f_x?9f4?€_x0016_????r&amp;_x000f_??_x001b_l???n?r????k??r???+.7}?#??|????{?_x0016_??[??_x000e_7?_x0012_?€_x001e_+o??c??z!e???4?~?_x0019_?4_x0012_?4_x0012_?S'??N?&lt;??O?_x0001_
_x0008__x0003_?)_x0006_(-??]_x001f_??Z????_?Vk???'n?g?X?A??????X?fp_x0005_???;????F_x0018_??~?4b7?9???Q?}?_x0002_??2????????NKp?~?_x0002_?????????€?_x001f_X?F???_x0010_?p???0Z????+?[a_x0018_F??]?%j??3%????_x0016_??k???uYZ????-???_x0016_q_x0017_???piW_x0007__x0015_??_x000f__x000c_??e?]????.????_x0017__x0006_?? ?@??+????Q,??*_x0013_p??p1?Qe??</vt:lpstr>
      <vt:lpstr>???8[_x0011_?e?r????Dr_x0001_???q?5???9? r?7?|ksGz€???&gt;"?~?[????xR?iz?\???-W??C?????u5nz?\??&gt;7_x0017__x0001_???U???s?q:_x0002_]???C?3_x000f_w??5??t?tz(]??NM?{_?Z???{?5???u_x0015_z:N]???SW??8?][ F??u? [_x001c_-$??_x001f_
??_x000f__x0002_+??_x0015__x0003_????_x0004_K???_x0005_????F_x0004_X???c?4???1?l???????????0,_x0013_iP?rgt?Q???_x0003_???_x0014_???Y$x?]u???_x0007_??X?_x0007_?_x0002_]A?_x0016_?%Ba?_x0019_?8`D??!&gt;??W?v???-$BrA*Wp14??U????€?6_x0006_??]?#???"??v{d?4x:AnoA?H?_x0015_?&amp;????;._x001a_/?_x0014_?_x0008_???_x001f_??_x0011_|?H?Rl5&lt;p??W?n~?????????yR??6?_x0017_?????_x0015_?m??%?k?"??_x0014_???*#_x0010_Z^?^??????q??}?r?g?(W??]?Cn??!]?9?t?+Gky??P????_x0011_?tS????p&lt;?_x0003__x0012_c?ng????otYA?i_x001a_??????:?? ?R????_x0007_?_x001d_??? d?L???Lp????k(E?4_x0006__x0005_??? +V?_x0019_???_x0005_??v-Y??????y????_x0004_,_x001d_o??,??????b`?_x0006_?????]U??D??_x000c_?^hc?_x001e_')????@?? ?.??$|???????W?_x0011_?????^??y??#k_x001f_?h?[/?_x001b_M&lt;?~?dT???_x001d_???;?g?c_x000f_??Px|)PV?_x0004_?'w_x0001_???^????????U???#?i?^?^?????8c??????k?2??_x001a_??u?_x000f_?F uT
0?zEaF_x0018_?(??M0J7</vt:lpstr>
      <vt:lpstr>????????U?_x001b_?/?+_x0003_j?_x001a_c?R&gt;_x0016_?
???`???&gt;_x0018_i_x001c_??_x0005_c}???=a??_x0016_?M#?$??"_x0017_?_x0013_?'?_x001f_?€??_x0003_?&amp;???????_x0003_G?^! ?W??|V?v_x0007_??_x0002_?oA+?^
B_x0003_f?d??"???_x000c_??_x000e__x001c__x0019_???\,?_x0004_F???_x0002_j'p&gt;G_x0007_??€w?#q2?_x0008_@?X???_x0017_10s.pY?q?N</vt:lpstr>
      <vt:lpstr>???_x0006_?_x0013_???|?_x0017_???_x000f_?4???X??|r??_x001b_P?J?U??r#(??[%]?????4??1?|??r???_?G??b€n?&lt;?_x0015_Xg?_x0002_?q??`B_x0003__x001d_?_x0006_.???'O???Y????????-u?_x0008_??_x000c_?IY?_x001c_K_x0004_?D</vt:lpstr>
      <vt:lpstr>?-_x0003_tq_x001b_? ??3?7_x0001_9?)$_x001d__x001d_3p?!_x0011_???E_x0003_?x_x001d__x0004__x0018_.?l?F5@W#???g ?Cj€?G^ ?=_x001a_????{??_x0019_P ?%????U_x0007_?M?_x0014_?I_I????_x000c_???_x0013_???_x0003_??_x001f_)?_x0004_n?? ??e?????0???|??.????o????_x0011_?
?]?q??\R_x000e_?U_x001a_p? ?_x000f_?I _x0004_??  _x0019_?_x0002_??????]_?_x0010__x0004_l??_x0005_??Q_x001c_??_x0010_?C?????98???_x0012_Nn!? ?_x0007_??T?7??z?_x0007__x0015_N?8]O_x0010_(??_x0015__x0001_???P*?v ?Jk_x001d__x0001_?_x0004_?q_x0015_&gt;!ei_x0007_??€?/?#???_x000f_??_x000e_D{??_x0010_????€G????u?7?_eS._x0001_^?????_x0003_?n?_x000c_??'€?^??a@_x001a__?_x0002_(oB??4G?
?m%@Wn???
)[UCSSRAT.,???v???\?_x0006_?????8?_x0017_?_x0017_??I?WS?</vt:lpstr>
      <vt:lpstr>&lt;??U_x0015_?s?8|??_x0008_A_x000c_[_x000e_h?T,</vt:lpstr>
      <vt:lpstr>?=????q:?_x0010_(??_x000c_?_QzC?__x0011_Y)m__x0005_??_x0003__x001f__x0015_F??_x0013_????</vt:lpstr>
      <vt:lpstr>€#?p_x0005__x001e_??_x0010_8_x0015__x001f__x0002_3#?_x001c__x001a_?h?}?_x001a_?
AE€?4?5???</vt:lpstr>
      <vt:lpstr>_x0017_??.R_x0004_v??Z-???V???~}"?"??_x0017_p??X????0?g?!"?U?w??v?3?7??M?-Br??}?_x0013_;???2_x0013_??/?a? ?(????y??G?mf??8?_x0005_L??Fg?_@? ?_&lt;??X_x0016_??€?!n?Y^??}k?j?A_x0002_?????? ??x?_x0005_$?_x0004_??????????d??</vt:lpstr>
      <vt:lpstr>???A??DW_x0004_???????????#6_x0002_?_x001f_:B???0??_x000e_?h_x000e_???_x0001_??_x0018_?/]?_x0005_???j??????????????_x0002_??_x001f_(??_x0005_dyv</vt:lpstr>
      <vt:lpstr>w?z?_x0015_W?{?Ia?x?????_x0007_?BF??U_x001e_???????B?h _x0013_?_x001d_/d!_x0010__x0013_?????#+?8H?tw?5Y*$"?o????;_x0010_??/€a?_x0002_??#????;??88?_x0012_&amp;????A_x0014_ ds:??1_x0003_€5N?\b???_x000c_?W%??]???*?`f_x0013_k??s?X??!?'?3??$_x0005_V_x0014_?2?G~? .?P???A????_x0011_bK????_x0011_?9?_x0019_g?8_x0014_?0??e+L?`_x0005_???x?W??_?hf)_x000c_36X,C?_x000e_V?0???Y?
ae_x0016_?FX?#i%??a? ??????,A]_x0019_?</vt:lpstr>
      <vt:lpstr>?U?^?_x001b__x0012__x0005_???J_x0014__x0016_1??uY?_x001f_???_x0016_?c??d_x0007_?&amp;_x001b_??_x0010_W_x0003_.?tF~?_x0005__x001a__x000f_-I?H1??ET???e)?0RD?ac:??"zx/?_x000f_?_Y???!_x0014_1???a?Oc_x001d_4_x0013_??v.???_x0015__x001b_??_x0005_??u;P??,'Vp3_x000f_?E??`c?8S?XY.?}??_x0011_j?_x0005_??u;P??|??_x0014_?Ji E_x0010_?K[3_x0014_??,$/??3 ,???_x0005_??9??3q,t8p??? ???
??=??F ??S ll_x0001_g_x0002__x001b__x001b_?_x0005_€Eg???C?E_x000f_</vt:lpstr>
      <vt:lpstr>?B_x001b_????09????a_x0003_?x?K</vt:lpstr>
      <vt:lpstr>?P??_x0003_?`_x0015_x?_x0007_?e?_x0001__x000e_\_x0003_??_x0003_q?7`1?*??xWf_x0008_?~c_x0003_??c_x0003_??i???f?&gt;_x0014_?l@0?
€2?_x001d_?d</vt:lpstr>
      <vt:lpstr>| 
WF?_x0015_?_x0003_&lt;???_x0001_?????_x001b_???_x001d_x?seK?s_x0005_4_x001b_???1V#?_x000e_?Fg_x0001_?u?6``5??`_x0013_?_x0006__x001c_?l_x0001_?_x001a__x0006_??_x000f_LL???_x0005_4?b?_x0012_Xew?x?j_x0018_81?W]5&amp;&amp;o???</vt:lpstr>
      <vt:lpstr>??|_x0002_??€?y:pmg_x0007_&amp;&amp;o??q#€??m&lt;??_x0003_?????M?_x0005_?_x001b_?????D_x0003_v????????u</vt:lpstr>
      <vt:lpstr>???@x???Y???d %?_x001b_?`?_x0006_^?-_x001b_5??G_x0003_?_x001a__x001e__x001f_???s?W?z=?_x0003_7?fx???ucJ aI?_x0006_?Y??????_?]?????€ S??`h_x0005_?€???€g_x0014_???_x0005_
€?_x0004_V??}?J_x001b_?_x0018_4`?\</vt:lpstr>
      <vt:lpstr>_x001c_?k?E[?_x0012_?8?m;???F_x001a_?`j??</vt:lpstr>
      <vt:lpstr>?_x001b_
€_x0016__x0010_V??L?
*?J4?hi_x001a_?La???+_x001a_p?????{V??_x001d_?_x0018_?_x0015_8?&gt;_x0005_??_x0018_?????_x0005_???_x0001_??5?z_x0019__x0008_g???k?b?_x0005_??</vt:lpstr>
      <vt:lpstr>(???_x0016_??_x0017_???x?`9&lt;?zyn\b_x0003__x001b_??\_x001f_??_x0002_??_x0003_|???|?</vt:lpstr>
      <vt:lpstr>_x0018_}|a5_x000c_?o{???_x0015_8?_x001a__x0006_?{~_x0001_??~_x001a_X</vt:lpstr>
      <vt:lpstr>_x0003_??c????:m_x0006_x_x001e_</vt:lpstr>
      <vt:lpstr>?????!_x0001_??IP_x0014_`?_x0013_,Yc`??2@ye)???f+M???$?_x0010_40?*?,G</vt:lpstr>
      <vt:lpstr>\g_x0015_???_x0005_??_x000c_P?[?"w+?h?S?3??
?????L_x0003_0??_x0012_pU??_x0001_?I_x0001_F?\???_x0002__x0003_?1o&amp;^?_x0006_???\f?? 0?}???€??1??_x0002_???_x000f_??_x000c_PW2pC?H_x001d_D?????2@?,?_x001a_?l_x0006_??
}?&gt;?????0?a??_Q??LL.?6j?_x0015_8?*??X_x000f_?%UE??uL???</vt:lpstr>
      <vt:lpstr>Sqk?_x0017_Sq'Vz?_x000c_???_x0015_?iR_x001a_??i€vj????_x0017_??????\€}t`??%€&amp;x_x0001_h??A?;??v~???_x0004__x0018_???v`k??NS</vt:lpstr>
      <vt:lpstr>?my?h3p?&gt;???w???;G_/t???_x000e_??i?!4@_x001f_b_x0001_??_x0006_?v4pv_x0007_?&lt;?_x0006_?????? z?_x0013_@[?_x0006_&lt;&lt;]#]???_x001a_??_x000f_?^X_x0003_??w?l&gt;|yz 0?&gt;A??_x0001_:?3.€?Q_x0005_?O?_x0003_?F_x0001_??O _x0003_'g?_x0007__x0006_?_x000f__x0014_`TWI?_x0012_*?}'_x0011_?€&gt;?_x0001__x001c__x0006_(*???c&gt;_x001f_`?q?j??_x0013_???t_x0003__x0019__x0018_????_x0019__x0003_{?_x0003__x0019_?B@???_x001e__x0018_?g?[2jT?s?%_x001c__x001c_?2?Cd
^e_x0010_</vt:lpstr>
      <vt:lpstr>??
?xW???Q?_x0001_T_x000f_
?Um2J?4_x000f_</vt:lpstr>
      <vt:lpstr>?p?1?X??p????_x0017_o????_x0016__x0007_??????eM:?_x0006_6h_x0007_??????_x001f_DK??_x0007_ol?_x000e_L_x0004_Xi$d_x0010_RvE??`5_x0018_X??L_x0013_?_x000f_k?qT_x000f__x000e_C????_?FU?i?fd?1l?-+An_x0006_?_x001d__x0006_g?Y?_x0001_?%k???C"c?_x000e_?? ??jd`?_x0001_|??7??/?_x0004_H_x001b_`???_x0003_??MV@[?Px?????!?M??</vt:lpstr>
      <vt:lpstr>??_x0006_?0??*?</vt:lpstr>
      <vt:lpstr>?0???_x0017_u4?</vt:lpstr>
      <vt:lpstr>?????E_x0005_)?_x0015_pG_x001a_??E_x0015__x000c_?bf?q??_x0017_Sq??1??D??_x0008_zP#?$? r_x0013_?K?"db_x0012_:Z_x0015_*_x0013_yH???L?J??Q`?_x001c_? _x0005__x0016_L?Z_x000c_*3?H?2?????_x001f_[\?JA{P??_x0007_0km_x0011_?*??F *?iH?Ya?????_x000c_???|??V?2_x001d_??@2?L,\$?BV?(?e?#???P_x0012_0???F?0??_x001c_??????_x0014_?'y?????i_x0006_)???tJ_x0006_???8????_x0017_O5+????_x001a_kd??_x0015_???|???%????_x0003_??L??Q??_x0016_?v?v]F??^?Q_x0010__x0019_8?(€P?x??_x0017_p?F??????&gt;??M???E?v%_x0005_??+_x0007_?d_x0012_???Y9?_x000c_o?J_x0010_I|?- _x0001_3?_x0017_??P?9??_x0017_0?
_T???k??(????mO6?S\? ?.??p??e5??.4~lG?!??????7k_x001f_???
???opZ????/?z??R0?BC%_x0013_S?hC???? ????!??|? ????E??:*?F?O_x0001_???BV5NR_x000c_??b?gUT1%?N|?v_x0015_VI?/?|?_x000f__x0012_#I~U?_x0016_v????KG_x001c_?$??2??WI???D?O6?_x0004__x001e_?:ID6???Lz??j????I~M?|r_%????? N=?}??b??_x000c_??????0??W] ?_x0007_?_x001f_?\??r?lU??T-??gk3??S_x0019__x0011_??M&lt;}???j?;???_x0018_?S5??&lt;?r????2?AK5?_x001d_?t??q?_x0017_f;???l_|?6~??~e</vt:lpstr>
      <vt:lpstr>?Tv_x0001_/??E7_x0004_m?%?hG_x0014_u_x0012__x001d_?]F,D?&gt;?_x0006_
_x0003_?_x0010_?a_x0012__x0015_B&gt;?(k???\_x0001_???_x0019_?4_x0008_? ??t?5??V?i???O??_x0001_'????_x001b__x000c_j??4????_x0015_????? v?,_x0013__x0005_?|?uB??_x0013__x0005_??i???2s€&gt;?_x0006_???6_x0010__x001d_K_x0005_€???_x0001_?Im??^9?€??_x000e_?w???4k@??"?aTO\_x0003_n?8_x0018_xF?h?w?(?)???TR?Q?Zi_x0014_??~?_x000e_0???sRG?Lh?_x0003_s?????^??_x0013_?????5?"?????'Z?_x001d__x0006_&lt;31?M?&gt;&gt;?_x000c_S&lt;Rx?GC?mcT_x0019_????c2Y?€???
_x000c_???_x001d_&gt;_x001b_?d2:U??:K?J?w??_x0003__x0013__x0019_&amp;_x0006_VP?_x0001_??I€??
_x000c_L???Re2z'gR_x0006_?*pa._x0006_????_x000c_!z?`_x001e_9|1?6m?_x001b_.??o(?}???_x0002_c????:_x001a_?m?_x0017_{?_x0007_??}?? ??_x001d_??y?.???&lt;`??_x0006_?vh}&gt;|h_?5?????_x001b_SK??ck?l?E??c&lt;??t_x0016_Z8Q?_x0018_???'???
\]&amp;??^_x0001_J8_x0003_;?w???f????4A??????(?????W B?</vt:lpstr>
      <vt:lpstr>8???(o????_x0017__x0008_B??Fyq???????]?0?/9?0???(/??_x0008_F???_????(??.=_?o??uO????b_x0003_f?_x0018_t??N??b_x0003_xw_x0017_?+*??S??B``?l???]????€QU.?)_x0015_?sv??b?z_x001c_??
_x001c_?_x0005_</vt:lpstr>
      <vt:lpstr>?G????f???jq}5k??_x0001_???+ZU_x000c_B_x0004_????XT12_x0011_z*f(MF_x001b_??4_x0015_[WfgZ?i?ni??o{??&amp;????6?a_x001c_??G_x001c_??_x0005_ho?q@???_x0005_??v&gt;????_x0002_?????? = s]g?G"_C?_x0003_?wB^?_x0015_?*^??2?_x0002_Xg?5 ?GbO??U??_x0006_??_x0019_?? ?a????R_x0002_?g???_x000c_??p??e =Rr_x000e_1?"??]X/j-?????(?_x0001_?_x001e_)y?_x0018_?S??h2?*Q????7_x0004_???C~wq??of?_x001e__x001d_k????M_x000e_C???a???&gt;H:???????NF??
?GQ_x0015_H?+i_x000f_,=??b??R?u?p???gTW1????d?_x0004_???;V?&amp;_x0003_t??=[???6GiX??_x0005_kPA?T??o=?\??g?k_x0004_?_x001a_@w?/0?
_x0014_?D?J?_x0007_??_x0012_#`L?q_x001f_D?JEmE_x0011_??_x000c_??G?_x0008__x0004_901_x0011_???O???S_x0015_???P???Q_x0011_8+5?_x0011_'?+b????BKY UA_x0016_G?V????_x0014_?q?h??Zd??[,hEzj??@M??_x0010_??P??R_x0004_*??
?:T_x000c_Z??U???+??_x001a_P?F?
Q?5?_x001a_R???D?_6_x001f_??U.?%`?&lt;????ja_x0002_??_x0018_ h?????_x0014_?"\??O_x0003_????d2?x?0(_x0001__x0017__x0006__x0015_???,_x0005_???9????_x001d_???_x0006__x000e_??_x001a_,_x000e_?&gt;_x0015_p?h?,s?iV9sam_x0001_l6?????5k????&gt;h?QJ? ??+a??????_x001f_?s?_x001f_?_x001d_g?C&gt;g_x0005_._x0014_??_x0001_?_x0015_?w????.5_x0012_?6T#?CM)?g)?h@k??Fb?D_x0014_???mT??b??????_x0001_Y#qm?R"_x0011_???_x001d_???€??( ???h????_x0017_??"$J??_x0018_"??"???? ???????Y??,?_x0017_?u??????[;?|?q?Hw}^
}_x0017_??=?:??IT?_x0011_??r*y;???BsiF?0+G???k5?_x001a_?t???R????_x0017_3?2E??&amp;W?IT_x0018_?&gt;€_x0005_?,?R???cd????u?JF?Ue??"?_j:????T???8??A3??_x0002_??????????r?w</vt:lpstr>
      <vt:lpstr>???L?8?+SR?s)l??]??Qr?y?_x0015_]??Ap_?T/]??1nW?,€&gt;_x0011_aq_x0017_??w?[7€??g_x0017_?1???7?????h?~_x000f_&gt;&lt;??K????R??????_x0013_&lt;??L_??_x000f_?%??l?:??[?Hn??L?;cH?XZ???Y??
z_x0011_x_x0013_?6R???s_x000e_??????)w!U????w?K?Rk??A?]?jP?_x0017_U%??o?u_x001d_?r//?'??y?????c?_x0005_?sL???3dN?_x001c_'*??~??e?l1??r???u?????on(`?T??)*KsP_x0001_s?_x001a_?
M?d?u$?&gt;_x0015_??2?? f?KMEH???:??9?+??_x0016_?5??_x001c_-m?R?=_x0002_.?M????_x0005_dw=?+??_x0005__x001c_?_x0017__x001b_j??*6??_x001a_??
?_x0004_?Z??W_x0014__x001d_?&gt;??e</vt:lpstr>
      <vt:lpstr>c?_x001e_??NTto</vt:lpstr>
      <vt:lpstr>??€?Z?_x0005_3$?????</vt:lpstr>
      <vt:lpstr>oX~"?=_x0010_?z?_x0004_??_x0012_?????€_x001b_?_x0011_?L_x0012_pk??</vt:lpstr>
      <vt:lpstr>?&gt;C???_x001b_?i_x0017__x001d_ ??.?*????????_x0011__x0015_j??jg?9Y]{+?n? ?_x001b_??_x0004_&gt;_x0007_?</vt:lpstr>
      <vt:lpstr>o?^?b??{?????\?p_x0011_{???? ?.?X??_x0008_\?
R???Q_x001f__x000f_?u?4&gt;[??r€?S?_x0018__x000f__x0002_?8?6*R?€_x0005__x000f_w?un?Uk?9N_x0015__x001b_c???q?1????- ?Q?€Y?_x0016_????#?_x000c_??k?_x0002_??€$hV,_x0001_??_x0007_n5[?_x0004_R??€*
??_x0017_P!?? Kpx????_x0005_?;+ _x0002_??!?T??q]?D_x0012__x0018_G???o?L??_x0002_?_x001e_{_x001b_?) ??&lt;_x0012_P??%vk7_x0006__x0002_???????p?_x0017_?_x0002_??PN?_x0019_?? ??_x0004__x0001_u??WU@???t?X?? ?€?e?f_x000f_??F_x0002_??W???^_x001d_$???€~??M?_x0010_?M~_x0005_??}??_x0010_6??_x001a_"???_x0018_??24?q6???@????_x0017_?Q5_x0016_6_x001b_9?_x0001_X€????%?i_x0004_l?-?€?ZeuA??_x0001_X??&amp;fl???t?m???????(?E_x001f_?_x0015_?????_x0006_???_x000c_????q??@&lt;?_x0001_??UJE?????R???:f?'??????v??A??5?:k??????_x0017_??_x001a_?N?_x0006_????????9LG??_x0007_:
??hMB?QP?_x0001_??7kz_x000e_??I?A_x0019_???$??Wu?_x0011_?????J??_}??U????o?????_x0011_?e{T? ???iS:?_x0006_??B?k_)?c ??{?XM7 ????WkW?'?Si?? ??G?U_x000e_?zr_x0005_?_x000c_??q???_x001a_??_?_x001d_??[????_x0014_@???u?1?F?_x0006_^9?.? we???X]z????G??=x????J?[:???????????_x001d_??????l?_x0003_O?\_x001c_??F??6???????_x0007_?9???€??:???@???ro?_x0002_</vt:lpstr>
      <vt:lpstr>??_x0004_???Z?2????_x0006_W????m??t_x0012_:$?0??-?)?8+??n?D'?{.???_x0016_K_x000c_?;?K??;*????Jt???_x0012_3_x000c_?R??_x0014_?Tb???:_x0019_~??X????) ?d?K?`_x0006__x0014_A'???_x0018_???#??f_x0019_???A ?????T_x0019_??Kw??\ur_x0010_?^?b~s_x000c__x001d_??r????k???{?_x0019_?7g???[??|?6;?_x0002_??????????? Z??_x0014_???X???hA?_x0002_??</vt:lpstr>
      <vt:lpstr>_x001f_|??+???&gt;C?€_x001a_dL?=;?}i_x0002_?Y_x0003_|?t???</vt:lpstr>
      <vt:lpstr>_x001c_l%?? ?_x0002_\</vt:lpstr>
      <vt:lpstr>_x0003_\??_x0003_#?m??\???</vt:lpstr>
      <vt:lpstr>^_x001d__x0003__x0003_s_x0019_????1g_x0007_?????|???????
h=R_x001f_????"b??z/y????p???-?_x0007_ ??Qcb_x001e_s;_x0015_@?????_x0001_?im?l?i?_x0001_MI?_x001f_?Xa?3??X`??{U?^??? 5fM?:v_x0019_?x_x0001_?V?5{yiS?_x0005_???_x001b_?UZ???n?_x0019_??&gt;????????\-L???y????L?g?????_x0011_??)?r?R]?????_x0006_h&lt;'???€??r_x0003_4?wYV_x0007_d???_x001a_??l?q?:?9??ZA_x001e_????U??????m_x0003_??_x0018_??[_x0006_??_x001d_?*?._x0006_`??@+?k?v,_x0004_a???? _x0014_p?|mt]?[?7L?$????2?6,?_x000e_????_x0017_V/+_x0008_??I?H??m?3?iX???&gt;_x0019_?D??o?}?
0H?_x0019_??=X?N?!X_x001b__x0003_5?????Y_x0007_-?H@_x000c_??_x001d_?&amp;_x0010_?:????_x0012_</vt:lpstr>
      <vt:lpstr>??_x0003_??_x0004_?J|?_x000f__x0006_?c_x0012__x0010_?7p?t???_x0006_?_x0018_???[K?_x0001_m?_x0004_\W_x0005_?._x000c_?e???Jm???F/?_x001b_?B?PL+??HbR?B_x0003_e?4;h\Q???j?._x001e_E_x0004_??Y?qK??K?yDqc?_x000c_??_x0011_v6N_x0002_????,??? ??
?}?@???=_x000f_?_x001f_????Mf+?_x001e_9?k?._x0007_`G??T4??)?j_x0002_?z??2 ??b??_x0019_8D?{D1?^??e?o???d?{k???</vt:lpstr>
      <vt:lpstr>?g??_x0011_S?????_x0002_ ??)7h?]}i
w??_x0001_ ?_x001a_}q_x0008_5?R???%i</vt:lpstr>
      <vt:lpstr>H?A?X_x0007_?_x0013_P??_x0001_;????+y??W*_x001e__x0018_???]?.8_x0012__x0017_?
_x000e_??O?y?/?=o??R_x000c_?L?s??&lt;?\ |????n.???\?OYE-?kY_{_x0007_???&lt;3??????R_x0002_??Ru??Ea?_x0013__x0001_??8??_x0002_V??R_x0002_+K?Z??_x0013_O?{&gt;F??0??S??[n?(H?UhQ??k??Q
k?????,??_x001e_?_x0010_??|_x001b_?_x000f_j{+???_x0007_?zW??B_x0014_??_x0004_q????_x000f_???+?3?3JG???zD?_x0016_?&amp;9???M?}?_x001d_???????l????B_x0002__x0019_??,8????/???nY&lt;?????g?x&lt;pF??7??G_x0001_?C??_x000c_m? ??_x0019_?????~??5??_x0004_???"_x0002_0€r??CP??V?V??V€?Z+0I=_x0003_[?_x0015_??_x001f_`b_x0006_?_x0005_?%??4_x0003_??
????v_x000f_zal_x0004_8?_x0001_p,?*??/i</vt:lpstr>
      <vt:lpstr>???i??y8?@^?%J?d?G?y:P.???_x0017_?c?H_x0005_?*???o`4G_x0006_?cK???z??52???'€???_x000e_?&gt; ?w_x0008_?7_x0018_K?&gt;_x0018_@?</vt:lpstr>
      <vt:lpstr>`?_x0006_09_x0006__x001e_??l_x001b_?r$?z|_x0014_Kj?ivI???)???_x0007_???_x0011_?~_x0001_??/?e??v??_x0015_3?_x001f_?13 ??!?H_€??zb?k_x001b_+?X?G?D/€_x001b_IkO?m_x0011_?R?G?H&gt;???W~&gt;_x0012_????wbz??_x0007_-????????&gt;??#??O??'_x0014_?sM?mO??_x0007_?D9F????_x0004_??}??xx_x0012_???/??'????/)R_x000c__x0004_?E?_x0013_?O??2??,??\?G:?G?J_x0001_???H_x0001_Y?_x0008_=??,?[_x0017_?_x0005_€;????6&lt;?q_x0013_?bm ?\?_x0005_8K?
J?_x0015_?srM??_x0002_J?s?yb??? b?????Od?,?_x0015_?_x0008__x0006_?u??5?'?(]:R</vt:lpstr>
      <vt:lpstr>??_x001b_?_x0011_?r_x0006_?H??8^xg9?_x0017_?[??_x0001__x000f_/_x0007_?_x000e_ ????Y_x001f_????H_$?t?zd?t?/_x001c_?_x001c_?_x000e_W4?_x0002_#???M!|????osv_x0011_??9?_x001e_?z _x0008_?9?_x0014_???sD~???_x0002__x000c_?;_x0007__x001d_???A????????????_x0007_?q??_x001f_????k?9?E?u??c_x0001__x000c_&lt;_x0016_pnt?&gt;"Vy????,9T_x0004_?_x0018__x001a_??)_x0005_???????? R???_x0014_???K"?:????? ????32??x??%???4ya??_x0014_E???_x0001_?B?n?]$?_x0018_
Ib?Q2?_x0008_???5_x0014__x001e_6???8???%5?_x0007_?_x001f_ y@?_x0004__x001f_?pL?????x?/@ ??-@_x0007_8????uU`_x001a__x0018_x(?_x0005_??_x0018_(_x000e_??Y_x0018_????v?_x0017_€?-?c_x0014_?j??8/??b?.'j_x0003_?{}?_x0005_x??p?€??X~X??)?)?_x0017_N!_x0015_?g???I?=_x000f_%_x001b_??????????`?#?_x001c_E&gt;N-_x0005__x0008__x0011_??#Kh_x001a_T_x001b_p?)?2_x0015_???iH???\??Gh@?_x001c_C .???_x0018_?3_x0010_??€f_x001c_OR?ph?_x0012_?C??.?QV_x0015_??_x0019_E?ex$Qz??7rv_x0019_?/]??q"Q?=j&lt;=???'?N:?HJ??_x0003_H?_x001d_????x?PN&lt;_x001e_/?J?????Q?k?????8T?=?_x0006_?p??€2?Q?T?;???(p?C?S??Pu?_x0006_???~???????._x0010_%?_x0015_?M???M?$?_x0011_i:_x0002_P_x0015_j&gt;xHM\?_x0014_???$0_x000e_j#F]_x0011_?C??(v%?_x001c_Bj??_x0011__x0018_1?_x0005__x0018_?? _x001f_
p_x001d_?q?J?9??G??j_x001b_??y?????_x0012_[?T??????(?=R=?%%??Er?7U3??B9(y????1???_x0010_?9????_x0002_?|?5???g?_x0003_???WC ?UKb,O_x0011_b?_x000f__x0019_cD_x001d_?q???_x0002_,</vt:lpstr>
      <vt:lpstr>??_x0001__??92&amp;U_x0002_??_x000e_]_x0007__x0004_y U_x0007__x0004_i ]?_x0003_i_x0007_]?_x0003_i_x0007_]?_x0003_i_x0006_?D(?????@?@??_x0008_7?T?#_x001c_?S????Ne&gt;???????t??_x0011_????G???_x001e_|\??B?qk?*|?-?+??5?0&gt;??q??{?-?
_x001f_q;?
????8??_x001d_}4?-?w?S?"??k&gt;?Ves?_x001c_)???????g%.HSA??Bu??_x0004_(??4)?d??hK?]?n|??0_x0017_`?s?_x0018__x0001_]????)??#qc?R??;BJ?_x0012__x000e_ Nd&gt;?4R???pp?rx@8L_x0015_NS)??€???S?_x0015_Z?Ru?)W?1#%T_x0011_?gW??_x001d_?@??/^?I__x0001_@??A?)co_x0010_o??_x0015_F?Ut_x0001_€)E?R??_x0015_?€c???
€:???Y#_x0017_€_x0001_?z?|?????????????? ?_x0007_??\?_x001e__x0014__x0016_?/N?_x0015__x0014_?r?Ih-??_x001a_R?)u*???_x0018__x0004_??_x001c_d?_x0005_%??e+????_x0014_?Y`?Kb??5????@? ????@??*?_x0016_U??_x001c_????A??z?_x0019_????????t'?C??NP????C5c?5(oYW?z?? ???AE???]_x0014_D???
_x0002_,QlnS?6??]!?PT???Q????K???{?R?Qta???0TQ??n7W?_x001a_&amp;??g???%?J}?F_x001f_????????_x0013_?_x0010_??{h_x000e_?{_x000c__x0019_?? 1v?S?_x001d_????Y??_x000c_{?c</vt:lpstr>
      <vt:lpstr>?_x001c_?Jf_x001f_XG3?Xh?W?_x0003_?,P???€U?_x0019_i?Ve!????_x0011_??)??F_x0017__x0014_Vc_x0011_@? ???_x0015_?????_x0016_p?_x0015__x001c_?r*?????K+?SV??Pj _x000f_??
?p;?9?n[_x0002_
?_x0004__x0014_??_x001e__x001c_@Szp$???_x0015_?4?})??W??il3?vNl????&lt;g_x0018_Gb???_x001a_???_x0007_g?_x0015_;xw?0_x000f_v?.?</vt:lpstr>
      <vt:lpstr>???{N??6/?????k€w?:??_^???_x0002_???A_x000e_/???} ?V"??\8????_x0008_fBO@???€t?=?
?x~/w_x0007__x0006_??_x001e_€????y`?zw????_x0001_??_x0007_?d_x001f_??y?X?G?_x0007_pL?5???_x0007_?Nl???k_x0019__x0019_?z??h?9???_x0002__x0008_???+p+?_x001d_B?'R_x0001_I_x0002_?C?_x0004_??_x0018_€]C????????@?R?J ;?H&gt;€I???C%???k?6i_x0015_?"?R:??I????\??,?_x001f_+7w?O u)W?Y?x??4P?\?_x0006_€U.hi????6??V?8h~V??_x001b_Z_x0015_?{9??€_x000e_?_x001f_K????€?O(??O?z??????P???Y€K_x0017_Cq&gt;???H?{\=????_x0001_?0??O?</vt:lpstr>
      <vt:lpstr>?~?\??V?k?P?d?Q9??€E€?idI???"_x000c_€E_x000c_??5_x0017_?% _x0016_?_x0005_Fas?_x0008__x0003_??_x0006_ ????_x001e_?_x0001_???q??_x0015_`_x001f_1?_x0005_???????y?~_x0002_`T??-?+???kk????????
_x000c_s?€?2?&lt;?UY??=??PF??x?&lt;_x0012_ _x001d_???N??????_x0015_?_x0018_W_x0016_{_x0001_?33?c?_x0008_g#?1?_x0005_?_x0002_???_x0005_X?x'???????9_x0007_?€}??_x001b_?m?-_x0001_(_x0006_?o??[78Y_x0019_??tg_x0001_?V_x001f_??bJ???V€v?+_x0004_,?a??</vt:lpstr>
      <vt:lpstr>?we'??$?_x0002_??P_x0001_?^?-?(???|€??z_x0005_?_x0017_?_x0011_:??_x001b_?rwT????_x001b_\_x0013_dw??_x0006_??\Kn'M?$-c?P??_x0017_??_x001e_?_x0007_?????m?????JE6?$_x001e_??V?f?r_x0003_p:?^|?qf_x001a_?_x001e_?h?€??_M?T?.???_x0001__x001c_??B_x0001_???????z ????p_x0013_pb9_x0001_ps?'n_x000c_??$?_x001f_?y???nC?5w_x0007_5_x001f_m_x001f_2
m0(O???5 _x0008_n?_x0001_?j_x0001_??_x0012__x0010_,N??_x001c_&gt;U[_x0005_??? ?;?H?K?D??? ?_x001a__???_?`_x000e_%_x0001__x0007_h kB??_x0001_?#???y????v?o&gt;???X?_x0004_???'_x0004_?_x000f__x0006_?K_x0010_8_x0016_1?9P???_x001e__??_x0008_??_x0001_??r$\_x0010_?{_x0004_?`?(
_x0013_?_x001e_e?y:H@?_x001f_?b&lt;ahMy_x0006_???_x0008_??Q????y??&lt;?I?;?G?tp???H??-J-???m?j_x0002_?J?_x0001_?????c?_x0002_?H??Jk?"?_x0014_M4)??|_x0004_??!_x001a_???:?__x001c_U??_x0002_&amp;5?€?F?D??I????'v;_x000c_?;?U|d?_x0017_yi?q ??_x0019_?z*?3p?*6&lt;???_x000c_1u)?!&amp;?_x0007_????W*@,_x0010__x0001_?_x001e_.?b?&gt;???x_x0005_p?_x0004_\G?*SP_x0008_ot????T` /?_x0014_z??B9?sq_x0015_?_x0012_???n???_x0002_b?.???_x001f_?k8???e?_x001b_??ya_x0017_????[_x0018_????????6?4??b1????????n?"_x0015_Z??_x001c_".]€F??t_x0019__x0017_i)_x001b_????1??G_x0002_?lk?)"???D???|_x0001_)_x001d_]??E?d?0l?W??_x0006_&lt;€??
O??C??e_x0018_?]~??_x001e_??_x000e__x0017_???d???]?%??K??EU?_x0007_X_x0018_?i_x000c_`_x0013__x001b_?"_x0016_aJ?_x0017_&lt;????_x000f_3?_x001d_?a???=?_x0015__x000e_Q???!?8??_x0014_64?L?€?a:Pt€???[??????vW5?_x0015_s??u????_x0015_W_???/. ??y1?_??v:?m_x0005_8"N_x0008_?€?D_x0006_??xg??s_x0012_0}02???_x0008_?_x000f_????~_x001d_?.x~d?8???Y?_x0013_??I?,?:+?f??u_x001d_???*@?X_x0005_,="??_x0004_m$?? pa?_x0006_???b4???,_x0001_???J4:2 _x001c_G_x0001_?-\_x0010__x0005_?3R?1c???,@??o X?_x001a_f6&lt;S[?k^???u?F???!v
???=?"?_x0008_v?]9???_x0006_B? ]?_x0005_?sju?_x001c_g???~????om_x0011_v????&lt;_x0018_H?
x??(?M??3?3?{j^_x0004_pn_x0005_p9_x0004_??&amp; ?@???M??_x0016_`_?,O??_x0017_?_x000c_ _x0001_?_x001d_/????_x0008_ ?_x0011_ €_x000f_?6??_x0005_?_x0015__x000f_z0€?_x001a_?P?_x0011__x000c__x001e_^_x0016_?@w ??#_x001f_}?s]?_x001a__x0014_?*???r_x001b_'??a?@;k???A?rV'?v j_x0001_?[n?%6???xe_x0002_??_x0019_?Q????}n%_x0013_7?&amp;u????=?????7_€??c???_x001c_k?€ _x0003_N_x001e_?D?KJ?zHZ??_x0018_?_x001a_?:???g??)_x001e_??=????D??x?gnUm_x0001_8m_x0015_?m-_x0003_</vt:lpstr>
      <vt:lpstr>&amp;_x001b_L8.M?fpv?2?_x0016_??`????q&lt;??v</vt:lpstr>
      <vt:lpstr>c??s&lt;/?8?_x0013_5?s????"??????/%??V?_x001b_;?_x0006_x??/??3Gk?3????U`?_x0001_ ???_x001c_Z????_x001f_€?rG]o?????_x000e_8????"?p:w_x001c_?5?_x0007_??Z???u?_x000c_`UQ#??n€Y???_x001b__x0007_?_x000c_#ln? ?_x0007_?:?Z??A?_x0002_??o?????_x001a_?_x0012_i^o&gt;€??m?#??J??_x001e_\??d*_x0017_=???_x0002_?ne`??b_x001a_]?5_x0003_s6
0_x0016_?????X?????=~???u???5?I_x0006_??_x0019_??^tr$?*??V`2?_x000c_l?_x0017_W%?_x000c_L?t1????/_x0003_g???+????&gt;0_x0010__x001b_???_x001d_w???_x0002_???ny??7???fT2?\E_x0015_a?DT????m?_x0008_?rb_x0017_f`?Q_x001a_Xc???`L#?_x0006__x0019_?_x001a_?]lm?_x0015_$?Ak??_x0015_?'???P€_x0018_+?_x001b_
???)???gn?????Yv?&gt;??W ??  {??_x0012__x0005_???</vt:lpstr>
      <vt:lpstr> X_x0008_?9\?_x001a_uJ]_x0013__x0019_%&gt;FM???_x0019_?_x000f_XL_x0018_EB\7_x0015_UDT7?m??%@O?:$[Gpf?_x0013__x0015_?F=?2??_x000e_7?UV|?_x0012_%&amp;??_x000c_P????_x000e_?_x0018__x0003_?S/€??6L?€??[?@_x0001_??P??_x0007_?_x001f_]?Ut??S{h__x0018_&lt;?3?d?x?/k??Q??_x0002_?i
X??O????[i???'??4 ??_x001c_?b</vt:lpstr>
      <vt:lpstr>_x0018_?t???€{_x000e_?c_x0003__x0005_z??8?_x000f_I??n????e;???u??z?o</vt:lpstr>
      <vt:lpstr>??=?}w ?%?W ??#!?5X??_x000f_?e d???6?€-?p???_x0013_?Wz???E?v S?]_x0005_??hx??y??O?????_x0002_x~_x0015_??%?1?Xl?+????????s??Y?%q?u_x0016_cI?1
_x001d_]_x0015_X?-???_x000f_??H&lt;??_x0011_1??_x0005_?Z_x0001_?e?&gt;?_?ZvJJK_x0019_f?^?_x0002_m???_x0015_???vw??_x0004_?x?T??V?eZ??~_x0019_E_x000c_??(?????=LjO???v???????_x0010_??_x000f__x001b_?U?n&amp;?_x001f_v????i?z??^?0??__x0016_5??€?
3??_x0005_??U?D6??:(?e?_x000c_??</vt:lpstr>
      <vt:lpstr>?4IJ*????2k?0|?j??y?:_x001e_€V~??m??i_x0005_??d"lA???Hb??_x0005_?Y_x000e_EKk_x0015_8??E?F??y&gt;$?K???b???|JQ(??d?_x001a_=%5D????_x001a_aOb??????cu???_x000e_??f€j???bV|?V?^??/*??_x000e_???/?x???Bm_x0015_???^Y?u?+??V???_x0005_X??(????_x0014__x0015_H pmw_x0005_??_x000e_?O?9-???
l1_x001d_ he_x0003_F??_x0002_??_x0010_a?p?B"_x000e_???z|0?B????_x0007_h??_x001b_2??%??@/?N??_x001f_?H?-?W_x0002_b?_x001c_???c??:;??_x0004_??_x000c_?u?i?_x000c_`??j _x0005_.?????_x0016_*?R??z??q_x0001_?_x0018_?)p]_x001f_$? {???_x0006_P???}?t_x0005_?? _x001a_1]????_Tz??0???|hD?h ?_x0011_?5_x0016_R:?p? ???&lt;??_x0005_????s?;??5??}nc?3?b$_x0006_?l?</vt:lpstr>
      <vt:lpstr>????????l??k??a?_x0017__x001d_El? -?l??[\??endstream</vt:lpstr>
      <vt:lpstr>endobj</vt:lpstr>
      <vt:lpstr>23 0 obj</vt:lpstr>
      <vt:lpstr>&lt;&lt;/Type/XObject/Subtype/Image/Width 1026/Height 468/ColorSpace/DeviceRGB/BitsPerComponent 8/Interpolate false/SMask 24 0 R/Filter/FlateDecode/Length 20585&gt;&gt;</vt:lpstr>
      <vt:lpstr>stream</vt:lpstr>
      <vt:lpstr>x???_x0007_X??_x0003_???CD_x0011__x0014_Dq?F???_x001e_?_x0013_\ ?,?rT????ee?=??@_x0019_??_x0013_q+??+_x0015_?
??_x0016_???????{?_x0006_*yu???|?{??_x0003__)?~_x001e_???
?f??&lt;dccce???_x001a_? _x0008_?k</vt:lpstr>
      <vt:lpstr>?_x001a_?6R}?z??_x0019_?n]?c?U???T;??9??wI^?e?ZF??L?_x001b_N}m??5?j??Ff??W?H??LU??d%?K??D???i?,??#o??Y_x0015_7???N?s???e?bb????k==????{Aq-;8_x0014_?rtqtrq???@f????????I???{?????N??*?????F?*QL]Qy???*??_x0006_??_x0014_?*?QL???`_x001e_???_x001b_???[???]MTH?P??3Y_x0015_???`????K_x0001__x0017_y_x0005_ 8_x0017_p?s??_x0015_???xF?^'???u2???_x0017_f???py??&lt;{_x0007_{;{{?.??_x001a_??D??l?????emece?+?q?????Q??Ga_x001e_??.?K??|_x0004_k++g_x0007_{?B_x0005_}}?????$?N?W_x001b_?m?"?c??.?A???B??S?_x0019_?_x001e_!?=z_x0004_????_x001e_??!=_x0002_CBL_x0014__x001c_?Bu?n???={????z?g???^_x0015__x0014_??e?+???B?_x0007_?#?D!??_x0011__x0014_l????? _x000e_??S??????D????_x0003_u ?*?kf?_x0017_??VJ?</vt:lpstr>
      <vt:lpstr>t???c????7j????-_x001a_7k??????Z?*?T?A??? ?ku?????P{y???_x001a_e?????k?????i?_x0004_4?[?€??e_?@??6????_x001a__x0019_?n?Fu_x001a_6?_x0013_??€?</vt:lpstr>
      <vt:lpstr>t?_?~=zF?+U?v?:z??Y?????????W?s5j?U?Q?D??^&gt;?i??e????_x0015_+%%?/_?l??e????(]??t_x0019_?Re??*???????_x001b_?yK?/+??????r??b??%??)/???wi#?*^??W?_x0012_?%??]?????:/O?_x001c_yj*?V?????{a??4?H???{_x0014_r)?*V?Uo??.?.N_x000e_NN_x000e_??_x0012_/wr?w???m?d_x0017_??e_x000e__x001f_?_x000f_Z?_x001f_?|.??_x0013_??y?{nz+??_x000f_U?????]\??k _x0017_Wgg_x0017__x0007__x0007_G{{G_x0007_???i????Y[?X_x001b_$]?_????Q?ZmV?sp??+?S?????6
??zp?N={????w?~?z_x000e__x0018_?m`v_x0003_?5G??,??{7g_x0003_? _x001d_??????wE????@m?_x001a_.?_x0006__x0003_????????X?o?=}</vt:lpstr>
      <vt:lpstr>z??O:_x0018_??50??€???_x0015_?????o???g?_x001e_}CB??_x001e_oJ_x001f_JOof_x0017_b?_x001e_y?_&gt;_x0016_????z?c?_x001e_=?_x000e__x000e_~?{p???73 ??Yp??K??_x0015_ 6R?&gt;??v??;8G]_x000c_?????|g_x0003_I?????w??^?_x0012_/??]:???Sh?N=?e???1DV?????b?b????m?Nm??u??{'??7????xm_???Mg???:H????mZu2Z`??_x001d_[6o??i?????l??`???h?.W?M??y_x0007_M???}??_x0018_?Y~??U????E???^{?AK?_x0005_?jP????5??_x0019_?Z??_x0015_??/[YOe*I??\?t?_x0012_???{????T2?y_x0019_??X ?y&gt;SE??m?b???wQw/?"?4_x0015_q?[Qq?_x0015_r-"V????S_x0001_{;????k_x0008_+?Y?????Q???_x000e__x001e_?e??ckR.l&lt;??????????????~?N????g?_x001d_???z'}??????g)=???n_x0018_?J?-_x0013_%??{4??;???v?N??????OZvG_x0012_???{????G?i?O?;?)%??o?_x0017_?8?x0?n?/?????/_x000f_?5U????_x001d_N???'_x001f_??%5?JH??Y?€??@?????m??6?n[o?u)???*._x000f_?1???Y??%!??N?_x0016_e?U??"R??0???mK??8u???m ^???[???:?n[t_x0012_?L??_x001c_?/?x_x001b_?w?_x000f_??&gt;|????bk????}??mk?$???Yj????-vV|???Ya???,???f??\??z?n?c#3?V,B}*_x0015_??9c???|??FK?_x001c_?Xl?G?&amp;</vt:lpstr>
      <vt:lpstr>?;q??o?L_x0019_???!!#z??7?y??f?:6???Nk?_x0002_???{??€&lt;???????G??_x001d_WO???????_x000f_2~x?qN?qU???*???T??*????KO2N??q?a??G?S???+???s76?8_x0017_w??????]?#v?_x0017_O?3??D??????c1???M_x0011_;?I??? ???_x001e_9???? ????t??????N^O8w}???_x0004_Y7_x0013_.?H8s??{;/??s?Y????[?_x0012_?J??Q??D???%?~????}??_x001e_?_x0015_????_x0012_??}????????CM?_x0012_oK%???t?N?]=%???|?x?????n??{?_x000f_3?????_x000c_M_x000f_??~??????__x001f_???!v???_x0007_??H????o_x000f_S~}???_x0007_z|????k_x0013_????!?'????O?????????Sy9o?q?TGU_x0019_?MuB?q?h?U_x0019_gT_x0019_g?&amp;??9o??_x0006_???GUF?????ZL????_??^V?^b/x?y?????={i_x0011__??u?p3??n?_x000f_????????_?_x000c_}_x0011_?tA???x?????9??-M~_x0010_??????.?G???|?p??_x0019_?0Z?*???o=#?-_x001e_2?AU?_x0001_UF??_x001e_??????_x000c_?_x0014_?c&gt;}t???#O_x001e_?_x001d_~rk??ms????-????-C
_x0016_p??{??~uX_x0001_y_x0011_?z?e??_x001f_??&gt;!?B?? ??z????_x0019_m???;_x0017__x0012_?^?q?B??? ?O~????o??_x000e_}?s?€f_x001d__x001a_?x?^c
U|?y?_x0017_*?V????&amp;7C_x0015_qu?,RT?}v???&lt;K??*??g??^&gt;U?V???W?B5??jU??U??N??~_x0001_~uZ?m&lt;??@??=_x0007_??_x001a_?n??^CG?_x001a_?q?_x000f_?</vt:lpstr>
      <vt:lpstr>???_x0011_??_x000f_?4^??_x0011__x0006__x001a_9!??????_x000f_n?0?_x0019_???/?8s?_x0004_??_x0019_???_x000e__x001b_7}???_x001f_|???_x000f_????M?0??i_x001f_|?n?x:e???C2_x0013_?k?&lt;?? ???i?N?_x0006_9e???_x0006_5q??_x0013__x0007_}%???d1?_x0007__x001c_?????j????????_x001a_&gt;Al??Is??2?????f?????M?????|#$?????_x001e_m?_x0005_??_x0012_??s?????_x0019_6????}??_x001b_!?fV#?7??????_x0013_'_x000c_? 6Q?DMSFLY&lt;f??o?-?f??o???????c???o??i????m??Mj??=?_x0013_?.???,Y????????"?p?_x000f_9:"?h??Sg??;-u^og?]???Z??_x001b_?n???????????v?;?????{&amp;???U??Ww&gt;??_x000e_?=??????_x000f_??_x0015_????H????2tz|mW?~???3???=_x001a_?F??7??2]????uc??R?????J??+{UW?_x0019_m???_x0001_?_x001d_T]9??rDu5o??`????&lt;_???_x001f_??tS]V???????n?t??t=O??a??y??_x0007_y?n&gt;??t??Q?_x000f_?zf_x000f__x000c_u?hW?]6U?&lt;?7????.i??zpA?????_x0001_???'?_x000e_?}??_w???&amp;?_x0018__x001f_?{?gK?|k_x0016_.?fgk?"??Y_x0001_&amp;o???2????f,??dMB????)  '_x0012_??I?r:a???M?_x0013_bw'D?',??8/*j??q??x?QsJ~?&gt;e
_x0015_t????z*???_x0014_?^1??</vt:lpstr>
      <vt:lpstr>?b?O??df€?????y'??-{u??_x0001_????!?y_x000e_</vt:lpstr>
      <vt:lpstr>?????^7G??_x001c__x001c_??qs?_??T?E??8#y?y_x0014_Wt??x&amp;w?E???*?[?W?}?????[?Ve?jU???xI}?z</vt:lpstr>
      <vt:lpstr>j?oP????7???I?&amp;??4i"??n?_x0003_Z?
h??u@?_x001c_?
h?&amp;?M?&amp;??5?Q{?f:5??????7?????t??U ?ul_x0011_??EP?:?_x000c_???{?6??
?_x0016__x001c_?Fh?v?e???[??}?vz????????_?w??2p`??_x0003_??_x000c__x000c__x001e_????Ct_x001b_????_x0003_??|?W????:??_x0003_????o'??1m??i??l?x?????,_x001f__x0017_?b??b|?6A??? ????_x0010_?o?f?]??3{?4_o???L?@?d}??Z??}:?_x0017_K?S)b?_x0017__x001f_????_x000e_?]uF????:?\??C_x0017_t???}F????E_x0013_???_x0013_._x001b_???5??]?_??}q75m?8??Lv?g??:g?????.&lt;K_x0017_s_x0016_??_x000e__x0003_?\}y??+Y???j???h?5_x0003_]???6???_x0013_wK?O??e?s?Z/?(o?????p?x???&amp;n??]???&lt;H???D?2_x0012_whz????_x0013_w????&lt;???_x000f_mJ%???_x001f_?/_x0013_%e?g??/?o:?????=Ql????~O?????__x0012_7=N??Kb?/?+_x001f_l^tc??_x001f_?_x001b__x0016_?v??U??}?????B\????B?Na?Z!,"f???1?F_x000f__x001a__x0011_?6???H_x0001_'???[??????&gt;??nCr???P???_x000e__x001d__x0014_:b?{??_x0018_&lt;?Hc&gt;?????F_x001a_7b??O_x0016_L_x001d_?(g?.?l????????_x000c_?_x0016_&gt;fe?_x0016_?]?t??e9[g??_x0013_?g7^l???X+&amp;l?i??Mz??????I?5ENJ??J??[WN??m?n??EM????????-Zj??vEO?_x0015_;}?0#?X3???????_x0006_??W??O??_^??9??_x001a_/U?{?Da?2?&lt;???CB???_x001d__x0016_?_x001d_1?_x000f_??_x001f_?_x0005_y??3????????-3KSg?r??_x001c_???L$?B????'?"N
Q?????pFX}Vj?&lt;???????????a?#?_x001d_??n???Lo??W1????_x0017__x0013_+????????_x0005_?;%f?_x0012_a?j!z???~???x*$ ?[???(??????;?q??N?N???/??_x0001_v,???R?h.N_x0005_?Uh0?Z??_x0005_L??R?P&gt;??&lt;_x0015_?S_x001e_??y?{_x001b_?x??%K{?7?????}*W.W?rYy?t?Q?R=*_x0001_?U_x001a_??r?????j??u???:????vi??G?w?</vt:lpstr>
      <vt:lpstr>?*??€??_x0006_?_x0017_????__x000c_???t??^???WCg?yN???@?x????}_x0010_f?o2 ???_x001f_??C?u_x001b_??_x0002__x0003_-4?w?_x0016__x0019_n???</vt:lpstr>
      <vt:lpstr>_b?????o???#?O?d??Ocr4??XM???????????_x001b_?!|??y?m??i???K??4????#'?]9u?):M?7-e??_x0003_&amp;?~0j???_x0019_??g_x001d_??}4z?????b?_x001c__x0013_?? ??]#N?3B?i!?L?.???t*.??3???B????i???_x001e_???r&gt;U_x001d_????_x0005_?_x0015_??*Ow?~]C?O ?_x001e__x0005_X?^??8?_x0004_X?O??o?0w?? ??_x0006__x0005_W,S????WL_x0001_*??Z?Hq?b??_x0017_???M&lt;_??B????W??W???xF7?
?jTl_x0010_P?U??_x001d_</vt:lpstr>
      <vt:lpstr>'.?.A?????€n? n?n????</vt:lpstr>
      <vt:lpstr>?]h?!?:}????}_x0002_????Q???w?t@???oM??q??I???_x000f_??qH_x0010_G??_x0013_??SB???9 =:?_x001e__x0008_KN_x0008_?OF?::??M?_x001d_&gt;(?]Q?_x001f_????€???)?3???_x0011_S??9?????_x0017_W??daI?? "g.?f???????L_x0004_X?`??&gt;U_x0003_?[7??.?U? _x001f_?Z21q??_x0003_??_x0013_?????_x0012_?w?? ???BKO
ai??_x000e_~?????????_x0019_?)|_x0005_??_x001e__x001e_?M_x001f_/??_x0007_????X?_x0007_?_x0004_?C_x0015_?</vt:lpstr>
      <vt:lpstr>n???Oc?ML? ;)??_x0010__x0016__x001c_????[@?=B?-? -v???S_x000f__x0004_?_x001d_???c????\C?+ ?c_x0001_~?j~4`h?????(!j{?C?????_x0012_?W???::??o]qD??8e*Ug_x0005_hxxx|6????????_x0013_?V_x0008_+?Jw????_x0011_t?Fa???9K?_x001e_?????y_x000f__x0018_*??.??v_x000e_5+7_x001c_5(,b?a!???3??_x0015_??\???? ?_x0013_'N??WOsc??__x0001_?U???t?V????w?_x000f__???&amp;?\??_x0018_a???}??{?_x000e_??cB?????U_x001a_OU ?w????????]_x0001__x000e_?????T??n?V??T?_x001f_?_x001c_????$.v????????yy_x0005_Wk??2??_x0001_??_x0013_U?uq_x0005_?_x0018__x0017_?%f??A???\ ?~E_x0017_??}{e?€?O?_x000f_\Z_x001b_?i??Y??+?_x0013__x0002_?L??????????
h`?C3?R6???w?^_x0001_?'??X3??/??)g?C_x0003_??_x0002_&amp;:?Z9?&gt;u*??^€?_x0015_?MuV€?_x0015_p?_x0015_?
?X_x0001_@Z_x0001_?v^b_x0005_h?_x0002_+2_x0006_V??~???&gt;4??qQ??M????kv66?&gt;:?|+(??}_x0019__x0012_C_x0017_?-?@(I?I_x001c_?t? ]?_x0010_n??????????wf4?_x0019_-?%?-??y??&lt;_x001e_??F?????'r
?z???v?x??|?C??????&gt;:???r
?S?O_?Vo????K?M?U??&gt;@i?_x0013_??? o?7f?po_x0005_c?_x0001_6????F?}€?1??#????????o??????xz???[????l???-????&gt;?_x000c__x0005_n=???_x001e_?_x000f__x0012_??b??.?????????_x001a__x0015__x0015__x0015_~???????w????_x001d_??(=?Wi_x000e_????|??d?</vt:lpstr>
      <vt:lpstr>3?Z_x001f_?__x0010_a]?t?^???i??_x001c_YR@,_x0016_?????ny???;????v??4_x0007_?A`?_x0013_??5[???b?t?????_x0005_ ZZZ_x000e_?vdN_x0001_^?O~?x&lt;uuu?\s???$-? m|R?Gy\???h??E?o??U?_x000e__x001c_???_x0002_?_x0018_?? V?y??N_x0019_5&amp;???_x0018_??^?d??[_x0017_??VvJ_x001b_?2:_x0002_)?????`???????_x001a_4?x#??????_x001e_\!-??_x000c__x0010_???_x0016__x0004__x001e_?%?yTZ?v??U?????a?_x0003_?_x0001_W_x000e__x001b_b???_x000f_??{??_x0013_?</vt:lpstr>
      <vt:lpstr>=??*?_x0011__x0005_???o?_x001f_&lt;??Sn?r???vKK:?????_x0003_J??]o_x0002_????b?E?~p?????_x0010_?_x000c_9n???€tm_x0001__x0002_??7???_x000f_?t??t??t???'j??_x001e_?Q?_x0005_e_x001e_?U???_x001b_?.Z????_x000f_|???N:5V_x0013_e?0??1?}i?9W?1g????l[????€?p???m????????_x0001_iY??_x0005_??????~?]N</vt:lpstr>
      <vt:lpstr>?6K
?????;l???\??</vt:lpstr>
      <vt:lpstr>?_x001f_??d??R??&lt;?D?Y`??? W????????n???C?_x001f_:pp?&amp;??z=???_x001e_?&lt;w?????[0???/?0?&amp;M???K???p?_x001d_??????????o?~?_x0015_cO;? '?x??#???3?</vt:lpstr>
      <vt:lpstr>_x001a_??_x0014_T?_x0002_~0_x0010_?T?#????J?_6?X?X??????
_x0019_O_x001a_3R??Vf?oA???</vt:lpstr>
      <vt:lpstr>??????UmS)?}?_x0002_??????_x0005_?_x0013_&gt;_x0007_}&amp;??H????zz_x001f_??E1??B??_x0002_?_x0017_n?_x0017_?????U?z+?????_x001b__x000e_E????_x001b_ ?D?qW?Ej?5u?????:?h}m?1g_x001b_
gc}??&gt;??&gt;_x0016_???_x0016_pG?[_x0017_W?w?.O??iZ9?"?6?_x000e_?T??'?&lt;?? ?~???7_???ow?`??_x0005_/oY???_x0015_?oY?o???[?_x001e_????_x0016_?€?dc????oY?????&lt;???qg?l?_x001f_\???1K
?qM??_x001e_??t???w???3/?6k??Y?u?5sf]w??97j????????_&gt;???/???_x0019__x0017__~???/?~???_x0017_?;???3N?????</vt:lpstr>
      <vt:lpstr>;??#?_x001f_{???Gv????_x001e_??#&gt;}?_x0011_?? ?_x001e_%{??!G</vt:lpstr>
      <vt:lpstr>?_x0017__x001e_y?a?_x001c_"???????V??????y5??[Z_x000e_??SG?_x001c_:dH_x001a_?_x001e_vt???C?_x001c_?^u?c??5?_x001e_#/_x001f_u?q'??????_x001c_1RQy????k?_x0012_??82??38f?(Y???????J?????1)? ??_x0018_?]O_x0018_&gt;???
?#4??_x0007_ {???f?_x001f_5????w?????_x001d_T6?z?HM?????Fv?aV????mgtzG???'_x001d_6"?C_x0015_G_x001c_;????
)?pr?PyG?5}w?????=6??U??CGfq??_x0011_?F??rP]m???t????cO???C?_x001d_???U?8??c?_x001c_gs?M?:??9?pX?_x001e_s???C??8????:????yr_x0006_?t??i=??sNko=sB?_x0019_?5?_x0014_N?&lt;??????q??_x001c_w??Im?'?]&lt;??????LN6iZ8??y?_x0019_9k???K??????O_x001b_?+??&amp;\??t_x0007_???_x0019_???y?u?:;?w?_x0008_g??t???L?????Q(??H???o?{e?_x0017_?t???^w?m?s?x????k?2??u_???Z?????=?e6g?:[??_x001e_xg???????I??s.?)/_x0014_????9WO???????????p?M?????9??;??{f_6??????|??????c9_x0016_??€n????K_x000c__x001b_z????&lt;??3??;?m???I???Ll?:??? ??^?&lt;?`??d???I_x0013_?&amp;?k_x001b_????ea[??c?=??????s?/?'?v4?|f???P&lt;??s?:????p??'???????c?z??N??I'*{?b??z?_x0019_VO?)?????????s????/??%??K?)?_No?_x0015_?_x001c_{n?? 39V?)???l??j?m5-o?U?l???-??M??????m?r??&lt;l??}????n??\?????mW&lt;???j?8_x0007_[????U????ou|z???????_x001d_???y??t??V?x?I!m_x001b_;&gt;??j_x0013_s?m???[?}M?Ce?c'?&gt;'_x0017_?V?)%?_x0002_?S?????v????????,????n?f?????/???5??????_x001f__x0019_w??}????3??^?~?????%?_x0017_?h?4?}???c/jm????/_x0018_s?i?M??U??_x0002_???@eeSc?????t?Ic??%g_x0001_???x?R?_x001b_q??_x0008_.??6eRF?_x0015_?41???q?rR???^ok_x001f_??f????q?u?q_x0005_??????/?_x0013_?:ab??I?8yJ??w? ruR?s??_x001e_;?0?????_x0012_?6ij????N??_x001b_l???_x0017_?a?[?pa??im_x0013_?_x0017_fqBA?8-??.*???qr??8W?????I??_x0018_.??8????_x0014_Uy?????t g????&lt;s?i??w???M????f??S@?_x001d_S#???_x0007__x001f_6???_x0016_?|O????K;;?:????:???_x0017_&gt;???A?K_x001f_t??A?&gt;?o?????|k_x001f_????/???l?-?_x0007_^?_x001b_v???|??N?Ou?? ????NG??_x0015__&gt;???6???x?X&gt;?_x0007_?_x0005__x0016_?_x001d__x001d_??_x0016_w`!?n???.T??k,? _??????c???_x0015_KU_x0017_?X9???U_x001f_????M7_s??_x0017_?&lt;???_x000e__x001d_tD ?J???~?_x000f_????_x001f_?_x000e_????_?_x000e_?U?/?/??c????_x001c_?_??_r3e??c?=???)??_x001c_?g~??_x0012_*??=??S!?0?_x0007_hS???????G??w]_x001f_?????_x0014_??vGy?_w}??K???o??[G?-_x000f__x0014_?7??_x0003_?[??Q???k]_x0007_?v_x001d_|????]?????????&gt;?????????_x0006__x001e__x001e_??{X???_x0014_Pp??_x0001_??????CZ_x000e_9???_x0013__x0006__x001f_:???g?=???i7^p?7.??? ??e?????????}??s????-3o?w????????w?;{?}s????{_x001e_?????????^???U?????????.?\c????.?\???????\???_x000f_9??_x0015_).?e??*?;7?n????-?/??aS[????6???????Mv?m?f?wT:`?S?K?€????? ?[/&lt;b????/&lt;??????_???&lt;?.T?f????????????????u?}????+*?o?_x000f_????_x001e_??cV_~?ON???c?]q?_x0006_??+o??r?&amp;?Q&lt;1?Js???[_x0014_o_x0013_n??_x0003_????/??J??S?C~|d?_x001d_?W??????Gt?+??C????????yW??w&gt;?y??c?k?zl???????????_x001f_?Q???d?_x0017_?_x000f_
w?&gt;+|Dv??s_x0019_????]?_x001d_|~??_&amp;]????_x001d_?^??????%{L?U\?????:??????m~p??_x0007_?S\?????- )?}? ????X.?'???_x001a_vX|1?r?G_x001d_}?%??</vt:lpstr>
      <vt:lpstr>_x001f_3\??????p???,?+?h?k?'?_x001c__x0010_&gt;???_x0016__x001f_v??k3????o??p???;????????z'7h&gt;??????\?+?_x0017_w???_x000e_'_x001f_???_x001f_K???_x000e_??&lt;???</vt:lpstr>
      <vt:lpstr>_u??_x001c_????k???????=??????9??]N&gt;?*?y?_x0013_???}N????????=??/?????_x001f_8??????n???_x0018_v)?{??p?'????_x0013_?_x0007__t??\???z?K?_x0013_?]v????:???}EU&lt;??_x001f_??z???=9?7????g?yo?-??3{?</vt:lpstr>
      <vt:lpstr>S?k????:_x0014_???* R???_x001a_I_x0001_??
}
????l??#???L??m???_x000c_?_x0003_=Q???xn1??:?ia?????@?_x000c__x0005_BE1([?`@y???p?_x000c_W #&amp;???_x001c_??*?? _x0015_?U5???6???_x0007_#??A??.?UE??_x001b_??u?&lt;</vt:lpstr>
      <vt:lpstr>?muNV?o???b?0_x0012_?8_x0018_?nM?&amp;??F</vt:lpstr>
      <vt:lpstr>??1?_x000f_?
b?*?4??_x001a_?!??e5?C???qgC??{Q?p?n]$_x0018_???=_x0006_???Ic?_x001b_q2??t??x?*|?t_x0001_A?_x0006__x001e_?J?0?H_x000f_0w?r????X?????&gt;?&gt;E?E?U???_x0007__x001d_6??~?i_x000e_?????_x0018_??_x0014_?k_x0002_? ?~??_x0007_n?????D?
?S(0?_x0001_?????u???3???_x0011__x0001_????_x0017__x0015_z?o*??"???+V
+</vt:lpstr>
      <vt:lpstr>????$???c?_x0017_?em??_x0006_??_x0001_???f??_?_x000f_?????????QP?O_x000c_??_x0001_??_x001a_????J[40?_x0017_d_x000e__x0002_F??wn' ????J??????o?V?k_x001f_w????[e6h2??,?{???_x001f_?? ?c0???fA????_x0007_??1?1_x0004_??D???????Y??????_x0014__x0004_LQN)9?p _x0012_??:?&amp;_x000e_??x!_x0005_K_x0004_P??Ve2?`?_x0017_Z?`???ed_x0008_?1?d1?Y????w?_x0012_?:??X????g?H?z??_x0019_,??.??_$??lP?_x001c_</vt:lpstr>
      <vt:lpstr>?+!?&amp;_x001e_?F _x0007_?J??v??P? 0€,?Dj_x0004_????_x0019_T?€??PJ??h/?
T?jM_x0003_?z_x0016__x0010_3 U?_x0008__x0002_?`???5P(?6F_x001c_P[_x0007_??B?€_x0018_G?N3):_x0008_??,A _x0003_"_x0002_?g_x0001_5"€?_x0002_$f?_x0011_?D?/?F???j?_x001f_6???h?6_x0016_?????\?*?uZ_x000e_?rM?-u???8 ?_x0017_??UcX:????FJ?e????NG?z_x0005_Uf:_x0017_r??a_x001c_?Y?E7?????i?k_x0013_?xB?_x0006_q_x0011_
D_x001c__x0010_Y@?_x0001_?. ?_x0008_U?Y@?_x001d_??E?_x0019_{_x0004__x0010__x001d_??Q??_x0010_`? ?2?W??"?????h8_x001c_S?xM$_x0011_?Q???\?G??1??b"?b5?Gj???F??}/1??_x0016_?:a&lt;???_x0019_M`????_x0010_?d???Dz???9X[~?????_?}[??|]_x0019_X?????PM_x0004_1??._x0011_M$??_x0002_9_x000e_??€?#$_x001a__x0005_?lBb??1jX_x001f_2,?.L_x0010_??_x000e_?t_x0017_0S_x0004_??"€?_x0004__x0010_ ???\?G"??y??
?O?_x001b_dk_x0013_??u??????_x001b_&amp;?qCk@0??6?V?l^R?????D?&amp;_x0010_?X?????J??_x0019_?.?gk??i??~bC?????_x0015_A?_T?_x0006_w?s??LM?z{n????_x0017_??A}B5??_x0005_?u 5 ??Y 9???2k_x0010_?_x000f_?_x0006_y??_x001d_?_x0003_[#€6_x0005_P??_x0004_ ???WD?,JP???M4??*??e?)_x001a_$?ARK</vt:lpstr>
      <vt:lpstr>?????*??P&lt;??"Ok_x001d_m?e?;?r4??_x0004_{?u??%?u?.?_x0015_u~?;?,N_x0005_?_x001d__x001b_]?$uQ??My??=??_x001d__x001b_?m?K??av_x001b_?`_x0001_???F?F?? ?D?6_x0010_$??`
?v?`?]??(`?_x001b_??Z_x0004_RS€_x0016__x0001_??_x0015_?z_x0001_??c???'j_x0014_???\?7??i6?g0?\???_x0005_,? o??_x0005_?????t?:G?z????|u?^??Y?k^b_'?_x0012_????i??i????oU?_x0013_KR_x0014_58???y????????????^i???HZRmhn1????f5_x0014_?q@?_x0011_hY@? ??_x0005_2_x0007__x0001_?_x001a__x0004_????????B?)_x0002_x????_x0002_N_x0005_?"@S??_?????n}z????l?????T?Kc??[ey K?_x0002__x0014_??Y??_x0014_??\u?juU[??y9?l?p???Be5-_x0014_?m_x0004_Z?@B?/??_x001a_H?cj?@8ZS]?&lt;dX?;H_x001b_0li_x0013_? cw+???????^??Z_x0004__x0018_?????QS??_x0014__x0004_2?t_x0004_???F&gt;??J??2??o*???????1??\/??hsn_x0016_c????bS1?_x0013_??????J?.+??_x0002_??*???,????_x0018__x0005_?_x0016_?"_x0002_??_x0011_?!?_x0008_ ??_x001b__x0017_??j??z?/?????T??h7s[CI??_x0016_l?A??*`???n?hh_x0019_??id?{? EI_x0004_?Utc????z}?Y?_x001e_A9' ?_??_x0016_??y???E C_x0010_?4
?}?Z?_x0016__x0001_???f1R??"_x0010_??€1F _x0014_?g</vt:lpstr>
      <vt:lpstr>R?_x0005_?????S?_x0003_?&gt;_x0005_d?_x0017_HN_x0001_J_ ?!@?_x0005_?i?_x0001_??@1?X€??:??O?)_x0002_4?"€?-??2"@???????4?f?&amp;_x0011_?m??_x001e_????</vt:lpstr>
      <vt:lpstr>???z?Tq&amp;??O??????y?0e??B?_x001b_Y??R?)}?|{G~???69?v????4N?????_x0016_s_x0004_0BAn]??_x000e_BZ? u?€2??r??D?&amp;??_x001a__x0014__x000e_??~A??€H_x0001_???-???=_x0005_????n_x0010_ F_x0004_??_x0002_U?_x001b__x0002_,?_x0001_?_x0014_??7_x0004_?_x0014_?^?7w_x0007_j0_x000f_</vt:lpstr>
      <vt:lpstr>P?e???7???e???OV???_x0002_?*?X???M,?}??_x0016_??_x0005_?h??_x0019_?????V?,t?}?4?,@?m??????z???7??9???ME??Y?#???4mi_x0019_iM??t????-_x0005_Z?????Q??_x0006__x0008_4i?_x0001_?u???X??_x0017__x0014_?????~AU?_P?R?8?k_x001d__x001d_ _x001e_?.???G?K?uD€H_x0001_?_x0011__x0001_??AM)??H_x0001_z_x000f_?d?o?,?~??T?'???t=_?qpj?????)??[v??nqoa?[0)W???.?6??_x0017_p?n%?-Ku?=?Am1_x0013_P?nZ????7??x?rC+???????dK??X?????2?)?h_x000e_0R€?_x001c_??;?&lt;:@i_x000e_???_x0014_6?_x000e__x0018_?_x0004__x0001_???b??4_x0004_?)@?G€??_x000e__x0014_4?_x0006_
?)@_x001b__x0011_PS?PkQs
H</vt:lpstr>
      <vt:lpstr>_x0002_</vt:lpstr>
      <vt:lpstr>???u??__x001f_?j???[?\?O_x0008_M%z\X??p?xz ?D?_x000c_&amp;=?!??6?_x0004_?????d_x001c_?em1??-V?)D_x0008_?-?=_x0008_&gt;??&gt;K?*Z ?U_x0016_?f??X2????q?_x001c_</vt:lpstr>
      <vt:lpstr>D??2_x0004_8?0vu_x0005_??,?Q,?q???_x001a_s??YK`L??u??????wZ?8Y?%?)k??%S^}}??_x0012_?T??4?+?Iu??m?Mm_x0001_?_x0018_???y?P?????M??_x0018_?2?_x0011_$#^?x??=_x0002_??_x0002_???`5_x0005_??????J
?F_x0007_?_x0001_?j_x0016_p??W??"Q?]qU?????Z_x0015_(??_x001c_7LV?F????_x001a_??\??^??S_x0014__x0007_???_x000c_FKc?t?_x0003_#???_x001a_4,m???_x001a_??????zJ*/?X_x001e_&amp;?)??Z????_x0016_
?€`?_x0005_ -_x0014_??_,CT????&amp;#_x0002_?R@4??_x0005_?_x001a_C_x0003_?_x0014_`t
??_x0008_?}
_x0010_m_x0001_"_x0005_?</vt:lpstr>
      <vt:lpstr>_x0001_J_x0010_r_x001a__x001a_ln ?G_x0007_'b??im,c{_x0013_???D????!:???N5?_x0004_?_x001f_9Y?G?j?Z?kUz?nU?????;'_x001d_??o?&gt;?_x0014_%_x001c_!?g_x0018_?k8U??F??X???????by?.A?U?P??_x0005_#_x0017_(? .?????0_x0019_
R4"€?,T??i\€????_x0014_??R_x001a_?Q??R?V?w?~??1??5_x0005_gk??ED?F_x0011_</vt:lpstr>
      <vt:lpstr>D ??_x0011_NI_x0004_?ZSKA??R? ?5"???iBi}??E?S@0`???j??X?$_x001b_????3\Bs???j??s4????#?"&amp;??5??? ??_x0002_????[
?bu????09?Fm_x0008_pH_x0001_Au? S
_x0010_?_x0001_??-@? ??z_x0004_??_x001a_??2L?q?_x0011__x0004_b?_x0008_P??=?x^???:??F??#????w??OS?%???R?4_x0019_?h?Kf&gt;??g)RL?????T_x0006_?_x0014__x001a_???_x0010_d_x0008__x0011_?__x0003_????*v?_x001e_F?RZ??U???^?a?Z??d?y_x0013_{???&amp;???_x000e_"!=_x0017_?</vt:lpstr>
      <vt:lpstr>_x0007_??\????_x0002_???_x0018_h _x001a_ T?_x0001__x0008_5?N_x0001_Z_x0004_?3ED?q?6G?y\€??u
2_x0006__x0005_??n??ED??_x001c_A?4?~c? Q?_x001b_A@?_x0008_(7_x000e__x0010__x0013_??s?(]}??_x0003_?????z{6??O?*(z???????_x0001_?/V ?_(?!?&gt;??????ATu??(??X
+s[R8?N_x0006_2Z?6??q_x0003_??`?R.?r????^_x0017_???_x0006_??l?_x0012_5_x0014_T??????h??????Co??C_x0011_??|%)??_x000e__x0011_@_x0014_?U?L??"_x0005_?? \?) e?P?_x001c_"?_x0008_q?05_x0008_??_x000c_??F?_x001a_#@??_x0001_c&amp;_x001c_??r3?d'?v??)_x000e_?G?Z???d.?????A?z?_x0003_?AZ*_x0011_1_x001f_+????[R+???_x0018_????_x0012_n?j?;&amp;</vt:lpstr>
      <vt:lpstr>V_x0006_1w?FiS??h?_x0012_?@k?Q_x0003_?:_x0004_)_x001c_???X??G?aEc????H?mT$?(S??_x0008_?????_x000f_??A?[????????_x001e_6_x0011_?g_x0006_L?*??i?_x0001_A</vt:lpstr>
      <vt:lpstr>_x0005_Uj._x0010_?|Hm#_x0008_+SK??_x0004_??a???Z?*?d_x0004_?5v?3?/ e\@??_x0011_???
U?_x0016__x0004_,c?E
_x0010_?_x000f__x0013_#????:???(IA??_x0011_???_x001c_?_x0015_?_x0006_U?????? ORO6{H??_x0017_??\_x0004_????? oz?{?v?$??K?3???_x001c_</vt:lpstr>
      <vt:lpstr>??_x0002_?_x0011_A _x0005_z??P0?O???5?_x000c_?0F_x001c_?_x0003__x0010_???J?/?8????j?i)???? ???*?A@??n ?? ?-_x0004_?? U_x0001_u4??:??_x0018_?_x001d__x000c_i?_x0007_?F_?d_x0004_PkU???_x???r?T????_x0008_??ir(??t%_x0012_???)??&lt;$Yt.J?_x0002_?|?_x001a_???_x001b_?_x001c_??fv?t/ _x001e_{_x0010_P^?A?&lt;:?T?k?)y???$y2??6?w?)_x0002_?x_x001e_????2??_x001e_
L?T?_x001d_??_x001a_X?a?0b_x0017_??t???????'???_x0005_??W??_x0002_diD?O??7#€vx???n??}Bmx?C?j??o+c??#???U???5_x0008__x0018_?f??O_x0004_L?endstream</vt:lpstr>
      <vt:lpstr>endobj</vt:lpstr>
      <vt:lpstr>24 0 obj</vt:lpstr>
      <vt:lpstr>&lt;&lt;/Type/XObject/Subtype/Image/Width 1026/Height 468/ColorSpace/DeviceGray/Matte[ 0 0 0] /BitsPerComponent 8/Interpolate false/Filter/FlateDecode/Length 14547&gt;&gt;</vt:lpstr>
      <vt:lpstr>stream</vt:lpstr>
      <vt:lpstr>x??? \T?????_x0014_Y?a_x0018_??_x0019_?a_x001f_?}?wYD@@@\??bzs?_x0006_?4&lt;?_x0002_€0????_x001f_???1&lt;_x001b_</vt:lpstr>
      <vt:lpstr>_x0006_ox+_x0007_F?!?€?m_?c??S;???d???w_x001d_?l???
n_x001d_?5_x0001_~_x001a_@_x0006_€?}?&lt;O??C????/v???J??d2wD???a?_x000f_t7NfSn?I</vt:lpstr>
      <vt:lpstr>p?</vt:lpstr>
      <vt:lpstr>.=_x001d_q??&gt;qC?_x0016_?P??6_x0013_+?_x0002_&lt;%€
(?}U~??A?!?P$LW?az?c 5A?I?_x0005_,??`=A?@F_x0019_??_x000f_s4??HK0!??8?_x0006_?Y??_x0018_Z4-?_x0016_?_x0011_1????'?X?????@]?*?g e?C??e??&amp;_x001b_6t??Ht_x0010_?_x0008_'????a 
????X&gt;_x0012_@?????_x0006_??m??l;/1^??_x0002_??_x001d_?{L?[?]z????:?0??? ?u?!?i????^??g^ww??.d_x000e_2[??Y?"G"_x0001_?_x0014_`?????s????w?c??_x001d_?~???_???pU ?\6??? ??~?8?q?_x000c__??v?7??__x0019_'??_x0017_?Of????4?&gt;?O&gt;_x0016_?3??_x0018_??F??"r??Z?_x0014_G?_x0019_rZ??+??N_x000e_T_x0002_?
??k?&gt;€?????+???g??????5{??y}?_x0017_.Zz??_x0015_????wg?]???9\?_x0005_?D?x??_x0005_?V??_x0012_??z?? ?b?_x000f_??A??$?_x0001_t???__x001d_%}y????A??=?2?a??K?_x0018_????;zv1#??;?~?????@????????_x001a_q?L?6?????@???????)??_x0006_l4`?.???_x000f_j&gt;????R?&gt;_x0015_?l?3?g5?3e??-?????&lt;?y3???F?~??'?????</vt:lpstr>
      <vt:lpstr>?I_x001b__x0008__x001f_~_x001b_-F??e??6_x0005_kj?&lt;??a??:=???????????~J_????H;6_x0003_?_x001a_?|??????
l???_x0015_????_x0005_?????s?|_x001a_?/y999???YY??_x0019__x0019_i?)I??q1?_x0011_a???gg??????_x001f_jO_x0005_????}?_x0002_??????_?t????\??O&lt;?S`_x000f_???8???9?_x001a_Fp??v6?a_x000c_r?????L;H?_x000f_????/t_x0010_?????t"????V&lt;_x0018_??&lt;????_x0008_??{?][?r??_x0015_7?ZNB_x0015_?N??_x000c_?_???4?_x0014_[?€?S_oo?????????_x0019_i??q1Q??!??*_x001f_??/_x000e_}????_x001e_????o???HM???_x000c_  ?W?q_x0001_???_x000e_??I\D??_x0006_P?_x0001__x001c_E.??]????????????{&gt;?]???u?????????8_x0008_[?w?_x0016_????????????????gG???_x0008_???O?S_x001b__x0008_??/?????_x000e_?~?????????Q_x001c_&gt;?????-|H???W?J3_x0012_b"?A?8_x0001_r?@-????=?8MI????=_x000f_??????C?2????_x0005__x0003_?_x0016_-^?x  ??,??_x0017_??_x001a_?|_x001e_?L?4_x000f_???4?j+V??f??_x0018_??:?l3&gt;_x0007_}#?G????A{?u?x?????????y_x001d_[8y?E?_x0008_??/???_x0015_??^{?9????_x0018_??=L ???_x0017_?}?o???;?_x0007__l?#</vt:lpstr>
      <vt:lpstr>_x0006_???]??%D??_x0004_?z)&lt;?e27"_x0001_?Q_x0016_?6?A??!g????~6?????_x001f_XLF?8?t?Jd_x0015_r?????!??_cr_x001b_r+?_x0016_??a???_x0012_???_x0002_7k?}?Q*??=???c?vR_x0007_????s??_x0019__???=??9??u_x0016_?????~7J?W???_x0006_u?Vs???=d???O?????P_x0007_??_x0014_rwT3?h??b?]??ZX???E??_x001d_+&amp;_x0013__x0003_??_x001e_?_x001d_"?????????yz?_x000f_???_x0005_??_x0017_!K?B]w??_x0015_?J?*?_x001b_I??c?1??H+5V?t_x000e_??=??h[?Sw_x001b_??{?a.C|?_x0011_?????B_x000f_???J?
_x0012_g:w??\?z?????G?"_x001d_%??Q??PR_x0003_??t}??????? z_???4?</vt:lpstr>
      <vt:lpstr>?:??_x001f_?*h?iL??jv????)??*o?q?(??L?h?5?M???_x001a_??P???1?nV;{(????@???CV???A?9_x0018__x001d__x001d_?Uk?q?:??g?^?n€??_x0008_</vt:lpstr>
      <vt:lpstr>b</vt:lpstr>
      <vt:lpstr> ??E~9??5?\??D.YJu ?~?rvd??_x0012_?g??]Kb_x001f_t1???h?iK?,??_x001e_Y??????&lt;4??C_x000f_o?\_x001a_??_??.?x?-?V(Zo?????w?|?=J_x0004_?_x0001_??????`o?#€?_x0007_z?\u€9_x0004_x??,???5??yJ}mUEyIqA~^NvV&amp;?p_x0001_????l$'''_x0017_?.? /y(D??b.??A,a_x001c_?_x0004_c?D????_x0004_?J?*?j????uU?ctq?z????_x0016_?Y????_x000f_?5??_x0016_??_x0016_?_x0002__x0017_??????_x001e_?ig??LIpLf?_x001d_?iQ;??1?_x0003_????_x0005_hW??%UKV6??8???V???HY???\i?z??'??OD?_x001a_?-"??_x001d__x0013_:8?n??????=???_x001f__x0007_Wf?_x0003_|?_x0019__x0001_?H o_x0005_pp_x0012_?????L??M?(??_x0001_}????;nY??5?eJ?? e?_x0005_?Y_x0019_??J?v9?.9??9?_x000e_:??;|3_"u arrr?F*#EO*_x001f_?_x0008_?_x0004_M??B_x0011_????2E??b??-?L]?Uh€n?X?b</vt:lpstr>
      <vt:lpstr>??_x0011_?^??&amp;_x0018_V1H?????H????_x0015_??F.?Ev???&lt;?A?????HNw?L??t?????b??U_x001f_??????</vt:lpstr>
      <vt:lpstr>_x0005_Mc_x0006_vF?u_x0006_?V?c?y=???_x0007__x0006_???????k?_x0007_??y?"_x000c_? (_x0015_??
?"_x0013__x0015_?u????c??d_x0003_?&lt;[v????7_x0013_&lt;&amp;\t?t??S,?\m?m1???z????W???_x001c_\_x0019_6?h?_x001e__x0003_?,3Jg??4ud??4???W?^?^T_x001a_????</vt:lpstr>
      <vt:lpstr>^?l??)?sK?R_x0013_.????[??t??w???????`???????5_x0010_?o{\???J???P???_x0002_?u_x0010_I?_x0015_??7f?f_x0017_O}?? ??g?_x0006_??jm??P????_x0014__x0017__x0015_?_x000e__x000e_??S???[??????? o?&amp;??&amp;???_x001b_??2_x000c_??E??K=??(:S????uf)19???iO?L??}??^???_x0007_t????D_x001d_?N??G?_x0016_?b?^???`???Xids?e_x0011_?g?0??9z??_x001e_h?;?%??B???2????R?_x0011_%l?,S?Y_x0013_?????O&amp;S?J1??5LA&amp;?766Mmnm????;???????????????~???</vt:lpstr>
      <vt:lpstr>?_x0013_dR?
???*???????????????wuL??*??L??
 _x000e_???"?Op??&gt;??S??j???E3? 5#???Z?M?eh?J?J?????-Lo_x0012_???{f?!~_x0006_h??h?_x000c_7???I?_x001e_f_x0004_;€?_x0003_8?LE????????O??;?Kf7+???-d??:??+?z??h_x001f_!??Wt?4??XPEJ?+&amp;T??7Nmi?????p?u??s?I??My?h[?m&lt;??.???(€?X'???7????????D_x001f__x0003_?sc??_x0019_M5? 2?c#B_x0002_T?
Ow????????M???K?f_x0006_????MkN:_x0003_?b?J????_x0006_7????R?_x0018__x001a_??n?LD??y_x000f_M1?BV?_x000c_e??,A&amp;&amp;&amp;?????B??wj?????@?M?{E??=?J?;?E?*#3+'???????qjk????_x0003_KV&gt;t??????J#?A_x0001_M???n_x0012_?_x0013__x001f__x0005_?w????a{?VO?&lt;J?{???wVKCUINjBx????_x0003__x0005_?E?,"?/4614{?S?Y???#?_x0003_??iufX2&gt;E??09_??tY??!?S1??,s?_</vt:lpstr>
      <vt:lpstr>n.B_x0016_N?b</vt:lpstr>
      <vt:lpstr>???Z_x0006_?V????;_x0003_M??&gt;_x0016_ft?_x0010_?*&amp;6&gt;1%-3???bb??????_x0005_?????7????m??a?S_x000f_?x?x*€?H"?_x000e_???B}???Z_x000e_????\_Q??_x0018_?_x000e_?Ux?????_x001c_??Nm&gt;???_x001b_bdvx??2??Y?-???D?l?-?x_x0019__x0019_cI???????d?C????~?_x000c_??_x0018_?_x0015_??:,":6!%#???j???Y??_x0017_-?i?7?!???%G?O,U????C_x0001_??98?z??q??&lt;m?qj_x001d_'????y?????? _???U,r?_x0013__x0013_?????_x0018_????_x000e_ ???v</vt:lpstr>
      <vt:lpstr>??-?f????R?}_x001f__x0015_?x</vt:lpstr>
      <vt:lpstr>????</vt:lpstr>
      <vt:lpstr>??A??1????????gv?</vt:lpstr>
      <vt:lpstr>,]??g?_x0001_???)?m?e(?R_x0017_'_x0007__x001e_
?(vS_x0006_D$??&gt;{_x001f_???[?t??_x0015_[_x0007_?b]??K????????xe.Z_x0006_v=???G&amp;?ebg???????7 8,*&gt;_x0005_5???uV???_x001b_???_x001a__x0005_\y?#???_x001c__x001f_O7???_x0002_?S_x0001_.2????_x0003_Zs?? 8?f^[CE~j???K._x0015__x0013_7!?????o??2?? _x0016_A?.????P_x0019_o????+??2?S????E"?y(?U??????????Y=_x0003_?.?+?x??_x0017_+?|???t?8;?????P_x0004_?=?????????u?:{_x0006_?[??1j_x0013_?e??#???_x001e_?x???@gWE@TZ??/?SG_x0001_?.ho(?I_x0008_?W??8Y9?]??_x0005_??Z?5}U???? o9?B??XY
?o?????
?N-??????w~I_???_x0014_??t_x0013_;Z_M*?x?j??'g???G_x0007_??_x0010__x0003__x000c_&gt;?'_x0001_???I???o}?:`?E??K?y(€?_xJ_x0011_S€_x001f_??\?_x0019__x0013_???_x0019_?!M.?m??j3U€?h?_x001e_? 0??_x0002_?Y[H,_x0019_
P_x0006__x0005_dP?.? PR???_x001e_?__x0004_x?????_x001d_?-L_x000e_???Ij_x0010_?????S#_x0003__x0014_R?=?_x0006__x000e_??b_x0007_%M????}_x0003_??}????M?_x000c_"_x0012_?€?_x0001_?Q_x0004_`_c??*'?_??:a??}7??&amp;V???ju_x0001_?K?dh7#???gv.?F?up?????9I??*???XD45?&amp;_x001c_x???k?_x000e_?P??_x0017_ZQ_x0002_???^_x001e_2 ??+?=Gz&gt;??j???P??_x001b_u???_x0002_??\=|???ooj???? ?€??_x0017_W????_x0007_?*?n_x0012__x0017_g'_x0007_{??8_x0003_?1o[m????u???_x001c_]:z?????(u€??C&amp;u_x0011_;??_x001c__x001d__x001c_P_x0008_p
_x0018_?}s€e?~?l?j????+??k????????Y?"?????_x001f__x0012__x0011_??[R?8???????_x0007_?Js?~V_x0010_?%wu??/?(?I??R_x0007_??_x0014_r??U?2?,B?(?|r2??5?T_x000e_?????\??_x0007_???_x000f__x0010_?G
???"q???{(?T_x0001_!???Y??k?]????Y€K??m(?O??y?J!?8;Xw?_x001e_Y??G?_x0006_??z+==?27???U????d?Y???_x0014_b[_x0001_,?O?+'Rm&amp;????P?0ww_x000f_???????"??3?K??[7|q???|h]]Y~zB?????n_x0012__x0011__x000f__x0005__x0018_??9pW??{&gt;?-_x000f_?7Zf???_x001c_???^Y^[???_x0010__x0013__x0019__x0016__x001c_????V*_x0015_
OO_x000f_D??Sd&amp;?????_x0018_~????????n???8????GJ?y?_x0010_&amp;?&lt;o_x001f__?@PHXdlbjV~??????2?_x0002_\?zdn]i^zBT?g?^r??????_x0002_?$n???&gt;?_x0015_??;???y?????_x0002_?????%?Kr3R_x0013_c?#???A?_x0001__x0001_??~~~*?????_x0007_?6??4_6?_???????u,|??H??_x0005_X.?'A? _x001e__x0004_&gt;?_x001e_?_x000e_</vt:lpstr>
      <vt:lpstr>????KL??-*?n???????WN??Z=.7-!*???T|???d??_x0002_?98?H??w?I??O?)??4???????\??_x000f_6?_x0015_?e??&amp;%???DGEFD????!???jR?Q?_x0003_??????-_x0015_??f??_x0008_1?l?????_x001b_E??_x0011_?HS?8????_x0011_?G?_x0011_?_x0016_k?8_x000e_,]?a?/1.&gt;!1)%-3;???zr??[????2?z??CS*??S?"C??_x001e_N????*€??]????P??QP^3??{??_x0017_5k?r???5=?*J? r?2???RSSR?????D$?&lt;???$R?1???G?$_x001d_F?_x0017_k?_x000f_?? ??j????p
7?X?_x0019_??_x000c_B&amp;7Y_x0016_?e!YY?_x0016_?l??W????_X\Z?&lt;?w???O^??&amp;?z??k_x001b_*???b?C_x0002_??_x000e_'??_x0012_?#/_x0005_???_x001e_y??_x0014__x001f__x0014__x0012__x001e_???_Z??????(k??_x0008_???&gt;?vq??????????*dByI??q?_x001a_EH????????BZ?A???_x0012_????H?6??T???T?Q??_x0012_k??_x0016_????SKI?8??/???A? ?kb_x001e_zMJJJM"???????_x0013_?!__x0011_?/5?_x001a__x001a_??2??i?I?f??r??Nk3e_x0006_'?????Z??????Y]_x0003_w????_x001f_X????w????_x0018_`btXp€???p?;_x0005_pD_x0005_???_x0014_?_x0017__x0010__x001c_??_x0004_?M????}??S_x0017_?j???gonyv???=? ??q??kn??o?jm7????^?S????yq???S??k_x001b_?e=/?^??_x0002_m????l????gY???Y?&amp;?????_x0018_{N6&lt;???? =??&lt;????)???a??5???????B???{???vC???k'?k???_x001f__x001f_??????9v?tL??l?}?/?~f????9?Y=g??f????_x001f_z~'\_x001d_&gt;W.??RCUI^z|?:?_??l8?(?J??+€?}??(_??_x001a_? d_x0015_?=????_x000f_???%3_?9????kS/???Oq?[_x001d_`+W_x0018_&amp;&gt;???c_x000c_._x000f_?t??G?N??P??_x0012__x001b__x0011_?_x0006_ _x000c_ ?I??/????6???_x000f_?3_x0008__x0003_? ?????vt?????wg??P??_x0002_€
_x0010_??[_x0001_?:?\$n??n!_x000f_??????3?o???nX}????c???^z}???_x001f_??&lt;??_x0001_?m??? _???3+zg?Nm??(??L???_x0003_??P({??w???? ??+?w?sC?&lt;?~??O=?i3q?[s(_x001c__x001f__x001a_7~??9?_x000f_s@_x001e_???bo??q|3G??3r?_?? ???k?1?_x0007_?_x0015_??7,?&amp;?_x0007_???o????k??Y?_x0001__x0015_@? €'?????5?]?~$????__x0010_?g_o???sfu??N??P[5?? '=9.*,$?_x0018__x0001_P?_x?eR 1???_x0005_?_x000e__x0004_He?r?6_x0010_??????H_x001d__x001e__x0015_????W\ZQ][?4uzk[????Y?f??3???k????y??aPz????y?_x0005_???K?#?f??t</vt:lpstr>
      <vt:lpstr>?9????&lt;????_x001c_???O??????f??3???o_x0002_?_x001f__x0004_?Kc?ll_x0016_?i_x001c_??l???_x001d_3??Z??Oi??6?????????_x0010_|_?_x0012__x0005_€?S?C??_x000f__x0003_?_x0017__x0005__x000f_~?Nr7q?_x0014_????f|-??_x0019_mm???,5??_x000e_s?Gr]?????^?e??.c?/J?? _x0013_Z?&gt;???q\_x0019_?jM\H??
9_x001a_?_x0017_?x]8^y???/??%?Z/?t???L]??y???????jk?*?K
??3R_x0012_??_x001f__x001a__x0014_????????o???????&lt;_x000c_??c?h??U?F??+?_x0011_@???*'T????+????LKN???_x0008_ _x000e_?W_x0011_;}???{_x0014_5_x0008_@?_x0001_(_x0001_Rz?_x0002_T_x0001__x0014__x0001__x001f__x0014_?`uXDtl|bJZFV_x0016_?m!_x001f__?O\q&gt;n_x001c_? ?M]O&gt;8??T???k4|??`???a?J??6???€?5Z??_x000f_?_x001e_ +???qx??I.4???"?f?_x0016_</vt:lpstr>
      <vt:lpstr>?&amp;</vt:lpstr>
      <vt:lpstr>?_x0001_?9Y????I q???j??/???????D???   @L_x0011_€_x0006__x0001_"19+_x000c_9? Y_x0001_??_x001b__)_x001c_?_x000e_</vt:lpstr>
      <vt:lpstr>??&amp;?\LL"n_x0016_#n_x0003_????x???_x0018_?????dp??/s??Y#??Mx??Y?&gt;??_x001a_????q~R?g??}?F????E_x0013_?n?_x0010__x0017__x001b__x001d__x0015__x0011__x001e_??~?_o/r???==??_x0004_????€?(?iK_x0002_?C?</vt:lpstr>
      <vt:lpstr>???]??}???x???k?_x0006_q_x0003_?_x0019_?w?_x001b_c?=?\????@??cxZ????i_x0002_?|?&amp;?J?_x0015_a_x001e_?????PuHp`€?_x001f_?????5?&gt;&amp;_x0016_;?_x0011_6??%(h(f??,40??E????_x001c_????h_x0010__x0013_$_x0019_???R??xi_x0006_?Rj?''_x0012_%?_x0014__x0015_?i?q$??$??S?&gt;??S3(3_x0013_g?w????M}?^?5?-_x001c_??€f?r?_x0004_?_x0003_?p€8NH?,?l?I p????5???z?9O):l_?_x0005__x0006_?A?022_x0017_?ud?p_x001f_???~?????f?g6Q??{??_x0002__x0017_j???4???&amp;?_x001e_??V_x000f_???_x000e_?_x0013_?
_x0017_??W ?i?_x001e__x001c_??????_x001f_??9?_x0005_@L€??????yf_x000f_??S[W??V?:???I??_x0013__x0004_?7_x0010_??;?_x0017_?D???aV????????mn? h{_x0003_!_x0004_????E?_x0003__x000e__x0003_????w[?'i
@*?????'r_x0012_???_x0015_G3?€??}????_?[3c6D_x000c_?_x0014__x0005_1_x0008_b??y?P?_x0004_??€? M_x0012_*??????_x0008_(?_x0001_?K€8_x001b_p_x0017_KU\_x0006_??9_x0007_yW??_x001d_Yh??=??_x001a_???dy?s/_x0006_R_ N_x0017_?????G??.@????8/_x0005_??_x0005_???????H??__x000c_??_x0014_?qg\?w??e??~???Wm?woV7?????t?_x0012_??K! ?B?] ?@_x000c_??`(?_x000f_?F???v_x0002_??~\?~??+?A_x0008_?_??_x0010_?_x0019_?2g@?€_x0019_#_x0001_?]€&amp;|?/???-??F8~??n???</vt:lpstr>
      <vt:lpstr>?6??pCR?????]?c_x0013__x0002_9_x0003_R_x0004_?_x0007_??N??_x0004__x0008__x000f__x0001_? ?_x0004_@_x0018_?{Q???,?/_.??p??O??????7??J_x0017_.\?_x0014_/?$?_x0014_C??_x0001_1_x0002_?=</vt:lpstr>
      <vt:lpstr>c_x0001_g?_x0017_&amp;???i_x0014_ _x001c__x0017_??U&lt;:?M??????W?!x?_x0011_{?n??_w????j????/]?_x0010__x0005__:!?d@'_x0002_?_x001f_??€? _x0010_?_x0008_?=_x0004_???=?\?m???K_x0006_4{_x0008_?_x0008_x?,_x000c__x0005_??I€[?_x0004_(_x000f__x0001_??~?q[?&amp;h" w_x0002_?c???_x0001_??€?9_x0001_?C?_x000f_??.@y_x0004_?=€?_x0007_?J?J??x?Ll?k??q???a[_x0017_}</vt:lpstr>
      <vt:lpstr>????M_x0019_??_x0001_9_x0002_.???_x0004_^????_x0018_??_x0019_:2_x0002_?_x0004_H_x0003_??! &amp;@z ??C_x0018__x0003__x0008_#€_x0003__x0001_p?[\? ????b???_x0013_~_x0018_??????" ?_x0002_?`???x?Pz_x000c_?_x0003__x0001_9_x0001_?&gt;_x0007_\?q/Wqt?z?q???_x001a_7]?_x000f_B??_x0004_??y_x000e__x0008_ ?z???0???,u&amp;W??yx?P??????c????_x0003_/?_x0014_??_x001f_ \?_x0007__x0018_x_x0017_??_x0001_~l?_x0001_?\?|Zp??(??og/?_x0019_??L??Zk?%}?F?_x0016_?y_x0013_?h_x000e_?????</vt:lpstr>
      <vt:lpstr>?_x001c_ ??z?_x0002__x0016_?_x0003__x001c_?_x0007_h&amp;_x0004_???)L_x0008_J?8W~??v_x0001_CY?0???-U_x0016_Yph?5Ck,????TiS??Dc'_x0015_??N</vt:lpstr>
      <vt:lpstr>??.`/_x0001_???_x001e_?_x000f_p??????_x0004_?C??_x0013_?F??v9?S???????_x0008_?7???_x0005_P??_x0016_?????(???? ??{w,lWN]_x001b_?)?????J0_x0007_?????€?@??_x0019_A?k_x0003_???2_x0012_P" n_x0008_????J?lYpq???o?~j?v????_x0012_??]\?C??_x0015_?????????e7?No?cg?pX_x001f_?&lt;_x0004_??_x0015_??:8._x000c_x??y^_x0019_??_x0006_????v??????~?_x0013_???b??_x001b_?????????5k_x001d__x001b_??8)ES_x001a_?(????i?o???????u7e??
??????_x0016_?sm_x001d_???4Ny?*0? ????_x0010__x0010_6 y?_x0008_??o_x0013_?????s???U???_x001c_e2?D?t_x0012_ ?#?RU??*??V%?i??_x0014__x0005_?O??????_x000f_i??0
0s??_x0012__x0001_)_x0001_:_x0011_?2 ?_x0015_Z?q????Q??tx??uo?t/?_x001c_?\??f?/?l??1?R_x0012_????_x000e_?n?_x001c_?6???&amp;asw
?_x001b_ h"?=.???^?v?9???????\w???????????Cs=m?=?_x001d_?W?_x000f_r[??.|o???_x0001_??3($@sd?????=???e??i?g?(c??????_x0007_g'f?|&lt;?n??#?K_x000c_4C-a????_x0002_?L~_x0013_P_x0012_?wn`?€|nP??_?g?_x0008_?xv?</vt:lpstr>
      <vt:lpstr>s???_x0006_[g?????A????,?1?'??_x0001_0;_x0001_?g_x0007_???????????'?V?R?_x001a_tw????$]rc??m?pt%???I????? \,P?g???_x0014_??A???X???q????9€?#?????????\????????_x0008_?~_x000e_?_x000f_??f9_x0006_???_x0001_.?€???:O"?C^??i?Z_x000e__x0002_!w??_x0007_DS???rf??_x0016_?_x0017_???_?F@7_x0008_?????LxY??u:?_x001f_?_x001f_???_x0014__x001d_??_x0016_endstream</vt:lpstr>
      <vt:lpstr>endobj</vt:lpstr>
      <vt:lpstr>25 0 obj</vt:lpstr>
      <vt:lpstr>&lt;&lt;/Type/Font/Subtype/Type0/BaseFont/BCDHEE+MicrosoftYaHei/Encoding/Identity-H/DescendantFonts 26 0 R/ToUnicode 554 0 R&gt;&gt;</vt:lpstr>
      <vt:lpstr>endobj</vt:lpstr>
      <vt:lpstr>26 0 obj</vt:lpstr>
      <vt:lpstr>[ 27 0 R] </vt:lpstr>
      <vt:lpstr>endobj</vt:lpstr>
      <vt:lpstr>27 0 obj</vt:lpstr>
      <vt:lpstr>&lt;&lt;/BaseFont/BCDHEE+MicrosoftYaHei/Subtype/CIDFontType2/Type/Font/CIDToGIDMap/Identity/DW 1000/CIDSystemInfo 28 0 R/FontDescriptor 29 0 R/W 556 0 R&gt;&gt;</vt:lpstr>
      <vt:lpstr>endobj</vt:lpstr>
      <vt:lpstr>28 0 obj</vt:lpstr>
      <vt:lpstr>&lt;&lt;/Ordering(Identity) /Registry(Adobe) /Supplement 0&gt;&gt;</vt:lpstr>
      <vt:lpstr>endobj</vt:lpstr>
      <vt:lpstr>29 0 obj</vt:lpstr>
      <vt:lpstr>&lt;&lt;/Type/FontDescriptor/FontName/BCDHEE+MicrosoftYaHei/Flags 32/ItalicAngle 0/Ascent 1058/Descent -253/CapHeight 812/AvgWidth 482/MaxWidth 1428/FontWeight 400/XHeight 250/StemV 48/FontBBox[ -158 -253 1270 812] /FontFile2 555 0 R&gt;&gt;</vt:lpstr>
      <vt:lpstr>endobj</vt:lpstr>
      <vt:lpstr>30 0 obj</vt:lpstr>
      <vt:lpstr>&lt;&lt;/Type/Page/Parent 2 0 R/Resources&lt;&lt;/ExtGState&lt;&lt;/GS5 5 0 R/GS9 9 0 R&gt;&gt;/XObject&lt;&lt;/Image6 6 0 R/Image7 7 0 R/Image32 32 0 R&gt;&gt;/Font&lt;&lt;/F1 10 0 R/F2 15 0 R/F4 25 0 R&gt;&gt;/ProcSet[/PDF/Text/ImageB/ImageC/ImageI] &gt;&gt;/MediaBox[ 0 0 907.5 510] /Contents 31 0 R/Group&lt;&lt;/Type/Group/S/Transparency/CS/DeviceRGB&gt;&gt;/Tabs/S/StructParents 1&gt;&gt;</vt:lpstr>
      <vt:lpstr>endobj</vt:lpstr>
      <vt:lpstr>31 0 obj</vt:lpstr>
      <vt:lpstr>&lt;&lt;/Filter/FlateDecode/Length 793&gt;&gt;</vt:lpstr>
      <vt:lpstr>stream</vt:lpstr>
      <vt:lpstr>x????n?@_x0010_??-?_x001d_?2?????Y?*???"J??_x0002_Qq_x0011_Um?D_x0002__x0004_$^???S;???????xw??o??7X???8?</vt:lpstr>
      <vt:lpstr>??_x0011_??3_x0004__x0014_?H?h??_x0015__x001a_4!?_x001e_??? ,??w9?0?g_x0004_???(Q??_x0019_x?g??_x000c_????gy?4??e??!??6?:_x0016_R??v??E?t???_x001f__x000c_????|?[?_x001a_? )t??*?Y???q???2??`?g?8?O??_x0013__x001d__x0014_Ry?????????_x0005_1,?M@_x0019__x0012_???&lt;?_x0014_KB?_x001d_??????_x0018_??_x000c_????j_x0001_</vt:lpstr>
      <vt:lpstr>?!?_x0005__x0001_I????c??X ?qR8_x0006_???0]??X??.?_x0004_?p_x001a_2?i?w}_x001c__x000e_%*?h?B??? L_?????J?M~??OB??f??C?ayz;?_x001e_??kU+_x0012__x0018_?[_x0014_$????\vO ;??)??M??????:?R??????K?_x0018_7?*[&lt;??j??_x0014_?_x0015_????2???_x0017_?_x000c_'?_x000e__x0017__x0017_?{j?G??G???f???????,??U?_x0017_?l_x000c_????X??$?^??_x001c_}?€?? ?_x0003_??R?,]??
X??AD*?C?h*?IExP?.???j??1?W?@_x001b_!w?c_x0004_i`_x001b_??_x0015_?{_x0007_?r</vt:lpstr>
      <vt:lpstr>??W????DEJ??I??I_x0006_?0&amp;l dkB_x001b_&amp;?X&amp;;? ?_x0005_3?rBm&lt;????U???</vt:lpstr>
      <vt:lpstr>????
?A?G|)?m:%_x000e_????6\???_g?p&lt;
'??_x0012_*7?o5??*H?F_x0010_????X_x0011_S:??????
?_x0011_}??#?H? _x001e_1?_x0016__x0016_A??z???b?-L?,\??r?_x0004_G?b?7?e??-?? ??_x001c_?Pk?hN?_x0012__x001b__x001b_?F??e?_x001d_.|???W_x001b_6????????T??Ay?k*?[q9???_x001e_4??</vt:lpstr>
      <vt:lpstr>??_x0012_\`?d
??A????F (??;U?V??e???^??R_x001d_?
?Ku[_x001b_&gt;_x000e_lp ?v?????U??7_x001b_,??M?5X??/?O?</vt:lpstr>
      <vt:lpstr>endstream</vt:lpstr>
      <vt:lpstr>endobj</vt:lpstr>
      <vt:lpstr>32 0 obj</vt:lpstr>
      <vt:lpstr>&lt;&lt;/Type/XObject/Subtype/Image/Width 429/Height 381/ColorSpace/DeviceRGB/BitsPerComponent 8/Interpolate false/SMask 33 0 R/Filter/FlateDecode/Length 11123&gt;&gt;</vt:lpstr>
      <vt:lpstr>stream</vt:lpstr>
      <vt:lpstr>x??? t_x0014_????n???6?Y???_x000e_?j????S??????&lt;???111??_x000c_
???W_??f????_x0001_n??M~mkk???????=@ff??)S??_x001f_??I[??_x0008_?_x001a__x001a__x001a_?~?i?O_x001d_??{w????????V??l???????N?NG~?mo??????_x000c__x0006_?????z?v_x0012_F_x0017_?/?? &amp;?_x001a_?Z???y??p?_x0012__x0002_??+++?????KF5?_x0006_???????_x000e_??L_x0005_%_x0004_?g~???&gt;^</vt:lpstr>
      <vt:lpstr>?[ ?:_x0006_?9???so_x001d_J_x0008_??5_x0011_?_x0010_???J ;;QB????+?_x0010_?BBBB~~??v????]_x0001_?@?_x0010_€@`???????9??7p?????_x001c_?????(!???c?/l???7D_x0019_b&amp;_x0004_@??X????K?9???h0p???D _x0001_?_x001b_?????????_x0018_??P?X_x001d__x0003_ _x0013_?juff???g??wOl???_x0017_?^_x000c_?:XB?+O\?v-??_x0003_€€`??????QO????.??QBp?0?J_x0004_?(!????????&amp;"'QB?????_x0013_???5</vt:lpstr>
      <vt:lpstr>_x0006_?g7t]?_x0010_??????_x0016_6????_x000e_?$_x0007_?'D _x0001__x0018_`??i???6??????1??Y?</vt:lpstr>
      <vt:lpstr>?_x0012_??t_x0001_?_x0010__x0004__x000e_?V?jmm??_x0008_=?_x001e_i?g+??(!_x0018_????L?S??_x0013_????z??G?N??h€WHNN?p?_x0002_k-l???????:?p?`_x0003__x0005_U?~uDj_x0012_??_x0004_$&amp;&lt;&lt;|????_x001c_{c Q7p?I€???????7??#R??~d@_x001a_?juFF????Ys?_x0011_</vt:lpstr>
      <vt:lpstr>?_x0003__x0006_h ?_x001c_????_x001b_?? ??_x0011_???~|@_x0002_&amp;L?PYYI=?{_x0007_~?&amp;??_x000f_??€+???_x000f_???%?L???T????_x0017__x0014__x0014_twwS?@?_x001d_?D??az q??_x000f_?4iR?????_x001e_j_x0003_1_x0007_B?:v??E?RK8=??Z?^B|N?W???]hi?_x001e_?v?/_x000c_]S?%t??? ???????b????=??_x001d__x0015_X?iS\_ SJ?????2G???Z??HE_x0005_Y?R?@???`?ut@??_x0006_%?p?L??@?J????vr??'????e??h _x001c_??)???oy???_x0012_?????
?3o????\???/?g?g*q???JJh??_x0016__x001f_Z_x0002_~S??H????i_x0003_??#f???LL??_x001c_</vt:lpstr>
      <vt:lpstr>s ??
)a?_x0013_??p????_x001f_+?@_x001a_???H?_x0003__x0007_?Hs?S??UH #?U/}_x0007_ka$66677???:_x0007_va_x000e_?&gt;Q!%?_x0018_???.?_x001c_8_x0013_s?_x001c_???ljj???_x0013_?k"???_x0012_?twS?F??????E%?ZX????????_x001a_?k"??*??du??~BG_x0003_?_x0016_?_x001f_j?:55????,{?_x0007_????^???€??rJ8?9!&gt;_x000f_?-???;w?_x001c_?0??_x0018_?]??h???_x0011_?T?z_x000e_?????3g?????j???_x0006_??P_x0006_*??_x001e__x0013_4b?H??Ay?^?????5_x0007_??0??(?_x0018_???_x0011_cW?_x0005_?~ ?"22??????
{c?_x000c_</vt:lpstr>
      <vt:lpstr>?_x0012_??T??y?aZl???????_x001f_?_x0012_?h4_x0019__x0019__x0019_??_x001f_???3?]???y_x0008_??_x0007_???z??)??!?_x0011_??v4P?tJ??P???2}????*V_x0003_q?_x0008_???V??=_x0007_&gt;()??1? ?OBB??}??f3???&amp;_x0002_???)a_x0018_?????#?
?_x0005_????????D=x??_x0003_?_x0018__x0008_%_x000c_}x-,?jjt??_x0010_?_x000f_?????????_x001e_66??????K8?=_x0007_&gt;??I??a?*???/P?T???uuu?9_x0010_???_x001f_??_x0012_??@????U? ]`???G?_x001c_a??h ?_?W?!????0_x0015_%dC??_x0015_+V_x001c_:t?j????&gt;??? ??zr,A??:~???*&gt;?_x0005_?fe?&gt; ???9??? ?ag5?_x0005_ _x0016_???0?????LF#??)????? ?L??%???qk&amp;?_x0015__x0013_1qqq_x001f_~?A7????}"??^_x0008_??QB? ??_x0016__x0016_{_x0014_;?_x001f_f???M???C??9_x0010_*Q-a?gs??_x0016_L?\???_x0006_???(((?????1_x0007_B?j?????c??5P?bJTB`???h4iiiG**z?v?_x001c_8?=???U_x0008_???????????O?Z_x0013_?3??_x0019_3N??0?@4_x0010__x0006_€?RBI&gt;_x000f_dY4921 ?'?7o???{M&amp;S?_x0008_?;_x0013_?_x001f_?_x0010_?FR?n?U|"_x0008_d???_x001e_^_x0017_v?????\???---?7??9_x0010__x0006_?r.???L??C?"_x0003_??qxxx^^_x001e_????_x0018__x0018_????!?\ ???_x001a_??{L?juFF??3g?s ????Vn%??ZX??I_x0011_+_x0014_?</vt:lpstr>
      <vt:lpstr>_x000c_?&amp;M:z?(??F??0??O #5j?7P?2.:E?3???K_x000f__x001c_8`6??ka??_x0010_
???o??i???)Q?y??$!!?????n_x0017_k?_x001e_i_x0008__x001f_v???????_x0012_f?_x000e_?pb_x0004_?_x0006_????(|?_x000f_??/_x0019_?~??_x000f_?$?_x0013_???k"?_x0003_!_x0014_)?_x0012_&amp;??,?_x001c_??_x0006_~???&gt;xv?$=-????9_x0007_??_x0010_2?C ?_x0004__x0007_?iB?/3?]?50**?????&amp;?~a_x0008_?T_x000e_%|*td??(??????@?F???ZRRB}_x0013_?_x001c_?k"_x0010_??_x001c_J838???_x0013_???Q?_x001c_8{????&gt;b???;?????_?C ???_x000f_L??????&lt;p??Y{??1?L??0?@_x0008_?? ?_x0012_?_x0008__x000e_?7I???^??DRRRZ???]_x0013_?? ??*?_x0012_.</vt:lpstr>
      <vt:lpstr>??tu|^q?_x0007_?_x0018_?_x??v_x001a_6ao_x000c_?c B???j?R?/?_x000f_g?"?v?(??@?;TO?8A}??1_x0007_B(?r(???`????+q_x000e_???;~???9?@?A_x0008_??
WL??pNpP?_x0007_3?y%~_x001e_????o????.?_x001c_h???~?@?$?_x0006__x0003_?_x0012_._x000e__x001d_???vV+?????K_x001b__x001a__x001a_?s??_x001e_i??_x000c_??S_x000e_3????_x0015_???V???#_x0006_~???={?==b?=???_x0016__x0008_????_x0016_ ??#??? BF?????.&gt;???k`zzz}]_x001d_?- ??_x001c__x0008_???C ??_x0006_?r??N?????????b_x000e_???r(?????'_x000c_q?Xa?_x0007_?????+ _x000e__x001d_2?L?9_x0010_</vt:lpstr>
      <vt:lpstr>??????KC?K'??'T?wg-X??lm-?@_x0008_??_x001c_J???N??P?{c?M????_x001f_R?@_x001b_?@_x0008_?)?_x0012_?_x000c_ ?{??c?}_x001e_?z????&amp;?_x001c_?=?_x0010_?U_x000e_%?_x0015__x001c_$|_x0017_?"?_x0017_???&lt;x?
JKK;RQ?j ??@(_x001f_?PB?1c??S?N????5_x0011__x0008_?')??b???=(??,\?p??=F???@2_x0007_??_x0010_?R?P*???_x001b__x001b__x001b_Ys _x001a__x0008_??E =?q????=6???9P??_x0010_?Y???(!?,&amp;??NP??_x0019__x0019__x0019_gN?F_x0003_!?wQ??1q?????Y</vt:lpstr>
      <vt:lpstr>t| ?w_x0016_B??(??$%%????y_x000f_s ??_x0011_%t???????a_x000e_?Py???@??_x001f_~???l?_x001c__x0008_?"E ?????P_O}q???1??_x0010_B??v??_x000c_"##  
?ka?_x0005_</vt:lpstr>
      <vt:lpstr>?PI?????hRSSK???/ ?@_x0008__x0015_)J? ?f????vrM???_x0005_!??(??????}??`_x0013_!\_x0013_??NA_x0008_??PB??/_x0010__x0008_%\?bE}}=??c_x000e_?0@_x000c_?_x0012_??????R??_x0015_s ??d_x0008_?/_x001d_,!? ??5kxwKb&amp;O?|????d??_x001b__x0003_a?_x001a_8%\?hQ???_x0006_?_x001e_s ??_x0011__x0003_??s??=y?_x0004_?@_x0008_!K?%LLL??1?_x0018_;v????k?????]]F?_x0001_B_x0008_??F?_x0004_j_x0006_kjj????;f?d??q???_x001a_????d???C_x0008_?#???%$???_x0003_??????6AAA999??^?f_x0010_</vt:lpstr>
      <vt:lpstr>?_x0010_?%e?_x0016_??????_?]5?_x0019_=zt??}??_x0004__x001d_[_x0004_y??_x0010_B_x0019_j1??????????x??</vt:lpstr>
      <vt:lpstr>?j??]?????Q_x0010_B????1??w?Q?T???*s???~?_x001a_????s?!?r??4??t   ???_x0012_??????:????7'?~?!?r??U?_x000f_??€w?\???????4?_x0018__x0005_!?.H_x0006_BjC_x0008_?_x0017_/?_x001d_??????v??m_x0012_?Gtl??FA_x0008_? ???_x0014_C?_x0011_?????#74??&gt;??[?f??!?.?_x0018__x0008_i_x0019_???'?=?_x0018_??9#::?????_x0007_O?T_x0017_?&lt;?_x0010_??y??1U??^??c_x0007_k?%+b?/,??_4??????/x??_x0019_???_x001e_?a[?f?????_x0010_B??b6S{r???w???_x001e_=??????-X_x0011_C_x0008_???? ?_x0012_???x_x0007_???_x0019_3:???_x001f__x000c_bE_x000c_!tS?</vt:lpstr>
      <vt:lpstr>??x??e??Gg??_x0015__x0006_?_x001e__x0019_?_x0010_J?????.??u+???!_x000f_??Aa? ??_x0014_B?_??F c]???^?_x001d_&lt;:??????`(_x0019_??_x0011__x0008_???n?&gt;_x001e_??{7????? /P_x001f_??4HJ_x0008_!???????\?????_x0017__?.??A_x0008_??416Q????_x000e__x001e_??~??$?$z?H??_x000c_B_x0008_??i?b????"????s?Nd_x0010_B(??_x000c_?vQ????z?? ??]I7??_x0015_???w??Gg??9_x0006_?_x001e__x0019_?_x0010_J??_x000c_??? ??Gg???z????_x001d__/??%?_x0010_????ijR???x_x0007_????_x001a_d_x0010_B(??Q???m?? ?k???W^?&gt;l\%?_x0010_?+k_x0014_&lt;^Y??hx??IBB_x0002_??#?_x0010_B?u?"~??7y??_x0019_$???]??_x0018_B???m'mw?dgg?N?_x0010_????b]_x000c_!?P?_x0007_??uu3f????!????&gt;x?@??e"??_x0010_B??W?z????P??_x001b_???? --???d??B_x0008_e/k_x0014_?vvfff???K|????`?????@_x0008_!_x001c_R22Q_x0003_??_??;o?_x0012__x001d__x001d_???_x001f_??V?_x0019__x0003_!?????_x0015_??+?/?[??w???????D,_x0018__x0008_!?N$</vt:lpstr>
      <vt:lpstr>4?????_x001f_?0j?(?ms?}???JH?)?_x0010_?5?_x001a_H?aSccJJ
???MRRR?????1?W_x001b_B(7?</vt:lpstr>
      <vt:lpstr>$??????/?N?pP?T?v?2_x000e_??e?_x0010_B8??Vt??????GEF?N?0Q??o?????_x0010_%?_x0010_???Q?lmmBB_x0002_??y?F?)8t_x0008_%?_x0010_:???S'Offf?_x001c_9?w?&lt;?????_x0014_%?_x0010_Re?????KLL?_x001d_0?_x0008_
*C !?"YY?z????;_x0015_0_x0007_&gt;_x0008_J_x0008_!|D?_x001c_x???? _x0017_???W@ !??e5?????6m??+/BJXZR??%N???}?_x0010_?F3?   ??'??_x0012_B_x0018_€?N???J?^_x0013_q_x000e_J_x0008_a@?:?????}?v?A?_x0006_J_x0008_a€H=??_x0006_CyY????y??3(!???u?_?r%=-?w?d??_x0012_??k_x0008_!?__x0019_?v??S??m??W?_x0019_C?_x0010_B?,O??&lt;???_x001b_?</vt:lpstr>
      <vt:lpstr>PB_x0008__x0003_?_x001b_7n???(~???@ !T?????_x0017_-?_x001d__x001b_?0R="X????A !T??n?\?~????!??T??_x0018_?1~?$_x001a_J_x0008_???2_x001a_?_x001e_9B_x001a_????_x0012__x0008_???k????f?m??&lt;y?$??????^x?_x0010_??q?6??/[?L?&gt;??P???_x0007__x001a_(x~s??hin D !??_x0019_'lKS??g?</vt:lpstr>
      <vt:lpstr>J_x0008_??e???.^LMM?"o????c?$???p??qs_x000e_|h&amp;?0u?D\1?P!R??.????4A??_x001b_3?????g?I??_x001a_%????S???_x001b_YYY???r???r?{z??g?H??_x001a_%???????c?6m????D???h-,?i??$ wV_x0017__x0015_??F???_x0004_B?uD?v????????????_x001b_?????o??$?708)!y??59?7F|N_x0019_t:2_x0007_???+????zs-,?J?t ?1).*?2_x001a_???_x0010__x000e_C?*?? _x0017_.?X?B?3Wn?`-,???????}_x0003__x0003_J_x0008_?$
?_x0007_RO?sg??P?????_x001a_?7P?u??L?~? J_x0008_???_x001a_x??q?^_x0013_!??j_x0002_?_x0006_
6l??????_x0010_z??9??_x0017__dggKu??????T??????w?|uQ???_x0005_%?px?_x001a_(|???%K$&lt;O?IRT??M??o????K?\PB_x0008_?!k_x000e_?~?Zff????&lt;Y8.?d?d_f?e/4P?2dyT????? ?_x001c_????j?B?N_x001a_x???6n????T????_x001d_['???????y  ?_x0010_?_x0007_e5P??V?????_x001a_9r$?SU????v?T?2???_x0003_Y??_x0010_
:?_x0003_?_x001a__x001a_?-[??&lt;?'?cGy~????? ?_x0002_J_x0008_??_x0006_6?????_x0013_P{c\g????_x001e_??&amp;ka?_x001e_???????h0?E ??%G89?????GqM?9?"C?2?????5_x0011_?_x000c_]BV_x0003_uZmYi?R???_x001b_$F??e?:_x0013_??9?%_x0019_|_x001e_?b?_x0012_?_x0015__x0004__x000c_^??,??_x0012__x0002_??d_x000e_????_x001d_;v??j???3???J??v??_x001b_?:?%???v_x0019__x000c__x0016_??j?@?_?_x0008_?H_x0003_iGuYI ?@??_x0018_????%???,PB?$-??@??|???uk??&gt;?_x0014_??'B????x??T8)?_x0011_%???EX ?_x000e_c?V{???</vt:lpstr>
      <vt:lpstr>_x001b_6????&gt;????_x0018_??v?[_x0010_???H_x0006_????????_x0013__x001c__x001c_??_x000c__x0003_tb???~{?????_x001f_? (!?G????_x000e_U?_x0013_3g??????????? ?m???p_x0006_A ??d_x000e_???g[?l?}J_x0001_&amp;1?_x0007__x001b_(?w?/???????_x0013_H    </vt:lpstr>
      <vt:lpstr>z=U3J_x0008_?????_x001f_Q??YZR??z5?_x0007_?_x0016_2_x0007_?|w??_x0006_?w?Z?_x0010_BW%???`?_x001e_?-??+W??}_x001a__x0001_&amp;d_x000e_??_x001f_?_x0006__x0012_?_x0007_ ?b&amp;??_x0005_??1??????????_X???yh-L-!fB_x0008_????????????yr?_x0006_??_x0010_%??%i k-??g?m????I_x0003_?8&gt;_x000f_d???%?_x0015__x0013__x0008_???@?V[\T??SO?&gt;]_x001e_?#M=?j???JH?}r_x001b_x?
?%F???????????s??~_x0012__x0014_PB?m_x0006_???_x000e_0mGGYI???L?F??&lt;_x0014_@ ??_x0018_?_x001b_C;?_x001a_?????x_x001f_??m?F_x0007_??:~?_x000f_?&amp;,?o_x0003__x0005_PB?</vt:lpstr>
      <vt:lpstr>Xs ?\m??????P??&gt;_x0018__x000e_?#?X_x001d_?v-,F(?^?_x0013_k@ ???_x0007_?@?_x0011_u???_x0005_ _x0016_?&gt;??G??
v???_x0006_???_x0006_
??@*?k"?c?????~ae06&amp;x???J?_x0017_ka1?KH?8?V+???0???????????y_x001f_?@2H 7? }?!?_x0003_???_x001c_? (!?D+{_x000e_??????4?_x0007_8?_x0018_?:_x0016_?????bPB8&lt;?k"?#??????y_x0006_???H_x001e_?</vt:lpstr>
      <vt:lpstr>y?sB?@\ ?A ????????*?/?lH 7_x000c_|N???_x0007_?p???@???5?t(!|P?????????+999?#?x??_x0004_??&lt;Un??y_x000e_J_x0008_]?1_x0007_???????(a?b?_x0007_2?_x001c_????(/'</vt:lpstr>
      <vt:lpstr>_x000c__x000e__x000e_?}?_x0002_ </vt:lpstr>
      <vt:lpstr>(!_x0014_??_x0003__x0019_k??g?.]???a €????A??_x000f_?_x001e__x000f_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%PDF-1.7</dc:title>
  <dc:creator>Windows 用户</dc:creator>
  <cp:lastModifiedBy>Windows 用户</cp:lastModifiedBy>
  <cp:revision>1</cp:revision>
  <dcterms:created xsi:type="dcterms:W3CDTF">2024-02-13T06:36:06Z</dcterms:created>
  <dcterms:modified xsi:type="dcterms:W3CDTF">2024-02-13T06:36:07Z</dcterms:modified>
</cp:coreProperties>
</file>