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-360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Desktop/facebook_macro_bot.avi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v/giWcfbwhgMk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4296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세부젼략</a:t>
            </a:r>
            <a:endParaRPr lang="en-US" altLang="ko-KR" sz="11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제작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실행화면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36981" y="792222"/>
            <a:ext cx="308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반복적인 행동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(macro)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20494" y="1298544"/>
            <a:ext cx="6370459" cy="4260912"/>
            <a:chOff x="4101340" y="1450110"/>
            <a:chExt cx="6370459" cy="4260912"/>
          </a:xfrm>
        </p:grpSpPr>
        <p:grpSp>
          <p:nvGrpSpPr>
            <p:cNvPr id="12" name="그룹 11"/>
            <p:cNvGrpSpPr/>
            <p:nvPr/>
          </p:nvGrpSpPr>
          <p:grpSpPr>
            <a:xfrm>
              <a:off x="4101340" y="1450110"/>
              <a:ext cx="6370459" cy="4260912"/>
              <a:chOff x="3665092" y="1241578"/>
              <a:chExt cx="6370459" cy="4260912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blackWhite">
              <a:xfrm>
                <a:off x="7838080" y="1241578"/>
                <a:ext cx="2197471" cy="2018003"/>
              </a:xfrm>
              <a:custGeom>
                <a:avLst/>
                <a:gdLst>
                  <a:gd name="T0" fmla="*/ 0 w 432"/>
                  <a:gd name="T1" fmla="*/ 223 h 440"/>
                  <a:gd name="T2" fmla="*/ 253 w 432"/>
                  <a:gd name="T3" fmla="*/ 88 h 440"/>
                  <a:gd name="T4" fmla="*/ 229 w 432"/>
                  <a:gd name="T5" fmla="*/ 0 h 440"/>
                  <a:gd name="T6" fmla="*/ 442 w 432"/>
                  <a:gd name="T7" fmla="*/ 120 h 440"/>
                  <a:gd name="T8" fmla="*/ 409 w 432"/>
                  <a:gd name="T9" fmla="*/ 350 h 440"/>
                  <a:gd name="T10" fmla="*/ 360 w 432"/>
                  <a:gd name="T11" fmla="*/ 263 h 440"/>
                  <a:gd name="T12" fmla="*/ 0 w 432"/>
                  <a:gd name="T13" fmla="*/ 438 h 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32" h="440">
                    <a:moveTo>
                      <a:pt x="0" y="224"/>
                    </a:moveTo>
                    <a:lnTo>
                      <a:pt x="247" y="88"/>
                    </a:lnTo>
                    <a:lnTo>
                      <a:pt x="223" y="0"/>
                    </a:lnTo>
                    <a:lnTo>
                      <a:pt x="431" y="120"/>
                    </a:lnTo>
                    <a:lnTo>
                      <a:pt x="399" y="351"/>
                    </a:lnTo>
                    <a:lnTo>
                      <a:pt x="351" y="264"/>
                    </a:lnTo>
                    <a:lnTo>
                      <a:pt x="0" y="439"/>
                    </a:lnTo>
                  </a:path>
                </a:pathLst>
              </a:custGeom>
              <a:gradFill flip="none" rotWithShape="1">
                <a:gsLst>
                  <a:gs pos="57000">
                    <a:srgbClr val="002060"/>
                  </a:gs>
                  <a:gs pos="7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 cap="rnd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4763138" y="1670342"/>
                <a:ext cx="3075195" cy="3832148"/>
                <a:chOff x="4526974" y="1612049"/>
                <a:chExt cx="3286337" cy="4095262"/>
              </a:xfrm>
            </p:grpSpPr>
            <p:sp>
              <p:nvSpPr>
                <p:cNvPr id="18" name="Freeform 4"/>
                <p:cNvSpPr>
                  <a:spLocks/>
                </p:cNvSpPr>
                <p:nvPr/>
              </p:nvSpPr>
              <p:spPr bwMode="blackWhite">
                <a:xfrm>
                  <a:off x="4526974" y="1612049"/>
                  <a:ext cx="2937637" cy="4095262"/>
                </a:xfrm>
                <a:custGeom>
                  <a:avLst/>
                  <a:gdLst>
                    <a:gd name="T0" fmla="*/ 0 w 870"/>
                    <a:gd name="T1" fmla="*/ 204 h 1249"/>
                    <a:gd name="T2" fmla="*/ 892 w 870"/>
                    <a:gd name="T3" fmla="*/ 0 h 1249"/>
                    <a:gd name="T4" fmla="*/ 889 w 870"/>
                    <a:gd name="T5" fmla="*/ 1243 h 1249"/>
                    <a:gd name="T6" fmla="*/ 0 w 870"/>
                    <a:gd name="T7" fmla="*/ 1063 h 1249"/>
                    <a:gd name="T8" fmla="*/ 0 w 870"/>
                    <a:gd name="T9" fmla="*/ 204 h 1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1249">
                      <a:moveTo>
                        <a:pt x="0" y="205"/>
                      </a:moveTo>
                      <a:lnTo>
                        <a:pt x="869" y="0"/>
                      </a:lnTo>
                      <a:lnTo>
                        <a:pt x="866" y="1248"/>
                      </a:lnTo>
                      <a:lnTo>
                        <a:pt x="0" y="1067"/>
                      </a:lnTo>
                      <a:lnTo>
                        <a:pt x="0" y="205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noFill/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blackWhite">
                <a:xfrm>
                  <a:off x="7454742" y="1615341"/>
                  <a:ext cx="358569" cy="40853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17" name="Freeform 6"/>
              <p:cNvSpPr>
                <a:spLocks/>
              </p:cNvSpPr>
              <p:nvPr/>
            </p:nvSpPr>
            <p:spPr bwMode="blackWhite">
              <a:xfrm>
                <a:off x="3665092" y="3165878"/>
                <a:ext cx="2457351" cy="1810606"/>
              </a:xfrm>
              <a:custGeom>
                <a:avLst/>
                <a:gdLst>
                  <a:gd name="T0" fmla="*/ 0 w 728"/>
                  <a:gd name="T1" fmla="*/ 383 h 552"/>
                  <a:gd name="T2" fmla="*/ 746 w 728"/>
                  <a:gd name="T3" fmla="*/ 0 h 552"/>
                  <a:gd name="T4" fmla="*/ 746 w 728"/>
                  <a:gd name="T5" fmla="*/ 223 h 552"/>
                  <a:gd name="T6" fmla="*/ 99 w 728"/>
                  <a:gd name="T7" fmla="*/ 549 h 552"/>
                  <a:gd name="T8" fmla="*/ 0 w 728"/>
                  <a:gd name="T9" fmla="*/ 383 h 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8" h="552">
                    <a:moveTo>
                      <a:pt x="0" y="384"/>
                    </a:moveTo>
                    <a:lnTo>
                      <a:pt x="727" y="0"/>
                    </a:lnTo>
                    <a:lnTo>
                      <a:pt x="727" y="224"/>
                    </a:lnTo>
                    <a:lnTo>
                      <a:pt x="96" y="551"/>
                    </a:lnTo>
                    <a:lnTo>
                      <a:pt x="0" y="384"/>
                    </a:lnTo>
                  </a:path>
                </a:pathLst>
              </a:custGeom>
              <a:gradFill>
                <a:gsLst>
                  <a:gs pos="63000">
                    <a:srgbClr val="002060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 rot="19995306">
              <a:off x="4620120" y="4293472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로그</a:t>
              </a:r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인</a:t>
              </a:r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20106413">
              <a:off x="8498623" y="2361450"/>
              <a:ext cx="15520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20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게시글</a:t>
              </a:r>
              <a:r>
                <a:rPr lang="ko-KR" altLang="en-US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작성</a:t>
              </a:r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" name="오른쪽으로 구부러진 화살표 19"/>
          <p:cNvSpPr/>
          <p:nvPr/>
        </p:nvSpPr>
        <p:spPr>
          <a:xfrm rot="19747304">
            <a:off x="2553971" y="1476672"/>
            <a:ext cx="2665559" cy="62480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위로 구부러진 화살표 20"/>
          <p:cNvSpPr/>
          <p:nvPr/>
        </p:nvSpPr>
        <p:spPr>
          <a:xfrm rot="15017723">
            <a:off x="6864669" y="812452"/>
            <a:ext cx="6277396" cy="3771665"/>
          </a:xfrm>
          <a:prstGeom prst="curvedUpArrow">
            <a:avLst>
              <a:gd name="adj1" fmla="val 17054"/>
              <a:gd name="adj2" fmla="val 33608"/>
              <a:gd name="adj3" fmla="val 26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89386" y="6485129"/>
            <a:ext cx="27874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539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</a:t>
            </a:r>
            <a:endParaRPr lang="en-US" altLang="ko-KR" sz="11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실행화면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제작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187448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Expected Effect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43620" y="1391848"/>
            <a:ext cx="5327376" cy="4684812"/>
            <a:chOff x="5312673" y="629353"/>
            <a:chExt cx="2818586" cy="2478621"/>
          </a:xfrm>
        </p:grpSpPr>
        <p:sp>
          <p:nvSpPr>
            <p:cNvPr id="27" name="자유형 26"/>
            <p:cNvSpPr/>
            <p:nvPr/>
          </p:nvSpPr>
          <p:spPr>
            <a:xfrm>
              <a:off x="5503666" y="629353"/>
              <a:ext cx="2448271" cy="1798265"/>
            </a:xfrm>
            <a:custGeom>
              <a:avLst/>
              <a:gdLst>
                <a:gd name="connsiteX0" fmla="*/ 2147299 w 4315146"/>
                <a:gd name="connsiteY0" fmla="*/ 0 h 2804845"/>
                <a:gd name="connsiteX1" fmla="*/ 1140431 w 4315146"/>
                <a:gd name="connsiteY1" fmla="*/ 729466 h 2804845"/>
                <a:gd name="connsiteX2" fmla="*/ 1582220 w 4315146"/>
                <a:gd name="connsiteY2" fmla="*/ 585627 h 2804845"/>
                <a:gd name="connsiteX3" fmla="*/ 0 w 4315146"/>
                <a:gd name="connsiteY3" fmla="*/ 2804845 h 2804845"/>
                <a:gd name="connsiteX4" fmla="*/ 4315146 w 4315146"/>
                <a:gd name="connsiteY4" fmla="*/ 2804845 h 2804845"/>
                <a:gd name="connsiteX5" fmla="*/ 2732926 w 4315146"/>
                <a:gd name="connsiteY5" fmla="*/ 595902 h 2804845"/>
                <a:gd name="connsiteX6" fmla="*/ 3184989 w 4315146"/>
                <a:gd name="connsiteY6" fmla="*/ 739740 h 2804845"/>
                <a:gd name="connsiteX7" fmla="*/ 2147299 w 4315146"/>
                <a:gd name="connsiteY7" fmla="*/ 0 h 280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5146" h="2804845">
                  <a:moveTo>
                    <a:pt x="2147299" y="0"/>
                  </a:moveTo>
                  <a:lnTo>
                    <a:pt x="1140431" y="729466"/>
                  </a:lnTo>
                  <a:lnTo>
                    <a:pt x="1582220" y="585627"/>
                  </a:lnTo>
                  <a:lnTo>
                    <a:pt x="0" y="2804845"/>
                  </a:lnTo>
                  <a:lnTo>
                    <a:pt x="4315146" y="2804845"/>
                  </a:lnTo>
                  <a:lnTo>
                    <a:pt x="2732926" y="595902"/>
                  </a:lnTo>
                  <a:lnTo>
                    <a:pt x="3184989" y="739740"/>
                  </a:lnTo>
                  <a:lnTo>
                    <a:pt x="2147299" y="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70000">
                  <a:srgbClr val="002060"/>
                </a:gs>
              </a:gsLst>
              <a:lin ang="54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284871" y="1387713"/>
              <a:ext cx="883622" cy="883622"/>
            </a:xfrm>
            <a:prstGeom prst="ellipse">
              <a:avLst/>
            </a:prstGeom>
            <a:noFill/>
            <a:ln w="22225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397930" y="1089416"/>
              <a:ext cx="648072" cy="6480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021038" y="1723187"/>
              <a:ext cx="648072" cy="6480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selenium</a:t>
              </a:r>
              <a:endParaRPr lang="ko-KR" altLang="en-US" sz="12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6784807" y="1723187"/>
              <a:ext cx="648072" cy="6480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아래쪽 화살표 31"/>
            <p:cNvSpPr/>
            <p:nvPr/>
          </p:nvSpPr>
          <p:spPr>
            <a:xfrm rot="10800000">
              <a:off x="6555960" y="2517783"/>
              <a:ext cx="351162" cy="38156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아래쪽 화살표 32"/>
            <p:cNvSpPr/>
            <p:nvPr/>
          </p:nvSpPr>
          <p:spPr>
            <a:xfrm rot="11700000">
              <a:off x="5765848" y="2496327"/>
              <a:ext cx="351162" cy="38156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 rot="9900000" flipH="1">
              <a:off x="7346072" y="2496327"/>
              <a:ext cx="351162" cy="38156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312673" y="2819942"/>
              <a:ext cx="2818586" cy="28803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313033" y="56342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66350" y="1089843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762" y="2743377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HTML parsing.</a:t>
            </a:r>
            <a:endParaRPr lang="en-US" altLang="ko-KR" sz="12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15489" y="3942851"/>
            <a:ext cx="216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92035" y="3925577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Chrome driver</a:t>
            </a:r>
            <a:endParaRPr lang="en-US" altLang="ko-KR" sz="12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98626" y="4052063"/>
            <a:ext cx="1472957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en-US" altLang="ko-KR" sz="1050" spc="-100" dirty="0"/>
          </a:p>
        </p:txBody>
      </p:sp>
      <p:sp>
        <p:nvSpPr>
          <p:cNvPr id="24" name="TextBox 23"/>
          <p:cNvSpPr txBox="1"/>
          <p:nvPr/>
        </p:nvSpPr>
        <p:spPr>
          <a:xfrm>
            <a:off x="2896231" y="3298503"/>
            <a:ext cx="1472957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en-US" altLang="ko-KR" sz="1050" spc="-100" dirty="0"/>
          </a:p>
        </p:txBody>
      </p:sp>
      <p:sp>
        <p:nvSpPr>
          <p:cNvPr id="36" name="TextBox 35"/>
          <p:cNvSpPr txBox="1"/>
          <p:nvPr/>
        </p:nvSpPr>
        <p:spPr>
          <a:xfrm>
            <a:off x="6072510" y="5614055"/>
            <a:ext cx="333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2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Pycharm</a:t>
            </a:r>
            <a:endParaRPr lang="ko-KR" altLang="en-US" sz="3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2510" y="916766"/>
            <a:ext cx="220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Facebook Bot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89386" y="6485129"/>
            <a:ext cx="27874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6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hlinkClick r:id="rId3" action="ppaction://hlinkfile" tooltip="as"/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9"/>
          <p:cNvSpPr/>
          <p:nvPr/>
        </p:nvSpPr>
        <p:spPr>
          <a:xfrm>
            <a:off x="5572730" y="5813096"/>
            <a:ext cx="6619270" cy="1044903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략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실행화면</a:t>
            </a:r>
            <a:endParaRPr lang="en-US" altLang="ko-KR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실행화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52863" y="79222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3500" y="1473143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782" y="1686241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6788" y="4455913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11206" y="3096349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22932" y="5966215"/>
            <a:ext cx="3452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https://youtu.be/giWcfbwhgMk</a:t>
            </a:r>
            <a:endParaRPr lang="ko-KR" altLang="en-US" dirty="0"/>
          </a:p>
        </p:txBody>
      </p:sp>
      <p:pic>
        <p:nvPicPr>
          <p:cNvPr id="1026" name="Picture 2" descr="C:\Users\JYH\Downloads\BW_QRcode_media_148420119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03" y="5125173"/>
            <a:ext cx="1430596" cy="14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iWcfbwhgMk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317926" y="373734"/>
            <a:ext cx="9377265" cy="45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51</Words>
  <Application>Microsoft Office PowerPoint</Application>
  <PresentationFormat>사용자 지정</PresentationFormat>
  <Paragraphs>30</Paragraphs>
  <Slides>3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JYH</cp:lastModifiedBy>
  <cp:revision>12</cp:revision>
  <dcterms:created xsi:type="dcterms:W3CDTF">2016-01-11T10:13:19Z</dcterms:created>
  <dcterms:modified xsi:type="dcterms:W3CDTF">2017-01-13T00:06:09Z</dcterms:modified>
</cp:coreProperties>
</file>