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BD582C"/>
    <a:srgbClr val="FF15E3"/>
    <a:srgbClr val="BCB8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91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8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5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9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2098E9-5C78-4B78-856D-F3464154006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pd72MBlugUGjDyZOfADHbgCuwhOC5SD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0C336-23F7-3572-ACE0-45FF198B6424}"/>
              </a:ext>
            </a:extLst>
          </p:cNvPr>
          <p:cNvSpPr txBox="1"/>
          <p:nvPr/>
        </p:nvSpPr>
        <p:spPr>
          <a:xfrm>
            <a:off x="1317071" y="3808602"/>
            <a:ext cx="670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Dijkstra </a:t>
            </a:r>
            <a:r>
              <a:rPr lang="ko-KR" altLang="en-US" sz="2400" dirty="0"/>
              <a:t>알고리즘</a:t>
            </a:r>
            <a:r>
              <a:rPr lang="en-US" altLang="ko-KR" sz="2400" dirty="0"/>
              <a:t> </a:t>
            </a:r>
            <a:r>
              <a:rPr lang="ko-KR" altLang="en-US" sz="2400" dirty="0"/>
              <a:t>파이썬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F51F1-B695-9F5B-1CE6-8B57E4371199}"/>
              </a:ext>
            </a:extLst>
          </p:cNvPr>
          <p:cNvSpPr txBox="1"/>
          <p:nvPr/>
        </p:nvSpPr>
        <p:spPr>
          <a:xfrm>
            <a:off x="7038206" y="4412372"/>
            <a:ext cx="413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산업공학과</a:t>
            </a:r>
            <a:r>
              <a:rPr lang="en-US" altLang="ko-KR" dirty="0"/>
              <a:t>	201913257	</a:t>
            </a:r>
            <a:r>
              <a:rPr lang="ko-KR" altLang="en-US" dirty="0"/>
              <a:t>정용희</a:t>
            </a:r>
          </a:p>
        </p:txBody>
      </p:sp>
    </p:spTree>
    <p:extLst>
      <p:ext uri="{BB962C8B-B14F-4D97-AF65-F5344CB8AC3E}">
        <p14:creationId xmlns:p14="http://schemas.microsoft.com/office/powerpoint/2010/main" val="121555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75738"/>
              </p:ext>
            </p:extLst>
          </p:nvPr>
        </p:nvGraphicFramePr>
        <p:xfrm>
          <a:off x="261417" y="5620871"/>
          <a:ext cx="6253513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873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F7DD7DC-46EA-DC82-ACAF-66B886A9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87985"/>
              </p:ext>
            </p:extLst>
          </p:nvPr>
        </p:nvGraphicFramePr>
        <p:xfrm>
          <a:off x="261419" y="4929670"/>
          <a:ext cx="6253512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578347994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2486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9A0686-ECC3-E508-9301-2DEDC511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0" y="1003537"/>
            <a:ext cx="5138697" cy="377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14CD9-3909-4F7E-DC60-196A34BE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6006" y="900013"/>
            <a:ext cx="6130852" cy="148175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263151" y="973798"/>
            <a:ext cx="436329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7A237E-DB9E-01BC-F4E5-1CF3679D9C57}"/>
              </a:ext>
            </a:extLst>
          </p:cNvPr>
          <p:cNvCxnSpPr>
            <a:cxnSpLocks/>
          </p:cNvCxnSpPr>
          <p:nvPr/>
        </p:nvCxnSpPr>
        <p:spPr>
          <a:xfrm flipV="1">
            <a:off x="3048000" y="1086799"/>
            <a:ext cx="3073671" cy="38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C29FE-AE18-350F-60E9-BC769B8968E6}"/>
              </a:ext>
            </a:extLst>
          </p:cNvPr>
          <p:cNvCxnSpPr>
            <a:cxnSpLocks/>
          </p:cNvCxnSpPr>
          <p:nvPr/>
        </p:nvCxnSpPr>
        <p:spPr>
          <a:xfrm flipV="1">
            <a:off x="3433482" y="1237129"/>
            <a:ext cx="2662517" cy="55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D90FBC-3919-0EEF-B162-75E937670720}"/>
              </a:ext>
            </a:extLst>
          </p:cNvPr>
          <p:cNvSpPr/>
          <p:nvPr/>
        </p:nvSpPr>
        <p:spPr>
          <a:xfrm>
            <a:off x="6095872" y="1786565"/>
            <a:ext cx="5617431" cy="170227"/>
          </a:xfrm>
          <a:prstGeom prst="rect">
            <a:avLst/>
          </a:prstGeom>
          <a:noFill/>
          <a:ln w="19050">
            <a:solidFill>
              <a:srgbClr val="FF15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AF5340-F611-0E4F-1A8F-EEB275B6D2D9}"/>
              </a:ext>
            </a:extLst>
          </p:cNvPr>
          <p:cNvSpPr/>
          <p:nvPr/>
        </p:nvSpPr>
        <p:spPr>
          <a:xfrm>
            <a:off x="6095872" y="2068625"/>
            <a:ext cx="2321859" cy="170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937CE9-038E-5149-FD11-8B49D5DCA80F}"/>
              </a:ext>
            </a:extLst>
          </p:cNvPr>
          <p:cNvSpPr txBox="1"/>
          <p:nvPr/>
        </p:nvSpPr>
        <p:spPr>
          <a:xfrm>
            <a:off x="5861833" y="1751749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FF15E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FF15E3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0121E1B-239B-8A65-59BF-70A1F76B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1F53D6-FA57-A209-A3E6-76AF12CC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D2E0194-C2AC-1439-719E-01E135FCADDC}"/>
              </a:ext>
            </a:extLst>
          </p:cNvPr>
          <p:cNvSpPr txBox="1"/>
          <p:nvPr/>
        </p:nvSpPr>
        <p:spPr>
          <a:xfrm>
            <a:off x="7428606" y="337574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D430C5-7370-30D3-B2EA-F1D469B01AA4}"/>
              </a:ext>
            </a:extLst>
          </p:cNvPr>
          <p:cNvSpPr txBox="1"/>
          <p:nvPr/>
        </p:nvSpPr>
        <p:spPr>
          <a:xfrm>
            <a:off x="10142062" y="3283615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3037D-A23A-B5DA-8FA8-9FE3192E2139}"/>
              </a:ext>
            </a:extLst>
          </p:cNvPr>
          <p:cNvSpPr txBox="1"/>
          <p:nvPr/>
        </p:nvSpPr>
        <p:spPr>
          <a:xfrm>
            <a:off x="8270424" y="433932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C3D5E2-7AEF-D056-1964-94C4B7E2B44F}"/>
              </a:ext>
            </a:extLst>
          </p:cNvPr>
          <p:cNvSpPr txBox="1"/>
          <p:nvPr/>
        </p:nvSpPr>
        <p:spPr>
          <a:xfrm>
            <a:off x="7858957" y="598337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349B51-4B35-2CA9-950B-02899BC7B4D3}"/>
              </a:ext>
            </a:extLst>
          </p:cNvPr>
          <p:cNvSpPr txBox="1"/>
          <p:nvPr/>
        </p:nvSpPr>
        <p:spPr>
          <a:xfrm>
            <a:off x="8263151" y="419259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4)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54830-7C2C-1851-F949-1C85D9ED1B40}"/>
              </a:ext>
            </a:extLst>
          </p:cNvPr>
          <p:cNvSpPr txBox="1"/>
          <p:nvPr/>
        </p:nvSpPr>
        <p:spPr>
          <a:xfrm>
            <a:off x="9919202" y="4314007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13B934-38D0-4051-DF71-2687F904E6B9}"/>
              </a:ext>
            </a:extLst>
          </p:cNvPr>
          <p:cNvSpPr txBox="1"/>
          <p:nvPr/>
        </p:nvSpPr>
        <p:spPr>
          <a:xfrm>
            <a:off x="10053673" y="567945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6BF76-EAC9-A71A-2CAE-EE6CA3632477}"/>
              </a:ext>
            </a:extLst>
          </p:cNvPr>
          <p:cNvSpPr txBox="1"/>
          <p:nvPr/>
        </p:nvSpPr>
        <p:spPr>
          <a:xfrm>
            <a:off x="10981175" y="3946119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1A6EAC-0650-3E5E-1C42-8A6AAE45E532}"/>
              </a:ext>
            </a:extLst>
          </p:cNvPr>
          <p:cNvSpPr txBox="1"/>
          <p:nvPr/>
        </p:nvSpPr>
        <p:spPr>
          <a:xfrm>
            <a:off x="9903388" y="415451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B050"/>
                </a:solidFill>
                <a:latin typeface="Roboto" panose="020F0502020204030204" pitchFamily="2" charset="0"/>
              </a:rPr>
              <a:t>(‘A’, 9)</a:t>
            </a:r>
            <a:endParaRPr lang="ko-KR" altLang="en-US" sz="1000" b="1" i="0" strike="sngStrike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2BD250-3C86-5A6D-3598-C718ADE52F39}"/>
              </a:ext>
            </a:extLst>
          </p:cNvPr>
          <p:cNvSpPr txBox="1"/>
          <p:nvPr/>
        </p:nvSpPr>
        <p:spPr>
          <a:xfrm>
            <a:off x="6715284" y="4560228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94CC7D-D21A-1C95-8878-0CA2621A8EC1}"/>
              </a:ext>
            </a:extLst>
          </p:cNvPr>
          <p:cNvSpPr txBox="1"/>
          <p:nvPr/>
        </p:nvSpPr>
        <p:spPr>
          <a:xfrm>
            <a:off x="7262938" y="3635178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875D01-AA90-143A-2673-34A08088897A}"/>
              </a:ext>
            </a:extLst>
          </p:cNvPr>
          <p:cNvSpPr txBox="1"/>
          <p:nvPr/>
        </p:nvSpPr>
        <p:spPr>
          <a:xfrm>
            <a:off x="8072311" y="4576744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DB5D6-0CDC-E853-3A3E-E5FF1326382A}"/>
              </a:ext>
            </a:extLst>
          </p:cNvPr>
          <p:cNvSpPr txBox="1"/>
          <p:nvPr/>
        </p:nvSpPr>
        <p:spPr>
          <a:xfrm>
            <a:off x="7858956" y="614734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0000"/>
                </a:solidFill>
                <a:latin typeface="Roboto" panose="020F0502020204030204" pitchFamily="2" charset="0"/>
              </a:rPr>
              <a:t>(‘B’, 5)</a:t>
            </a:r>
            <a:endParaRPr lang="ko-KR" altLang="en-US" sz="1000" b="1" i="0" strike="sngStrike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402F1-A534-FF36-0983-8C019CB22819}"/>
              </a:ext>
            </a:extLst>
          </p:cNvPr>
          <p:cNvSpPr txBox="1"/>
          <p:nvPr/>
        </p:nvSpPr>
        <p:spPr>
          <a:xfrm>
            <a:off x="9914949" y="4006091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8)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46F934-99B8-FD20-CC11-8A24AD4156D2}"/>
              </a:ext>
            </a:extLst>
          </p:cNvPr>
          <p:cNvSpPr txBox="1"/>
          <p:nvPr/>
        </p:nvSpPr>
        <p:spPr>
          <a:xfrm>
            <a:off x="10053672" y="583089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7)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22B35B-D7AF-6063-CFD9-6C4C380E8A57}"/>
              </a:ext>
            </a:extLst>
          </p:cNvPr>
          <p:cNvSpPr txBox="1"/>
          <p:nvPr/>
        </p:nvSpPr>
        <p:spPr>
          <a:xfrm>
            <a:off x="7690397" y="5825100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D7BDF-8F76-88F2-CB77-F9EC77B059F9}"/>
              </a:ext>
            </a:extLst>
          </p:cNvPr>
          <p:cNvSpPr txBox="1"/>
          <p:nvPr/>
        </p:nvSpPr>
        <p:spPr>
          <a:xfrm>
            <a:off x="10053672" y="5995206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7030A0"/>
                </a:solidFill>
                <a:latin typeface="Roboto" panose="020F0502020204030204" pitchFamily="2" charset="0"/>
              </a:rPr>
              <a:t>(‘C’, 8)</a:t>
            </a:r>
            <a:endParaRPr lang="ko-KR" altLang="en-US" sz="1000" b="1" i="0" strike="sngStrike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D43899-1079-B6BA-91FB-A932B3FE10DF}"/>
              </a:ext>
            </a:extLst>
          </p:cNvPr>
          <p:cNvSpPr txBox="1"/>
          <p:nvPr/>
        </p:nvSpPr>
        <p:spPr>
          <a:xfrm>
            <a:off x="10053672" y="614014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BCB800"/>
                </a:solidFill>
                <a:latin typeface="Roboto" panose="020F0502020204030204" pitchFamily="2" charset="0"/>
              </a:rPr>
              <a:t>(‘D’, 9)</a:t>
            </a:r>
            <a:endParaRPr lang="ko-KR" altLang="en-US" sz="1000" b="1" i="0" strike="sngStrike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CBC0D9-DA21-B0A7-74B8-6393491C0AAC}"/>
              </a:ext>
            </a:extLst>
          </p:cNvPr>
          <p:cNvSpPr txBox="1"/>
          <p:nvPr/>
        </p:nvSpPr>
        <p:spPr>
          <a:xfrm>
            <a:off x="10981175" y="3788241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BCB800"/>
                </a:solidFill>
                <a:latin typeface="Roboto" panose="020F0502020204030204" pitchFamily="2" charset="0"/>
              </a:rPr>
              <a:t>(‘D’,13)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8FE097-BD64-4486-9C97-73956BBC1596}"/>
              </a:ext>
            </a:extLst>
          </p:cNvPr>
          <p:cNvSpPr txBox="1"/>
          <p:nvPr/>
        </p:nvSpPr>
        <p:spPr>
          <a:xfrm>
            <a:off x="9753826" y="4624822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1954A-A231-4D58-64C3-BB29632A85CB}"/>
              </a:ext>
            </a:extLst>
          </p:cNvPr>
          <p:cNvSpPr txBox="1"/>
          <p:nvPr/>
        </p:nvSpPr>
        <p:spPr>
          <a:xfrm>
            <a:off x="9395448" y="5578879"/>
            <a:ext cx="47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15E3"/>
                </a:solidFill>
                <a:latin typeface="Roboto" panose="020F0502020204030204" pitchFamily="2" charset="0"/>
              </a:rPr>
              <a:t>start</a:t>
            </a:r>
            <a:endParaRPr lang="ko-KR" altLang="en-US" sz="1000" b="1" i="0" dirty="0">
              <a:solidFill>
                <a:srgbClr val="FF15E3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E44B1-2534-BFD2-4611-5C4037A1103F}"/>
              </a:ext>
            </a:extLst>
          </p:cNvPr>
          <p:cNvSpPr txBox="1"/>
          <p:nvPr/>
        </p:nvSpPr>
        <p:spPr>
          <a:xfrm>
            <a:off x="9500524" y="5699859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F5B6C5-1470-3CD0-824F-BE59F4B0B4CF}"/>
              </a:ext>
            </a:extLst>
          </p:cNvPr>
          <p:cNvCxnSpPr>
            <a:cxnSpLocks/>
          </p:cNvCxnSpPr>
          <p:nvPr/>
        </p:nvCxnSpPr>
        <p:spPr>
          <a:xfrm flipV="1">
            <a:off x="10142062" y="4543283"/>
            <a:ext cx="1116090" cy="1182597"/>
          </a:xfrm>
          <a:prstGeom prst="straightConnector1">
            <a:avLst/>
          </a:prstGeom>
          <a:ln w="19050">
            <a:solidFill>
              <a:srgbClr val="FF1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FC3FB2-C314-07FE-8220-35194F273163}"/>
              </a:ext>
            </a:extLst>
          </p:cNvPr>
          <p:cNvSpPr txBox="1"/>
          <p:nvPr/>
        </p:nvSpPr>
        <p:spPr>
          <a:xfrm>
            <a:off x="10541115" y="5147057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FF15E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FF15E3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180DD-41AA-0E00-BF87-BE2DBB8FE4D3}"/>
              </a:ext>
            </a:extLst>
          </p:cNvPr>
          <p:cNvSpPr txBox="1"/>
          <p:nvPr/>
        </p:nvSpPr>
        <p:spPr>
          <a:xfrm>
            <a:off x="10964345" y="3631403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15E3"/>
                </a:solidFill>
                <a:latin typeface="Roboto" panose="020F0502020204030204" pitchFamily="2" charset="0"/>
              </a:rPr>
              <a:t>(‘E’, 14)</a:t>
            </a:r>
            <a:endParaRPr lang="ko-KR" altLang="en-US" sz="1000" b="1" i="0" strike="sngStrike" dirty="0">
              <a:solidFill>
                <a:srgbClr val="FF15E3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D27CDD2-1548-967A-A9D3-150079E5DA8D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5906675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86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47444"/>
              </p:ext>
            </p:extLst>
          </p:nvPr>
        </p:nvGraphicFramePr>
        <p:xfrm>
          <a:off x="261420" y="4964808"/>
          <a:ext cx="6434249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722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625161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9A0686-ECC3-E508-9301-2DEDC511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0" y="1003537"/>
            <a:ext cx="5138697" cy="377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14CD9-3909-4F7E-DC60-196A34BE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003" y="882800"/>
            <a:ext cx="6096997" cy="13346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270424" y="1018689"/>
            <a:ext cx="554654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7A237E-DB9E-01BC-F4E5-1CF3679D9C57}"/>
              </a:ext>
            </a:extLst>
          </p:cNvPr>
          <p:cNvCxnSpPr>
            <a:cxnSpLocks/>
          </p:cNvCxnSpPr>
          <p:nvPr/>
        </p:nvCxnSpPr>
        <p:spPr>
          <a:xfrm flipV="1">
            <a:off x="3048000" y="1086799"/>
            <a:ext cx="3073671" cy="38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C29FE-AE18-350F-60E9-BC769B8968E6}"/>
              </a:ext>
            </a:extLst>
          </p:cNvPr>
          <p:cNvCxnSpPr>
            <a:cxnSpLocks/>
          </p:cNvCxnSpPr>
          <p:nvPr/>
        </p:nvCxnSpPr>
        <p:spPr>
          <a:xfrm flipV="1">
            <a:off x="3433482" y="1237129"/>
            <a:ext cx="2662517" cy="55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AF5340-F611-0E4F-1A8F-EEB275B6D2D9}"/>
              </a:ext>
            </a:extLst>
          </p:cNvPr>
          <p:cNvSpPr/>
          <p:nvPr/>
        </p:nvSpPr>
        <p:spPr>
          <a:xfrm>
            <a:off x="6095003" y="1588392"/>
            <a:ext cx="1836941" cy="170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0121E1B-239B-8A65-59BF-70A1F76B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1F53D6-FA57-A209-A3E6-76AF12CC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D2E0194-C2AC-1439-719E-01E135FCADDC}"/>
              </a:ext>
            </a:extLst>
          </p:cNvPr>
          <p:cNvSpPr txBox="1"/>
          <p:nvPr/>
        </p:nvSpPr>
        <p:spPr>
          <a:xfrm>
            <a:off x="7428606" y="337574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D430C5-7370-30D3-B2EA-F1D469B01AA4}"/>
              </a:ext>
            </a:extLst>
          </p:cNvPr>
          <p:cNvSpPr txBox="1"/>
          <p:nvPr/>
        </p:nvSpPr>
        <p:spPr>
          <a:xfrm>
            <a:off x="10142062" y="3283615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3037D-A23A-B5DA-8FA8-9FE3192E2139}"/>
              </a:ext>
            </a:extLst>
          </p:cNvPr>
          <p:cNvSpPr txBox="1"/>
          <p:nvPr/>
        </p:nvSpPr>
        <p:spPr>
          <a:xfrm>
            <a:off x="8270424" y="433932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C3D5E2-7AEF-D056-1964-94C4B7E2B44F}"/>
              </a:ext>
            </a:extLst>
          </p:cNvPr>
          <p:cNvSpPr txBox="1"/>
          <p:nvPr/>
        </p:nvSpPr>
        <p:spPr>
          <a:xfrm>
            <a:off x="7858957" y="598337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349B51-4B35-2CA9-950B-02899BC7B4D3}"/>
              </a:ext>
            </a:extLst>
          </p:cNvPr>
          <p:cNvSpPr txBox="1"/>
          <p:nvPr/>
        </p:nvSpPr>
        <p:spPr>
          <a:xfrm>
            <a:off x="8263151" y="419259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4)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54830-7C2C-1851-F949-1C85D9ED1B40}"/>
              </a:ext>
            </a:extLst>
          </p:cNvPr>
          <p:cNvSpPr txBox="1"/>
          <p:nvPr/>
        </p:nvSpPr>
        <p:spPr>
          <a:xfrm>
            <a:off x="9919202" y="4314007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13B934-38D0-4051-DF71-2687F904E6B9}"/>
              </a:ext>
            </a:extLst>
          </p:cNvPr>
          <p:cNvSpPr txBox="1"/>
          <p:nvPr/>
        </p:nvSpPr>
        <p:spPr>
          <a:xfrm>
            <a:off x="10053673" y="567945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6BF76-EAC9-A71A-2CAE-EE6CA3632477}"/>
              </a:ext>
            </a:extLst>
          </p:cNvPr>
          <p:cNvSpPr txBox="1"/>
          <p:nvPr/>
        </p:nvSpPr>
        <p:spPr>
          <a:xfrm>
            <a:off x="10981175" y="3946119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1A6EAC-0650-3E5E-1C42-8A6AAE45E532}"/>
              </a:ext>
            </a:extLst>
          </p:cNvPr>
          <p:cNvSpPr txBox="1"/>
          <p:nvPr/>
        </p:nvSpPr>
        <p:spPr>
          <a:xfrm>
            <a:off x="9903388" y="415451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B050"/>
                </a:solidFill>
                <a:latin typeface="Roboto" panose="020F0502020204030204" pitchFamily="2" charset="0"/>
              </a:rPr>
              <a:t>(‘A’, 9)</a:t>
            </a:r>
            <a:endParaRPr lang="ko-KR" altLang="en-US" sz="1000" b="1" i="0" strike="sngStrike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2BD250-3C86-5A6D-3598-C718ADE52F39}"/>
              </a:ext>
            </a:extLst>
          </p:cNvPr>
          <p:cNvSpPr txBox="1"/>
          <p:nvPr/>
        </p:nvSpPr>
        <p:spPr>
          <a:xfrm>
            <a:off x="6715284" y="4560228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94CC7D-D21A-1C95-8878-0CA2621A8EC1}"/>
              </a:ext>
            </a:extLst>
          </p:cNvPr>
          <p:cNvSpPr txBox="1"/>
          <p:nvPr/>
        </p:nvSpPr>
        <p:spPr>
          <a:xfrm>
            <a:off x="7262938" y="3635178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875D01-AA90-143A-2673-34A08088897A}"/>
              </a:ext>
            </a:extLst>
          </p:cNvPr>
          <p:cNvSpPr txBox="1"/>
          <p:nvPr/>
        </p:nvSpPr>
        <p:spPr>
          <a:xfrm>
            <a:off x="8072311" y="4576744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DB5D6-0CDC-E853-3A3E-E5FF1326382A}"/>
              </a:ext>
            </a:extLst>
          </p:cNvPr>
          <p:cNvSpPr txBox="1"/>
          <p:nvPr/>
        </p:nvSpPr>
        <p:spPr>
          <a:xfrm>
            <a:off x="7858956" y="614734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0000"/>
                </a:solidFill>
                <a:latin typeface="Roboto" panose="020F0502020204030204" pitchFamily="2" charset="0"/>
              </a:rPr>
              <a:t>(‘B’, 5)</a:t>
            </a:r>
            <a:endParaRPr lang="ko-KR" altLang="en-US" sz="1000" b="1" i="0" strike="sngStrike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402F1-A534-FF36-0983-8C019CB22819}"/>
              </a:ext>
            </a:extLst>
          </p:cNvPr>
          <p:cNvSpPr txBox="1"/>
          <p:nvPr/>
        </p:nvSpPr>
        <p:spPr>
          <a:xfrm>
            <a:off x="9914949" y="4006091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8)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46F934-99B8-FD20-CC11-8A24AD4156D2}"/>
              </a:ext>
            </a:extLst>
          </p:cNvPr>
          <p:cNvSpPr txBox="1"/>
          <p:nvPr/>
        </p:nvSpPr>
        <p:spPr>
          <a:xfrm>
            <a:off x="10053672" y="583089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7)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22B35B-D7AF-6063-CFD9-6C4C380E8A57}"/>
              </a:ext>
            </a:extLst>
          </p:cNvPr>
          <p:cNvSpPr txBox="1"/>
          <p:nvPr/>
        </p:nvSpPr>
        <p:spPr>
          <a:xfrm>
            <a:off x="7690397" y="5825100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D7BDF-8F76-88F2-CB77-F9EC77B059F9}"/>
              </a:ext>
            </a:extLst>
          </p:cNvPr>
          <p:cNvSpPr txBox="1"/>
          <p:nvPr/>
        </p:nvSpPr>
        <p:spPr>
          <a:xfrm>
            <a:off x="10053672" y="5995206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7030A0"/>
                </a:solidFill>
                <a:latin typeface="Roboto" panose="020F0502020204030204" pitchFamily="2" charset="0"/>
              </a:rPr>
              <a:t>(‘C’, 8)</a:t>
            </a:r>
            <a:endParaRPr lang="ko-KR" altLang="en-US" sz="1000" b="1" i="0" strike="sngStrike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D43899-1079-B6BA-91FB-A932B3FE10DF}"/>
              </a:ext>
            </a:extLst>
          </p:cNvPr>
          <p:cNvSpPr txBox="1"/>
          <p:nvPr/>
        </p:nvSpPr>
        <p:spPr>
          <a:xfrm>
            <a:off x="10053672" y="614014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BCB800"/>
                </a:solidFill>
                <a:latin typeface="Roboto" panose="020F0502020204030204" pitchFamily="2" charset="0"/>
              </a:rPr>
              <a:t>(‘D’, 9)</a:t>
            </a:r>
            <a:endParaRPr lang="ko-KR" altLang="en-US" sz="1000" b="1" i="0" strike="sngStrike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CBC0D9-DA21-B0A7-74B8-6393491C0AAC}"/>
              </a:ext>
            </a:extLst>
          </p:cNvPr>
          <p:cNvSpPr txBox="1"/>
          <p:nvPr/>
        </p:nvSpPr>
        <p:spPr>
          <a:xfrm>
            <a:off x="10981175" y="3788241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BCB800"/>
                </a:solidFill>
                <a:latin typeface="Roboto" panose="020F0502020204030204" pitchFamily="2" charset="0"/>
              </a:rPr>
              <a:t>(‘D’,13)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8FE097-BD64-4486-9C97-73956BBC1596}"/>
              </a:ext>
            </a:extLst>
          </p:cNvPr>
          <p:cNvSpPr txBox="1"/>
          <p:nvPr/>
        </p:nvSpPr>
        <p:spPr>
          <a:xfrm>
            <a:off x="9753826" y="4624822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E44B1-2534-BFD2-4611-5C4037A1103F}"/>
              </a:ext>
            </a:extLst>
          </p:cNvPr>
          <p:cNvSpPr txBox="1"/>
          <p:nvPr/>
        </p:nvSpPr>
        <p:spPr>
          <a:xfrm>
            <a:off x="9500524" y="5699859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180DD-41AA-0E00-BF87-BE2DBB8FE4D3}"/>
              </a:ext>
            </a:extLst>
          </p:cNvPr>
          <p:cNvSpPr txBox="1"/>
          <p:nvPr/>
        </p:nvSpPr>
        <p:spPr>
          <a:xfrm>
            <a:off x="10964345" y="3631403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15E3"/>
                </a:solidFill>
                <a:latin typeface="Roboto" panose="020F0502020204030204" pitchFamily="2" charset="0"/>
              </a:rPr>
              <a:t>(‘E’, 14)</a:t>
            </a:r>
            <a:endParaRPr lang="ko-KR" altLang="en-US" sz="1000" b="1" i="0" strike="sngStrike" dirty="0">
              <a:solidFill>
                <a:srgbClr val="FF15E3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A7B622-47B0-318A-5D84-47B193017686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6318970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62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2.3.  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최종 결과 출력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각 노드에 대한 최단 경로와 최단 거리 출력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93011"/>
              </p:ext>
            </p:extLst>
          </p:nvPr>
        </p:nvGraphicFramePr>
        <p:xfrm>
          <a:off x="312767" y="4545119"/>
          <a:ext cx="6434249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722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625161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52338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A0121E1B-239B-8A65-59BF-70A1F76B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1F53D6-FA57-A209-A3E6-76AF12CC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01" y="3211844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D2E0194-C2AC-1439-719E-01E135FCADDC}"/>
              </a:ext>
            </a:extLst>
          </p:cNvPr>
          <p:cNvSpPr txBox="1"/>
          <p:nvPr/>
        </p:nvSpPr>
        <p:spPr>
          <a:xfrm>
            <a:off x="7649864" y="327333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D430C5-7370-30D3-B2EA-F1D469B01AA4}"/>
              </a:ext>
            </a:extLst>
          </p:cNvPr>
          <p:cNvSpPr txBox="1"/>
          <p:nvPr/>
        </p:nvSpPr>
        <p:spPr>
          <a:xfrm>
            <a:off x="10363320" y="3181208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3037D-A23A-B5DA-8FA8-9FE3192E2139}"/>
              </a:ext>
            </a:extLst>
          </p:cNvPr>
          <p:cNvSpPr txBox="1"/>
          <p:nvPr/>
        </p:nvSpPr>
        <p:spPr>
          <a:xfrm>
            <a:off x="8491682" y="4236915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C3D5E2-7AEF-D056-1964-94C4B7E2B44F}"/>
              </a:ext>
            </a:extLst>
          </p:cNvPr>
          <p:cNvSpPr txBox="1"/>
          <p:nvPr/>
        </p:nvSpPr>
        <p:spPr>
          <a:xfrm>
            <a:off x="8080215" y="5880963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349B51-4B35-2CA9-950B-02899BC7B4D3}"/>
              </a:ext>
            </a:extLst>
          </p:cNvPr>
          <p:cNvSpPr txBox="1"/>
          <p:nvPr/>
        </p:nvSpPr>
        <p:spPr>
          <a:xfrm>
            <a:off x="8484409" y="4090191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4)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54830-7C2C-1851-F949-1C85D9ED1B40}"/>
              </a:ext>
            </a:extLst>
          </p:cNvPr>
          <p:cNvSpPr txBox="1"/>
          <p:nvPr/>
        </p:nvSpPr>
        <p:spPr>
          <a:xfrm>
            <a:off x="10140460" y="421160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13B934-38D0-4051-DF71-2687F904E6B9}"/>
              </a:ext>
            </a:extLst>
          </p:cNvPr>
          <p:cNvSpPr txBox="1"/>
          <p:nvPr/>
        </p:nvSpPr>
        <p:spPr>
          <a:xfrm>
            <a:off x="10274931" y="5577043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6BF76-EAC9-A71A-2CAE-EE6CA3632477}"/>
              </a:ext>
            </a:extLst>
          </p:cNvPr>
          <p:cNvSpPr txBox="1"/>
          <p:nvPr/>
        </p:nvSpPr>
        <p:spPr>
          <a:xfrm>
            <a:off x="11202433" y="3843712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1A6EAC-0650-3E5E-1C42-8A6AAE45E532}"/>
              </a:ext>
            </a:extLst>
          </p:cNvPr>
          <p:cNvSpPr txBox="1"/>
          <p:nvPr/>
        </p:nvSpPr>
        <p:spPr>
          <a:xfrm>
            <a:off x="10124646" y="405211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B050"/>
                </a:solidFill>
                <a:latin typeface="Roboto" panose="020F0502020204030204" pitchFamily="2" charset="0"/>
              </a:rPr>
              <a:t>(‘A’, 9)</a:t>
            </a:r>
            <a:endParaRPr lang="ko-KR" altLang="en-US" sz="1000" b="1" i="0" strike="sngStrike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2BD250-3C86-5A6D-3598-C718ADE52F39}"/>
              </a:ext>
            </a:extLst>
          </p:cNvPr>
          <p:cNvSpPr txBox="1"/>
          <p:nvPr/>
        </p:nvSpPr>
        <p:spPr>
          <a:xfrm>
            <a:off x="6936542" y="4457821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94CC7D-D21A-1C95-8878-0CA2621A8EC1}"/>
              </a:ext>
            </a:extLst>
          </p:cNvPr>
          <p:cNvSpPr txBox="1"/>
          <p:nvPr/>
        </p:nvSpPr>
        <p:spPr>
          <a:xfrm>
            <a:off x="7484196" y="3532771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875D01-AA90-143A-2673-34A08088897A}"/>
              </a:ext>
            </a:extLst>
          </p:cNvPr>
          <p:cNvSpPr txBox="1"/>
          <p:nvPr/>
        </p:nvSpPr>
        <p:spPr>
          <a:xfrm>
            <a:off x="8293569" y="4474337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DB5D6-0CDC-E853-3A3E-E5FF1326382A}"/>
              </a:ext>
            </a:extLst>
          </p:cNvPr>
          <p:cNvSpPr txBox="1"/>
          <p:nvPr/>
        </p:nvSpPr>
        <p:spPr>
          <a:xfrm>
            <a:off x="8080214" y="6044941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0000"/>
                </a:solidFill>
                <a:latin typeface="Roboto" panose="020F0502020204030204" pitchFamily="2" charset="0"/>
              </a:rPr>
              <a:t>(‘B’, 5)</a:t>
            </a:r>
            <a:endParaRPr lang="ko-KR" altLang="en-US" sz="1000" b="1" i="0" strike="sngStrike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402F1-A534-FF36-0983-8C019CB22819}"/>
              </a:ext>
            </a:extLst>
          </p:cNvPr>
          <p:cNvSpPr txBox="1"/>
          <p:nvPr/>
        </p:nvSpPr>
        <p:spPr>
          <a:xfrm>
            <a:off x="10136207" y="390368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8)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46F934-99B8-FD20-CC11-8A24AD4156D2}"/>
              </a:ext>
            </a:extLst>
          </p:cNvPr>
          <p:cNvSpPr txBox="1"/>
          <p:nvPr/>
        </p:nvSpPr>
        <p:spPr>
          <a:xfrm>
            <a:off x="10274930" y="5728483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7)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22B35B-D7AF-6063-CFD9-6C4C380E8A57}"/>
              </a:ext>
            </a:extLst>
          </p:cNvPr>
          <p:cNvSpPr txBox="1"/>
          <p:nvPr/>
        </p:nvSpPr>
        <p:spPr>
          <a:xfrm>
            <a:off x="7911655" y="5722693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D7BDF-8F76-88F2-CB77-F9EC77B059F9}"/>
              </a:ext>
            </a:extLst>
          </p:cNvPr>
          <p:cNvSpPr txBox="1"/>
          <p:nvPr/>
        </p:nvSpPr>
        <p:spPr>
          <a:xfrm>
            <a:off x="10274930" y="5892799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7030A0"/>
                </a:solidFill>
                <a:latin typeface="Roboto" panose="020F0502020204030204" pitchFamily="2" charset="0"/>
              </a:rPr>
              <a:t>(‘C’, 8)</a:t>
            </a:r>
            <a:endParaRPr lang="ko-KR" altLang="en-US" sz="1000" b="1" i="0" strike="sngStrike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D43899-1079-B6BA-91FB-A932B3FE10DF}"/>
              </a:ext>
            </a:extLst>
          </p:cNvPr>
          <p:cNvSpPr txBox="1"/>
          <p:nvPr/>
        </p:nvSpPr>
        <p:spPr>
          <a:xfrm>
            <a:off x="10274930" y="6037735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BCB800"/>
                </a:solidFill>
                <a:latin typeface="Roboto" panose="020F0502020204030204" pitchFamily="2" charset="0"/>
              </a:rPr>
              <a:t>(‘D’, 9)</a:t>
            </a:r>
            <a:endParaRPr lang="ko-KR" altLang="en-US" sz="1000" b="1" i="0" strike="sngStrike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CBC0D9-DA21-B0A7-74B8-6393491C0AAC}"/>
              </a:ext>
            </a:extLst>
          </p:cNvPr>
          <p:cNvSpPr txBox="1"/>
          <p:nvPr/>
        </p:nvSpPr>
        <p:spPr>
          <a:xfrm>
            <a:off x="11202433" y="3685834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BCB800"/>
                </a:solidFill>
                <a:latin typeface="Roboto" panose="020F0502020204030204" pitchFamily="2" charset="0"/>
              </a:rPr>
              <a:t>(‘D’,13)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8FE097-BD64-4486-9C97-73956BBC1596}"/>
              </a:ext>
            </a:extLst>
          </p:cNvPr>
          <p:cNvSpPr txBox="1"/>
          <p:nvPr/>
        </p:nvSpPr>
        <p:spPr>
          <a:xfrm>
            <a:off x="9975084" y="4522415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E44B1-2534-BFD2-4611-5C4037A1103F}"/>
              </a:ext>
            </a:extLst>
          </p:cNvPr>
          <p:cNvSpPr txBox="1"/>
          <p:nvPr/>
        </p:nvSpPr>
        <p:spPr>
          <a:xfrm>
            <a:off x="9721782" y="5597452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180DD-41AA-0E00-BF87-BE2DBB8FE4D3}"/>
              </a:ext>
            </a:extLst>
          </p:cNvPr>
          <p:cNvSpPr txBox="1"/>
          <p:nvPr/>
        </p:nvSpPr>
        <p:spPr>
          <a:xfrm>
            <a:off x="11185603" y="3528996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15E3"/>
                </a:solidFill>
                <a:latin typeface="Roboto" panose="020F0502020204030204" pitchFamily="2" charset="0"/>
              </a:rPr>
              <a:t>(‘E’, 14)</a:t>
            </a:r>
            <a:endParaRPr lang="ko-KR" altLang="en-US" sz="1000" b="1" i="0" strike="sngStrike" dirty="0">
              <a:solidFill>
                <a:srgbClr val="FF15E3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F2AD72-434A-E4D8-050E-0B53FBD4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19" y="1582119"/>
            <a:ext cx="4258269" cy="13051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5CE3C9B-779A-07BD-5713-FB48EF36C266}"/>
              </a:ext>
            </a:extLst>
          </p:cNvPr>
          <p:cNvSpPr/>
          <p:nvPr/>
        </p:nvSpPr>
        <p:spPr>
          <a:xfrm>
            <a:off x="5967101" y="2043953"/>
            <a:ext cx="587453" cy="43380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EE5BD2-9E96-B769-F7ED-7BE62C112F62}"/>
              </a:ext>
            </a:extLst>
          </p:cNvPr>
          <p:cNvCxnSpPr/>
          <p:nvPr/>
        </p:nvCxnSpPr>
        <p:spPr>
          <a:xfrm>
            <a:off x="6936542" y="2679700"/>
            <a:ext cx="33877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5A72C-E071-9D30-ECF1-3B25887186B0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6318970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1C183C0-D006-DFE4-A7D3-A9320023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70" y="1445975"/>
            <a:ext cx="5464895" cy="24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A41EA-7913-0EFE-7648-944FC1ECA7C3}"/>
              </a:ext>
            </a:extLst>
          </p:cNvPr>
          <p:cNvSpPr txBox="1"/>
          <p:nvPr/>
        </p:nvSpPr>
        <p:spPr>
          <a:xfrm>
            <a:off x="4871328" y="2215339"/>
            <a:ext cx="2449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B9E35-C5A2-290B-3FBB-ADF758B677EC}"/>
              </a:ext>
            </a:extLst>
          </p:cNvPr>
          <p:cNvSpPr txBox="1"/>
          <p:nvPr/>
        </p:nvSpPr>
        <p:spPr>
          <a:xfrm>
            <a:off x="3048000" y="34423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https://colab.research.google.com/drive/16pd72MBlugUGjDyZOfADHbgCuwhOC5SD?usp=sharing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070692" y="777065"/>
            <a:ext cx="996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88085-629E-5E2D-3DDF-F2D481F9F3CA}"/>
              </a:ext>
            </a:extLst>
          </p:cNvPr>
          <p:cNvSpPr txBox="1"/>
          <p:nvPr/>
        </p:nvSpPr>
        <p:spPr>
          <a:xfrm>
            <a:off x="1070692" y="1396190"/>
            <a:ext cx="510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1.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네트워킹 경로 정보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4F6B4-0034-3538-D28F-11A4E27D1637}"/>
              </a:ext>
            </a:extLst>
          </p:cNvPr>
          <p:cNvSpPr txBox="1"/>
          <p:nvPr/>
        </p:nvSpPr>
        <p:spPr>
          <a:xfrm>
            <a:off x="1070692" y="1922982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BD9B-AD97-0584-6F44-397B0F2E3AD6}"/>
              </a:ext>
            </a:extLst>
          </p:cNvPr>
          <p:cNvSpPr txBox="1"/>
          <p:nvPr/>
        </p:nvSpPr>
        <p:spPr>
          <a:xfrm>
            <a:off x="1196197" y="2292314"/>
            <a:ext cx="411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2.1.  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반복 전</a:t>
            </a:r>
            <a:r>
              <a:rPr lang="en-US" altLang="ko-KR" sz="1600" dirty="0">
                <a:solidFill>
                  <a:srgbClr val="212121"/>
                </a:solidFill>
                <a:latin typeface="Roboto" panose="020F0502020204030204" pitchFamily="2" charset="0"/>
              </a:rPr>
              <a:t>,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 필요한 </a:t>
            </a:r>
            <a:r>
              <a:rPr lang="en-US" altLang="ko-KR" sz="1600" dirty="0">
                <a:solidFill>
                  <a:srgbClr val="212121"/>
                </a:solidFill>
                <a:latin typeface="Roboto" panose="020F0502020204030204" pitchFamily="2" charset="0"/>
              </a:rPr>
              <a:t>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와 </a:t>
            </a:r>
            <a:r>
              <a:rPr lang="en-US" altLang="ko-KR" sz="1600" dirty="0" err="1">
                <a:solidFill>
                  <a:srgbClr val="212121"/>
                </a:solidFill>
                <a:latin typeface="Roboto" panose="020F0502020204030204" pitchFamily="2" charset="0"/>
              </a:rPr>
              <a:t>dict</a:t>
            </a:r>
            <a:r>
              <a:rPr lang="en-US" altLang="ko-KR" sz="16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생성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2EE43-D883-4268-AA1C-8C579BA29D3D}"/>
              </a:ext>
            </a:extLst>
          </p:cNvPr>
          <p:cNvSpPr txBox="1"/>
          <p:nvPr/>
        </p:nvSpPr>
        <p:spPr>
          <a:xfrm>
            <a:off x="1196197" y="2630868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66825-88BD-83C2-F069-06266930F4B9}"/>
              </a:ext>
            </a:extLst>
          </p:cNvPr>
          <p:cNvSpPr txBox="1"/>
          <p:nvPr/>
        </p:nvSpPr>
        <p:spPr>
          <a:xfrm>
            <a:off x="1196197" y="2969422"/>
            <a:ext cx="62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2.3.  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최종 결과 출력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각 노드에 대한 최단 경로와 최단 거리 출력</a:t>
            </a:r>
          </a:p>
        </p:txBody>
      </p:sp>
    </p:spTree>
    <p:extLst>
      <p:ext uri="{BB962C8B-B14F-4D97-AF65-F5344CB8AC3E}">
        <p14:creationId xmlns:p14="http://schemas.microsoft.com/office/powerpoint/2010/main" val="254450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29" y="224615"/>
            <a:ext cx="510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1.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네트워킹 경로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0D20B-0DB9-56F5-881D-2F117A1C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8" y="2967624"/>
            <a:ext cx="5696745" cy="1819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4F28F0-E3A0-C286-61B3-ADE1A1A90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6" y="2380435"/>
            <a:ext cx="4117916" cy="24067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B8B078C-DA80-4829-C8F9-021994FFA480}"/>
              </a:ext>
            </a:extLst>
          </p:cNvPr>
          <p:cNvSpPr/>
          <p:nvPr/>
        </p:nvSpPr>
        <p:spPr>
          <a:xfrm>
            <a:off x="5177489" y="3519125"/>
            <a:ext cx="810936" cy="5673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38682-4DAE-FBC3-00D9-66FAF6CD0FB0}"/>
              </a:ext>
            </a:extLst>
          </p:cNvPr>
          <p:cNvSpPr txBox="1"/>
          <p:nvPr/>
        </p:nvSpPr>
        <p:spPr>
          <a:xfrm>
            <a:off x="6185647" y="1278992"/>
            <a:ext cx="5101635" cy="157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dictionary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형태로 저장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  <a:ea typeface="맑은 고딕" panose="020B0503020000020004" pitchFamily="50" charset="-127"/>
              </a:rPr>
              <a:t>★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ko-KR" altLang="en-US" sz="1400" dirty="0" err="1">
                <a:solidFill>
                  <a:srgbClr val="212121"/>
                </a:solidFill>
                <a:latin typeface="Roboto" panose="020F0502020204030204" pitchFamily="2" charset="0"/>
              </a:rPr>
              <a:t>딕셔너리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 형태로 저장하는 이유</a:t>
            </a:r>
            <a:b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</a:b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: dictionary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는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{key : value} 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형태로 저장되기 때문에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key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를 노드로 하고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, value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를 거리로 저장하면 쉽게 알아볼 수 있음 </a:t>
            </a:r>
            <a:endParaRPr lang="ko-KR" altLang="en-US" sz="14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3B7907-FDC2-049B-7EB2-93CCA1F1F58B}"/>
              </a:ext>
            </a:extLst>
          </p:cNvPr>
          <p:cNvSpPr/>
          <p:nvPr/>
        </p:nvSpPr>
        <p:spPr>
          <a:xfrm>
            <a:off x="6893859" y="3236259"/>
            <a:ext cx="1936376" cy="192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E81D63-CCED-ABDD-DF12-A0F26CBD4FAF}"/>
              </a:ext>
            </a:extLst>
          </p:cNvPr>
          <p:cNvCxnSpPr>
            <a:cxnSpLocks/>
          </p:cNvCxnSpPr>
          <p:nvPr/>
        </p:nvCxnSpPr>
        <p:spPr>
          <a:xfrm>
            <a:off x="6956612" y="3441774"/>
            <a:ext cx="0" cy="1586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4FA5FD-BF43-7974-AF68-F75D95DD03B5}"/>
              </a:ext>
            </a:extLst>
          </p:cNvPr>
          <p:cNvSpPr txBox="1"/>
          <p:nvPr/>
        </p:nvSpPr>
        <p:spPr>
          <a:xfrm>
            <a:off x="6185648" y="5055788"/>
            <a:ext cx="510163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노드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‘O’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에서 갈 수 있는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인접노드</a:t>
            </a:r>
            <a:endParaRPr lang="en-US" altLang="ko-KR" sz="14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= { 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노드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‘A’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(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거리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=2), 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노드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‘B’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(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거리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=5), 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노드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‘C’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(</a:t>
            </a:r>
            <a:r>
              <a:rPr lang="ko-KR" altLang="en-US" sz="1400" dirty="0">
                <a:solidFill>
                  <a:srgbClr val="212121"/>
                </a:solidFill>
                <a:latin typeface="Roboto" panose="020F0502020204030204" pitchFamily="2" charset="0"/>
              </a:rPr>
              <a:t>거리</a:t>
            </a:r>
            <a:r>
              <a:rPr lang="en-US" altLang="ko-KR" sz="1400" dirty="0">
                <a:solidFill>
                  <a:srgbClr val="212121"/>
                </a:solidFill>
                <a:latin typeface="Roboto" panose="020F0502020204030204" pitchFamily="2" charset="0"/>
              </a:rPr>
              <a:t>=4) }</a:t>
            </a:r>
            <a:endParaRPr lang="ko-KR" altLang="en-US" sz="14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6A5B08-9788-7512-FF71-BD022287BF0C}"/>
              </a:ext>
            </a:extLst>
          </p:cNvPr>
          <p:cNvCxnSpPr>
            <a:cxnSpLocks/>
          </p:cNvCxnSpPr>
          <p:nvPr/>
        </p:nvCxnSpPr>
        <p:spPr>
          <a:xfrm>
            <a:off x="259517" y="593947"/>
            <a:ext cx="5025547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7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5" y="593946"/>
            <a:ext cx="411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2.1.  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반복 전</a:t>
            </a:r>
            <a:r>
              <a:rPr lang="en-US" altLang="ko-KR" sz="1600" dirty="0">
                <a:solidFill>
                  <a:srgbClr val="212121"/>
                </a:solidFill>
                <a:latin typeface="Roboto" panose="020F0502020204030204" pitchFamily="2" charset="0"/>
              </a:rPr>
              <a:t>,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 필요한 </a:t>
            </a:r>
            <a:r>
              <a:rPr lang="en-US" altLang="ko-KR" sz="1600" dirty="0">
                <a:solidFill>
                  <a:srgbClr val="212121"/>
                </a:solidFill>
                <a:latin typeface="Roboto" panose="020F0502020204030204" pitchFamily="2" charset="0"/>
              </a:rPr>
              <a:t>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와 </a:t>
            </a:r>
            <a:r>
              <a:rPr lang="en-US" altLang="ko-KR" sz="1600" dirty="0" err="1">
                <a:solidFill>
                  <a:srgbClr val="212121"/>
                </a:solidFill>
                <a:latin typeface="Roboto" panose="020F0502020204030204" pitchFamily="2" charset="0"/>
              </a:rPr>
              <a:t>dict</a:t>
            </a:r>
            <a:r>
              <a:rPr lang="en-US" altLang="ko-KR" sz="16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생성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F9911D-C790-CF97-6205-21A7DF62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5" y="1301832"/>
            <a:ext cx="6041848" cy="2457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3B9B86-0BD2-DD7E-0B0B-E46DA934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53" y="1498936"/>
            <a:ext cx="5731247" cy="110531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311442-90FD-BD22-AC17-A9E2848C142E}"/>
              </a:ext>
            </a:extLst>
          </p:cNvPr>
          <p:cNvCxnSpPr>
            <a:cxnSpLocks/>
          </p:cNvCxnSpPr>
          <p:nvPr/>
        </p:nvCxnSpPr>
        <p:spPr>
          <a:xfrm flipV="1">
            <a:off x="3191435" y="1568824"/>
            <a:ext cx="3269318" cy="161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312BA6-534F-EEED-2E2F-71CD5589C075}"/>
              </a:ext>
            </a:extLst>
          </p:cNvPr>
          <p:cNvCxnSpPr>
            <a:cxnSpLocks/>
          </p:cNvCxnSpPr>
          <p:nvPr/>
        </p:nvCxnSpPr>
        <p:spPr>
          <a:xfrm flipV="1">
            <a:off x="3460376" y="1800076"/>
            <a:ext cx="3000377" cy="428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042679-2055-5746-836F-5189A9A0CCF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501791" y="2051592"/>
            <a:ext cx="4958962" cy="773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13684D0-AAD3-4547-F955-DA574A277F37}"/>
              </a:ext>
            </a:extLst>
          </p:cNvPr>
          <p:cNvCxnSpPr>
            <a:cxnSpLocks/>
          </p:cNvCxnSpPr>
          <p:nvPr/>
        </p:nvCxnSpPr>
        <p:spPr>
          <a:xfrm flipV="1">
            <a:off x="2826682" y="2298944"/>
            <a:ext cx="3634071" cy="1054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848725" y="1965867"/>
            <a:ext cx="342713" cy="1714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FFE90F-CED3-3777-697A-297A8A4A574E}"/>
              </a:ext>
            </a:extLst>
          </p:cNvPr>
          <p:cNvSpPr txBox="1"/>
          <p:nvPr/>
        </p:nvSpPr>
        <p:spPr>
          <a:xfrm>
            <a:off x="5769741" y="5333788"/>
            <a:ext cx="1323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12121"/>
                </a:solidFill>
                <a:latin typeface="Roboto" panose="020F0502020204030204" pitchFamily="2" charset="0"/>
              </a:rPr>
              <a:t>* inf: </a:t>
            </a:r>
            <a:r>
              <a:rPr lang="ko-KR" altLang="en-US" sz="1000" dirty="0">
                <a:solidFill>
                  <a:srgbClr val="212121"/>
                </a:solidFill>
                <a:latin typeface="Roboto" panose="020F0502020204030204" pitchFamily="2" charset="0"/>
              </a:rPr>
              <a:t>무한대</a:t>
            </a:r>
            <a:endParaRPr lang="ko-KR" altLang="en-US" sz="10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23EF62D-A4FA-6BCC-4F1D-7ACC56EC5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71783"/>
              </p:ext>
            </p:extLst>
          </p:nvPr>
        </p:nvGraphicFramePr>
        <p:xfrm>
          <a:off x="308933" y="4724489"/>
          <a:ext cx="6253513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873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시작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5893E75-216B-BBDF-9963-4575D43A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62183"/>
              </p:ext>
            </p:extLst>
          </p:nvPr>
        </p:nvGraphicFramePr>
        <p:xfrm>
          <a:off x="308935" y="4033288"/>
          <a:ext cx="6253512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578347994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2486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00786E18-6AC3-3C54-A331-494B7BEB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58CD432-1D2C-8E0A-4E66-547BDEFA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4F10A96-D92D-59C7-410F-39D361FED6FC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5025547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0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14240"/>
              </p:ext>
            </p:extLst>
          </p:nvPr>
        </p:nvGraphicFramePr>
        <p:xfrm>
          <a:off x="261417" y="5620871"/>
          <a:ext cx="6253513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873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31391CEB-EE85-75DA-0932-965668BF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F7DD7DC-46EA-DC82-ACAF-66B886A9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64233"/>
              </p:ext>
            </p:extLst>
          </p:nvPr>
        </p:nvGraphicFramePr>
        <p:xfrm>
          <a:off x="261419" y="4929670"/>
          <a:ext cx="6253512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578347994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2486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9A0686-ECC3-E508-9301-2DEDC511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0" y="1003537"/>
            <a:ext cx="5138697" cy="377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14CD9-3909-4F7E-DC60-196A34BEF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89257"/>
            <a:ext cx="5646050" cy="229549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089105" y="1003537"/>
            <a:ext cx="436329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7A237E-DB9E-01BC-F4E5-1CF3679D9C57}"/>
              </a:ext>
            </a:extLst>
          </p:cNvPr>
          <p:cNvCxnSpPr>
            <a:cxnSpLocks/>
          </p:cNvCxnSpPr>
          <p:nvPr/>
        </p:nvCxnSpPr>
        <p:spPr>
          <a:xfrm flipV="1">
            <a:off x="3048000" y="1086799"/>
            <a:ext cx="3073671" cy="38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C29FE-AE18-350F-60E9-BC769B8968E6}"/>
              </a:ext>
            </a:extLst>
          </p:cNvPr>
          <p:cNvCxnSpPr>
            <a:cxnSpLocks/>
          </p:cNvCxnSpPr>
          <p:nvPr/>
        </p:nvCxnSpPr>
        <p:spPr>
          <a:xfrm flipV="1">
            <a:off x="3433482" y="1237129"/>
            <a:ext cx="2662517" cy="55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458BC4-9A3F-698A-88AD-D52B08A9F1AF}"/>
              </a:ext>
            </a:extLst>
          </p:cNvPr>
          <p:cNvCxnSpPr>
            <a:cxnSpLocks/>
          </p:cNvCxnSpPr>
          <p:nvPr/>
        </p:nvCxnSpPr>
        <p:spPr>
          <a:xfrm flipV="1">
            <a:off x="7263766" y="3929679"/>
            <a:ext cx="402651" cy="674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6AE7A-4F08-E59B-340E-5DC9E85BF777}"/>
              </a:ext>
            </a:extLst>
          </p:cNvPr>
          <p:cNvSpPr txBox="1"/>
          <p:nvPr/>
        </p:nvSpPr>
        <p:spPr>
          <a:xfrm>
            <a:off x="6747008" y="4497370"/>
            <a:ext cx="47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start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3C95B-C8CE-5B92-AAA1-6015B4C316E5}"/>
              </a:ext>
            </a:extLst>
          </p:cNvPr>
          <p:cNvSpPr txBox="1"/>
          <p:nvPr/>
        </p:nvSpPr>
        <p:spPr>
          <a:xfrm>
            <a:off x="7428606" y="337574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290CF-E550-E663-5667-658E0DDF5B92}"/>
              </a:ext>
            </a:extLst>
          </p:cNvPr>
          <p:cNvSpPr txBox="1"/>
          <p:nvPr/>
        </p:nvSpPr>
        <p:spPr>
          <a:xfrm>
            <a:off x="10142062" y="3283615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21621F-4BBE-A2EF-7ECE-6553148E8660}"/>
              </a:ext>
            </a:extLst>
          </p:cNvPr>
          <p:cNvCxnSpPr>
            <a:cxnSpLocks/>
          </p:cNvCxnSpPr>
          <p:nvPr/>
        </p:nvCxnSpPr>
        <p:spPr>
          <a:xfrm>
            <a:off x="7335484" y="4810335"/>
            <a:ext cx="104949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08FD0C-E933-B6CB-0AF7-2E82552A2AB7}"/>
              </a:ext>
            </a:extLst>
          </p:cNvPr>
          <p:cNvSpPr txBox="1"/>
          <p:nvPr/>
        </p:nvSpPr>
        <p:spPr>
          <a:xfrm>
            <a:off x="8252013" y="431400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43889EA-C499-0032-DC2B-EE6E984F2280}"/>
              </a:ext>
            </a:extLst>
          </p:cNvPr>
          <p:cNvCxnSpPr>
            <a:cxnSpLocks/>
          </p:cNvCxnSpPr>
          <p:nvPr/>
        </p:nvCxnSpPr>
        <p:spPr>
          <a:xfrm>
            <a:off x="7267174" y="4883829"/>
            <a:ext cx="786112" cy="80380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09940E-0DB8-6E09-6ECC-D225E116F7BE}"/>
              </a:ext>
            </a:extLst>
          </p:cNvPr>
          <p:cNvSpPr txBox="1"/>
          <p:nvPr/>
        </p:nvSpPr>
        <p:spPr>
          <a:xfrm>
            <a:off x="7860232" y="5952026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D90FBC-3919-0EEF-B162-75E937670720}"/>
              </a:ext>
            </a:extLst>
          </p:cNvPr>
          <p:cNvSpPr/>
          <p:nvPr/>
        </p:nvSpPr>
        <p:spPr>
          <a:xfrm>
            <a:off x="6124618" y="1393151"/>
            <a:ext cx="5617431" cy="3960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AF5340-F611-0E4F-1A8F-EEB275B6D2D9}"/>
              </a:ext>
            </a:extLst>
          </p:cNvPr>
          <p:cNvSpPr/>
          <p:nvPr/>
        </p:nvSpPr>
        <p:spPr>
          <a:xfrm>
            <a:off x="6130512" y="1885861"/>
            <a:ext cx="5617431" cy="3960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37B2E4-7BF3-5331-DC14-5DCD5F311158}"/>
              </a:ext>
            </a:extLst>
          </p:cNvPr>
          <p:cNvSpPr/>
          <p:nvPr/>
        </p:nvSpPr>
        <p:spPr>
          <a:xfrm>
            <a:off x="6142547" y="2378958"/>
            <a:ext cx="5617431" cy="3960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937CE9-038E-5149-FD11-8B49D5DCA80F}"/>
              </a:ext>
            </a:extLst>
          </p:cNvPr>
          <p:cNvSpPr txBox="1"/>
          <p:nvPr/>
        </p:nvSpPr>
        <p:spPr>
          <a:xfrm>
            <a:off x="5856066" y="1342804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0070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6019A-57D9-AFF6-A74D-E736D9D4F878}"/>
              </a:ext>
            </a:extLst>
          </p:cNvPr>
          <p:cNvSpPr txBox="1"/>
          <p:nvPr/>
        </p:nvSpPr>
        <p:spPr>
          <a:xfrm>
            <a:off x="7263766" y="4418885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0070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BDC422-A251-A04A-54D7-4F8D9E1298F0}"/>
              </a:ext>
            </a:extLst>
          </p:cNvPr>
          <p:cNvSpPr txBox="1"/>
          <p:nvPr/>
        </p:nvSpPr>
        <p:spPr>
          <a:xfrm>
            <a:off x="7626193" y="4775690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7B1314-F735-B7D8-FE5D-4AEF34D8D7DD}"/>
              </a:ext>
            </a:extLst>
          </p:cNvPr>
          <p:cNvSpPr txBox="1"/>
          <p:nvPr/>
        </p:nvSpPr>
        <p:spPr>
          <a:xfrm>
            <a:off x="7543210" y="5081583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0070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0D6047-E535-B99E-25C0-1FF923568AE7}"/>
              </a:ext>
            </a:extLst>
          </p:cNvPr>
          <p:cNvSpPr txBox="1"/>
          <p:nvPr/>
        </p:nvSpPr>
        <p:spPr>
          <a:xfrm>
            <a:off x="5902990" y="1810750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977B7-F9A2-D76A-FB82-54A96B507BEA}"/>
              </a:ext>
            </a:extLst>
          </p:cNvPr>
          <p:cNvSpPr txBox="1"/>
          <p:nvPr/>
        </p:nvSpPr>
        <p:spPr>
          <a:xfrm>
            <a:off x="5902614" y="2315100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0070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96006E0-396E-21A6-22AC-54FAFD4D4A9E}"/>
              </a:ext>
            </a:extLst>
          </p:cNvPr>
          <p:cNvSpPr/>
          <p:nvPr/>
        </p:nvSpPr>
        <p:spPr>
          <a:xfrm>
            <a:off x="6137029" y="2993188"/>
            <a:ext cx="2980077" cy="157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2DAC13-EACF-2491-A73A-5FF59E271148}"/>
              </a:ext>
            </a:extLst>
          </p:cNvPr>
          <p:cNvSpPr txBox="1"/>
          <p:nvPr/>
        </p:nvSpPr>
        <p:spPr>
          <a:xfrm>
            <a:off x="9919202" y="4314007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8B8AA-8613-D15F-3909-8FF6A2902B34}"/>
              </a:ext>
            </a:extLst>
          </p:cNvPr>
          <p:cNvSpPr txBox="1"/>
          <p:nvPr/>
        </p:nvSpPr>
        <p:spPr>
          <a:xfrm>
            <a:off x="10053673" y="567945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4207FA-98E0-EEBE-BBE1-04D4BC4E5480}"/>
              </a:ext>
            </a:extLst>
          </p:cNvPr>
          <p:cNvSpPr txBox="1"/>
          <p:nvPr/>
        </p:nvSpPr>
        <p:spPr>
          <a:xfrm>
            <a:off x="10981175" y="3946119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DBF72-E8D8-C038-9E5B-D3A1EB9C29FC}"/>
              </a:ext>
            </a:extLst>
          </p:cNvPr>
          <p:cNvSpPr txBox="1"/>
          <p:nvPr/>
        </p:nvSpPr>
        <p:spPr>
          <a:xfrm>
            <a:off x="6732656" y="4633138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4CBA69F-8594-9D93-101F-3F94AAF7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81EFDB4-7FB7-583B-BFB4-4F0ABE563C9D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5906675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68864"/>
              </p:ext>
            </p:extLst>
          </p:nvPr>
        </p:nvGraphicFramePr>
        <p:xfrm>
          <a:off x="261417" y="5620871"/>
          <a:ext cx="6253513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873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31391CEB-EE85-75DA-0932-965668BF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F7DD7DC-46EA-DC82-ACAF-66B886A9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06931"/>
              </p:ext>
            </p:extLst>
          </p:nvPr>
        </p:nvGraphicFramePr>
        <p:xfrm>
          <a:off x="261419" y="4929670"/>
          <a:ext cx="6253512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578347994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2486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9A0686-ECC3-E508-9301-2DEDC511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0" y="1003537"/>
            <a:ext cx="5138697" cy="377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14CD9-3909-4F7E-DC60-196A34BEF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633" y="936691"/>
            <a:ext cx="5646050" cy="189643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096647" y="988047"/>
            <a:ext cx="436329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7A237E-DB9E-01BC-F4E5-1CF3679D9C57}"/>
              </a:ext>
            </a:extLst>
          </p:cNvPr>
          <p:cNvCxnSpPr>
            <a:cxnSpLocks/>
          </p:cNvCxnSpPr>
          <p:nvPr/>
        </p:nvCxnSpPr>
        <p:spPr>
          <a:xfrm flipV="1">
            <a:off x="3048000" y="1086799"/>
            <a:ext cx="3073671" cy="38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C29FE-AE18-350F-60E9-BC769B8968E6}"/>
              </a:ext>
            </a:extLst>
          </p:cNvPr>
          <p:cNvCxnSpPr>
            <a:cxnSpLocks/>
          </p:cNvCxnSpPr>
          <p:nvPr/>
        </p:nvCxnSpPr>
        <p:spPr>
          <a:xfrm flipV="1">
            <a:off x="3433482" y="1237129"/>
            <a:ext cx="2662517" cy="55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458BC4-9A3F-698A-88AD-D52B08A9F1AF}"/>
              </a:ext>
            </a:extLst>
          </p:cNvPr>
          <p:cNvCxnSpPr>
            <a:cxnSpLocks/>
          </p:cNvCxnSpPr>
          <p:nvPr/>
        </p:nvCxnSpPr>
        <p:spPr>
          <a:xfrm>
            <a:off x="7713992" y="3988718"/>
            <a:ext cx="670988" cy="70861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6AE7A-4F08-E59B-340E-5DC9E85BF777}"/>
              </a:ext>
            </a:extLst>
          </p:cNvPr>
          <p:cNvSpPr txBox="1"/>
          <p:nvPr/>
        </p:nvSpPr>
        <p:spPr>
          <a:xfrm>
            <a:off x="7096772" y="3495283"/>
            <a:ext cx="47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start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3C95B-C8CE-5B92-AAA1-6015B4C316E5}"/>
              </a:ext>
            </a:extLst>
          </p:cNvPr>
          <p:cNvSpPr txBox="1"/>
          <p:nvPr/>
        </p:nvSpPr>
        <p:spPr>
          <a:xfrm>
            <a:off x="7428606" y="337574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290CF-E550-E663-5667-658E0DDF5B92}"/>
              </a:ext>
            </a:extLst>
          </p:cNvPr>
          <p:cNvSpPr txBox="1"/>
          <p:nvPr/>
        </p:nvSpPr>
        <p:spPr>
          <a:xfrm>
            <a:off x="10142062" y="3283615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8FD0C-E933-B6CB-0AF7-2E82552A2AB7}"/>
              </a:ext>
            </a:extLst>
          </p:cNvPr>
          <p:cNvSpPr txBox="1"/>
          <p:nvPr/>
        </p:nvSpPr>
        <p:spPr>
          <a:xfrm>
            <a:off x="8270424" y="433932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43889EA-C499-0032-DC2B-EE6E984F2280}"/>
              </a:ext>
            </a:extLst>
          </p:cNvPr>
          <p:cNvCxnSpPr>
            <a:cxnSpLocks/>
          </p:cNvCxnSpPr>
          <p:nvPr/>
        </p:nvCxnSpPr>
        <p:spPr>
          <a:xfrm>
            <a:off x="7858957" y="3735284"/>
            <a:ext cx="2190478" cy="824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09940E-0DB8-6E09-6ECC-D225E116F7BE}"/>
              </a:ext>
            </a:extLst>
          </p:cNvPr>
          <p:cNvSpPr txBox="1"/>
          <p:nvPr/>
        </p:nvSpPr>
        <p:spPr>
          <a:xfrm>
            <a:off x="7860232" y="5952026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D90FBC-3919-0EEF-B162-75E937670720}"/>
              </a:ext>
            </a:extLst>
          </p:cNvPr>
          <p:cNvSpPr/>
          <p:nvPr/>
        </p:nvSpPr>
        <p:spPr>
          <a:xfrm>
            <a:off x="6124618" y="1393151"/>
            <a:ext cx="5617431" cy="3960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AF5340-F611-0E4F-1A8F-EEB275B6D2D9}"/>
              </a:ext>
            </a:extLst>
          </p:cNvPr>
          <p:cNvSpPr/>
          <p:nvPr/>
        </p:nvSpPr>
        <p:spPr>
          <a:xfrm>
            <a:off x="6130512" y="1885861"/>
            <a:ext cx="5617431" cy="3960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937CE9-038E-5149-FD11-8B49D5DCA80F}"/>
              </a:ext>
            </a:extLst>
          </p:cNvPr>
          <p:cNvSpPr txBox="1"/>
          <p:nvPr/>
        </p:nvSpPr>
        <p:spPr>
          <a:xfrm>
            <a:off x="5856066" y="1342804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00B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6019A-57D9-AFF6-A74D-E736D9D4F878}"/>
              </a:ext>
            </a:extLst>
          </p:cNvPr>
          <p:cNvSpPr txBox="1"/>
          <p:nvPr/>
        </p:nvSpPr>
        <p:spPr>
          <a:xfrm>
            <a:off x="7682239" y="4141407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00B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BDC422-A251-A04A-54D7-4F8D9E1298F0}"/>
              </a:ext>
            </a:extLst>
          </p:cNvPr>
          <p:cNvSpPr txBox="1"/>
          <p:nvPr/>
        </p:nvSpPr>
        <p:spPr>
          <a:xfrm>
            <a:off x="8271244" y="3709969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0D6047-E535-B99E-25C0-1FF923568AE7}"/>
              </a:ext>
            </a:extLst>
          </p:cNvPr>
          <p:cNvSpPr txBox="1"/>
          <p:nvPr/>
        </p:nvSpPr>
        <p:spPr>
          <a:xfrm>
            <a:off x="5902990" y="1810750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DAF473-63FE-88EF-DBC2-B2A27D4F7680}"/>
              </a:ext>
            </a:extLst>
          </p:cNvPr>
          <p:cNvSpPr/>
          <p:nvPr/>
        </p:nvSpPr>
        <p:spPr>
          <a:xfrm>
            <a:off x="6121671" y="2500540"/>
            <a:ext cx="3587295" cy="157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24D6E-CA0A-3396-8AAF-B88B2B323871}"/>
              </a:ext>
            </a:extLst>
          </p:cNvPr>
          <p:cNvSpPr txBox="1"/>
          <p:nvPr/>
        </p:nvSpPr>
        <p:spPr>
          <a:xfrm>
            <a:off x="8263151" y="419259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4)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FE5DE-B612-DC77-96C5-89B7A609AB37}"/>
              </a:ext>
            </a:extLst>
          </p:cNvPr>
          <p:cNvSpPr txBox="1"/>
          <p:nvPr/>
        </p:nvSpPr>
        <p:spPr>
          <a:xfrm>
            <a:off x="9919202" y="4314007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996FF-0B97-9F6B-EB21-BE9525A6630B}"/>
              </a:ext>
            </a:extLst>
          </p:cNvPr>
          <p:cNvSpPr txBox="1"/>
          <p:nvPr/>
        </p:nvSpPr>
        <p:spPr>
          <a:xfrm>
            <a:off x="10053673" y="567945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4923-ED09-2AB7-DDC0-4737E4A9FE40}"/>
              </a:ext>
            </a:extLst>
          </p:cNvPr>
          <p:cNvSpPr txBox="1"/>
          <p:nvPr/>
        </p:nvSpPr>
        <p:spPr>
          <a:xfrm>
            <a:off x="10981175" y="3946119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5D357-6F4B-A0C2-D6CC-54AE45308739}"/>
              </a:ext>
            </a:extLst>
          </p:cNvPr>
          <p:cNvSpPr txBox="1"/>
          <p:nvPr/>
        </p:nvSpPr>
        <p:spPr>
          <a:xfrm>
            <a:off x="9903388" y="415451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9)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393D0-4FDE-28EE-3EDE-475D6D48FA0E}"/>
              </a:ext>
            </a:extLst>
          </p:cNvPr>
          <p:cNvSpPr txBox="1"/>
          <p:nvPr/>
        </p:nvSpPr>
        <p:spPr>
          <a:xfrm>
            <a:off x="6715284" y="4560228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859B0-C999-A667-6839-421F64E5301A}"/>
              </a:ext>
            </a:extLst>
          </p:cNvPr>
          <p:cNvSpPr txBox="1"/>
          <p:nvPr/>
        </p:nvSpPr>
        <p:spPr>
          <a:xfrm>
            <a:off x="7262938" y="3635178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CB937B5-13BC-F112-7B03-40904297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46BCA5-4DB1-1CB2-68CF-9CCC5EACBD92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5906675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8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71774"/>
              </p:ext>
            </p:extLst>
          </p:nvPr>
        </p:nvGraphicFramePr>
        <p:xfrm>
          <a:off x="261417" y="5620871"/>
          <a:ext cx="6253513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873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31391CEB-EE85-75DA-0932-965668BF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F7DD7DC-46EA-DC82-ACAF-66B886A9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50961"/>
              </p:ext>
            </p:extLst>
          </p:nvPr>
        </p:nvGraphicFramePr>
        <p:xfrm>
          <a:off x="261419" y="4929670"/>
          <a:ext cx="6253512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578347994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2486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9A0686-ECC3-E508-9301-2DEDC511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0" y="1003537"/>
            <a:ext cx="5138697" cy="377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14CD9-3909-4F7E-DC60-196A34BEF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0105" y="930212"/>
            <a:ext cx="5880842" cy="207288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258195" y="986674"/>
            <a:ext cx="436329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7A237E-DB9E-01BC-F4E5-1CF3679D9C57}"/>
              </a:ext>
            </a:extLst>
          </p:cNvPr>
          <p:cNvCxnSpPr>
            <a:cxnSpLocks/>
          </p:cNvCxnSpPr>
          <p:nvPr/>
        </p:nvCxnSpPr>
        <p:spPr>
          <a:xfrm flipV="1">
            <a:off x="3048000" y="1086799"/>
            <a:ext cx="3073671" cy="38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C29FE-AE18-350F-60E9-BC769B8968E6}"/>
              </a:ext>
            </a:extLst>
          </p:cNvPr>
          <p:cNvCxnSpPr>
            <a:cxnSpLocks/>
          </p:cNvCxnSpPr>
          <p:nvPr/>
        </p:nvCxnSpPr>
        <p:spPr>
          <a:xfrm flipV="1">
            <a:off x="3433482" y="1237129"/>
            <a:ext cx="2662517" cy="55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458BC4-9A3F-698A-88AD-D52B08A9F1AF}"/>
              </a:ext>
            </a:extLst>
          </p:cNvPr>
          <p:cNvCxnSpPr>
            <a:cxnSpLocks/>
          </p:cNvCxnSpPr>
          <p:nvPr/>
        </p:nvCxnSpPr>
        <p:spPr>
          <a:xfrm flipH="1">
            <a:off x="8072311" y="4851467"/>
            <a:ext cx="302988" cy="8279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83C95B-C8CE-5B92-AAA1-6015B4C316E5}"/>
              </a:ext>
            </a:extLst>
          </p:cNvPr>
          <p:cNvSpPr txBox="1"/>
          <p:nvPr/>
        </p:nvSpPr>
        <p:spPr>
          <a:xfrm>
            <a:off x="7428606" y="337574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290CF-E550-E663-5667-658E0DDF5B92}"/>
              </a:ext>
            </a:extLst>
          </p:cNvPr>
          <p:cNvSpPr txBox="1"/>
          <p:nvPr/>
        </p:nvSpPr>
        <p:spPr>
          <a:xfrm>
            <a:off x="10142062" y="3283615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8FD0C-E933-B6CB-0AF7-2E82552A2AB7}"/>
              </a:ext>
            </a:extLst>
          </p:cNvPr>
          <p:cNvSpPr txBox="1"/>
          <p:nvPr/>
        </p:nvSpPr>
        <p:spPr>
          <a:xfrm>
            <a:off x="8270424" y="433932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09940E-0DB8-6E09-6ECC-D225E116F7BE}"/>
              </a:ext>
            </a:extLst>
          </p:cNvPr>
          <p:cNvSpPr txBox="1"/>
          <p:nvPr/>
        </p:nvSpPr>
        <p:spPr>
          <a:xfrm>
            <a:off x="7858957" y="598337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D90FBC-3919-0EEF-B162-75E937670720}"/>
              </a:ext>
            </a:extLst>
          </p:cNvPr>
          <p:cNvSpPr/>
          <p:nvPr/>
        </p:nvSpPr>
        <p:spPr>
          <a:xfrm>
            <a:off x="6121671" y="1373806"/>
            <a:ext cx="5617431" cy="170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AF5340-F611-0E4F-1A8F-EEB275B6D2D9}"/>
              </a:ext>
            </a:extLst>
          </p:cNvPr>
          <p:cNvSpPr/>
          <p:nvPr/>
        </p:nvSpPr>
        <p:spPr>
          <a:xfrm>
            <a:off x="6140136" y="2022474"/>
            <a:ext cx="5617431" cy="453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937CE9-038E-5149-FD11-8B49D5DCA80F}"/>
              </a:ext>
            </a:extLst>
          </p:cNvPr>
          <p:cNvSpPr txBox="1"/>
          <p:nvPr/>
        </p:nvSpPr>
        <p:spPr>
          <a:xfrm>
            <a:off x="5862327" y="1318730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6019A-57D9-AFF6-A74D-E736D9D4F878}"/>
              </a:ext>
            </a:extLst>
          </p:cNvPr>
          <p:cNvSpPr txBox="1"/>
          <p:nvPr/>
        </p:nvSpPr>
        <p:spPr>
          <a:xfrm>
            <a:off x="8003628" y="5025404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0D6047-E535-B99E-25C0-1FF923568AE7}"/>
              </a:ext>
            </a:extLst>
          </p:cNvPr>
          <p:cNvSpPr txBox="1"/>
          <p:nvPr/>
        </p:nvSpPr>
        <p:spPr>
          <a:xfrm>
            <a:off x="5862677" y="1480794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0121E1B-239B-8A65-59BF-70A1F76B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DAF473-63FE-88EF-DBC2-B2A27D4F7680}"/>
              </a:ext>
            </a:extLst>
          </p:cNvPr>
          <p:cNvSpPr/>
          <p:nvPr/>
        </p:nvSpPr>
        <p:spPr>
          <a:xfrm>
            <a:off x="6137029" y="2721269"/>
            <a:ext cx="4328286" cy="170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24D6E-CA0A-3396-8AAF-B88B2B323871}"/>
              </a:ext>
            </a:extLst>
          </p:cNvPr>
          <p:cNvSpPr txBox="1"/>
          <p:nvPr/>
        </p:nvSpPr>
        <p:spPr>
          <a:xfrm>
            <a:off x="8263151" y="419259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4)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FE5DE-B612-DC77-96C5-89B7A609AB37}"/>
              </a:ext>
            </a:extLst>
          </p:cNvPr>
          <p:cNvSpPr txBox="1"/>
          <p:nvPr/>
        </p:nvSpPr>
        <p:spPr>
          <a:xfrm>
            <a:off x="9919202" y="4314007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996FF-0B97-9F6B-EB21-BE9525A6630B}"/>
              </a:ext>
            </a:extLst>
          </p:cNvPr>
          <p:cNvSpPr txBox="1"/>
          <p:nvPr/>
        </p:nvSpPr>
        <p:spPr>
          <a:xfrm>
            <a:off x="10053673" y="567945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4923-ED09-2AB7-DDC0-4737E4A9FE40}"/>
              </a:ext>
            </a:extLst>
          </p:cNvPr>
          <p:cNvSpPr txBox="1"/>
          <p:nvPr/>
        </p:nvSpPr>
        <p:spPr>
          <a:xfrm>
            <a:off x="10981175" y="3946119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5D357-6F4B-A0C2-D6CC-54AE45308739}"/>
              </a:ext>
            </a:extLst>
          </p:cNvPr>
          <p:cNvSpPr txBox="1"/>
          <p:nvPr/>
        </p:nvSpPr>
        <p:spPr>
          <a:xfrm>
            <a:off x="9903388" y="415451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B050"/>
                </a:solidFill>
                <a:latin typeface="Roboto" panose="020F0502020204030204" pitchFamily="2" charset="0"/>
              </a:rPr>
              <a:t>(‘A’, 9)</a:t>
            </a:r>
            <a:endParaRPr lang="ko-KR" altLang="en-US" sz="1000" b="1" i="0" strike="sngStrike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393D0-4FDE-28EE-3EDE-475D6D48FA0E}"/>
              </a:ext>
            </a:extLst>
          </p:cNvPr>
          <p:cNvSpPr txBox="1"/>
          <p:nvPr/>
        </p:nvSpPr>
        <p:spPr>
          <a:xfrm>
            <a:off x="6715284" y="4560228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859B0-C999-A667-6839-421F64E5301A}"/>
              </a:ext>
            </a:extLst>
          </p:cNvPr>
          <p:cNvSpPr txBox="1"/>
          <p:nvPr/>
        </p:nvSpPr>
        <p:spPr>
          <a:xfrm>
            <a:off x="7262938" y="3635178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C1CE92-C1F1-FE82-599A-E3FC188FB9AD}"/>
              </a:ext>
            </a:extLst>
          </p:cNvPr>
          <p:cNvSpPr/>
          <p:nvPr/>
        </p:nvSpPr>
        <p:spPr>
          <a:xfrm>
            <a:off x="6121671" y="1537617"/>
            <a:ext cx="5617431" cy="415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40751-B421-FD9D-D0A7-24FC2D051226}"/>
              </a:ext>
            </a:extLst>
          </p:cNvPr>
          <p:cNvSpPr txBox="1"/>
          <p:nvPr/>
        </p:nvSpPr>
        <p:spPr>
          <a:xfrm>
            <a:off x="5869052" y="1979964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6C7AEC-A628-F2C0-69F9-F35048704F2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988335" y="1441841"/>
            <a:ext cx="3873992" cy="69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C5AFAB-3DEF-7E7E-F778-2533349F5947}"/>
              </a:ext>
            </a:extLst>
          </p:cNvPr>
          <p:cNvSpPr txBox="1"/>
          <p:nvPr/>
        </p:nvSpPr>
        <p:spPr>
          <a:xfrm>
            <a:off x="7967235" y="4455764"/>
            <a:ext cx="47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start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EFA342-A372-2D99-66A9-AC001C8EE864}"/>
              </a:ext>
            </a:extLst>
          </p:cNvPr>
          <p:cNvSpPr txBox="1"/>
          <p:nvPr/>
        </p:nvSpPr>
        <p:spPr>
          <a:xfrm>
            <a:off x="8072311" y="4576744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8DBB1-86A3-C54E-5982-9C9A752F0735}"/>
              </a:ext>
            </a:extLst>
          </p:cNvPr>
          <p:cNvSpPr txBox="1"/>
          <p:nvPr/>
        </p:nvSpPr>
        <p:spPr>
          <a:xfrm>
            <a:off x="7858956" y="614734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0000"/>
                </a:solidFill>
                <a:latin typeface="Roboto" panose="020F0502020204030204" pitchFamily="2" charset="0"/>
              </a:rPr>
              <a:t>(‘B’, 5)</a:t>
            </a:r>
            <a:endParaRPr lang="ko-KR" altLang="en-US" sz="1000" b="1" i="0" strike="sngStrike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E88BF7F-4B25-91E9-0161-1FCB694A23B3}"/>
              </a:ext>
            </a:extLst>
          </p:cNvPr>
          <p:cNvCxnSpPr>
            <a:cxnSpLocks/>
          </p:cNvCxnSpPr>
          <p:nvPr/>
        </p:nvCxnSpPr>
        <p:spPr>
          <a:xfrm>
            <a:off x="8694524" y="4793317"/>
            <a:ext cx="135491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56F7C-D0BD-0326-C09B-4F338F689641}"/>
              </a:ext>
            </a:extLst>
          </p:cNvPr>
          <p:cNvSpPr txBox="1"/>
          <p:nvPr/>
        </p:nvSpPr>
        <p:spPr>
          <a:xfrm>
            <a:off x="8997984" y="4748008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BBCDDE-8E60-0BB8-E413-0DA9BD15A3B7}"/>
              </a:ext>
            </a:extLst>
          </p:cNvPr>
          <p:cNvSpPr txBox="1"/>
          <p:nvPr/>
        </p:nvSpPr>
        <p:spPr>
          <a:xfrm>
            <a:off x="9914949" y="4006091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8)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2228E58-00F0-B626-C52F-746B347276DE}"/>
              </a:ext>
            </a:extLst>
          </p:cNvPr>
          <p:cNvCxnSpPr>
            <a:cxnSpLocks/>
          </p:cNvCxnSpPr>
          <p:nvPr/>
        </p:nvCxnSpPr>
        <p:spPr>
          <a:xfrm>
            <a:off x="8609417" y="4929670"/>
            <a:ext cx="1152108" cy="872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BF45A5-9540-111A-94DE-41A479A5C69C}"/>
              </a:ext>
            </a:extLst>
          </p:cNvPr>
          <p:cNvSpPr txBox="1"/>
          <p:nvPr/>
        </p:nvSpPr>
        <p:spPr>
          <a:xfrm>
            <a:off x="8880964" y="5289047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91C49E-86A4-0BDE-E871-98316B2F7B32}"/>
              </a:ext>
            </a:extLst>
          </p:cNvPr>
          <p:cNvSpPr txBox="1"/>
          <p:nvPr/>
        </p:nvSpPr>
        <p:spPr>
          <a:xfrm>
            <a:off x="10053672" y="583089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7)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EA991F3-69D6-57B5-0C59-D6D23DFF07ED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5906675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1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45389"/>
              </p:ext>
            </p:extLst>
          </p:nvPr>
        </p:nvGraphicFramePr>
        <p:xfrm>
          <a:off x="261417" y="5620871"/>
          <a:ext cx="6253513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873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31391CEB-EE85-75DA-0932-965668BF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F7DD7DC-46EA-DC82-ACAF-66B886A9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92111"/>
              </p:ext>
            </p:extLst>
          </p:nvPr>
        </p:nvGraphicFramePr>
        <p:xfrm>
          <a:off x="261419" y="4929670"/>
          <a:ext cx="6253512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578347994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2486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9A0686-ECC3-E508-9301-2DEDC511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0" y="1003537"/>
            <a:ext cx="5138697" cy="377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14CD9-3909-4F7E-DC60-196A34BEF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2724" y="961262"/>
            <a:ext cx="5848772" cy="14006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258195" y="986674"/>
            <a:ext cx="436329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7A237E-DB9E-01BC-F4E5-1CF3679D9C57}"/>
              </a:ext>
            </a:extLst>
          </p:cNvPr>
          <p:cNvCxnSpPr>
            <a:cxnSpLocks/>
          </p:cNvCxnSpPr>
          <p:nvPr/>
        </p:nvCxnSpPr>
        <p:spPr>
          <a:xfrm flipV="1">
            <a:off x="3048000" y="1086799"/>
            <a:ext cx="3073671" cy="38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C29FE-AE18-350F-60E9-BC769B8968E6}"/>
              </a:ext>
            </a:extLst>
          </p:cNvPr>
          <p:cNvCxnSpPr>
            <a:cxnSpLocks/>
          </p:cNvCxnSpPr>
          <p:nvPr/>
        </p:nvCxnSpPr>
        <p:spPr>
          <a:xfrm flipV="1">
            <a:off x="3433482" y="1237129"/>
            <a:ext cx="2662517" cy="55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83C95B-C8CE-5B92-AAA1-6015B4C316E5}"/>
              </a:ext>
            </a:extLst>
          </p:cNvPr>
          <p:cNvSpPr txBox="1"/>
          <p:nvPr/>
        </p:nvSpPr>
        <p:spPr>
          <a:xfrm>
            <a:off x="7428606" y="337574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290CF-E550-E663-5667-658E0DDF5B92}"/>
              </a:ext>
            </a:extLst>
          </p:cNvPr>
          <p:cNvSpPr txBox="1"/>
          <p:nvPr/>
        </p:nvSpPr>
        <p:spPr>
          <a:xfrm>
            <a:off x="10142062" y="3283615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8FD0C-E933-B6CB-0AF7-2E82552A2AB7}"/>
              </a:ext>
            </a:extLst>
          </p:cNvPr>
          <p:cNvSpPr txBox="1"/>
          <p:nvPr/>
        </p:nvSpPr>
        <p:spPr>
          <a:xfrm>
            <a:off x="8270424" y="433932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09940E-0DB8-6E09-6ECC-D225E116F7BE}"/>
              </a:ext>
            </a:extLst>
          </p:cNvPr>
          <p:cNvSpPr txBox="1"/>
          <p:nvPr/>
        </p:nvSpPr>
        <p:spPr>
          <a:xfrm>
            <a:off x="7858957" y="598337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24D6E-CA0A-3396-8AAF-B88B2B323871}"/>
              </a:ext>
            </a:extLst>
          </p:cNvPr>
          <p:cNvSpPr txBox="1"/>
          <p:nvPr/>
        </p:nvSpPr>
        <p:spPr>
          <a:xfrm>
            <a:off x="8263151" y="419259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4)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FE5DE-B612-DC77-96C5-89B7A609AB37}"/>
              </a:ext>
            </a:extLst>
          </p:cNvPr>
          <p:cNvSpPr txBox="1"/>
          <p:nvPr/>
        </p:nvSpPr>
        <p:spPr>
          <a:xfrm>
            <a:off x="9919202" y="4314007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996FF-0B97-9F6B-EB21-BE9525A6630B}"/>
              </a:ext>
            </a:extLst>
          </p:cNvPr>
          <p:cNvSpPr txBox="1"/>
          <p:nvPr/>
        </p:nvSpPr>
        <p:spPr>
          <a:xfrm>
            <a:off x="10053673" y="567945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4923-ED09-2AB7-DDC0-4737E4A9FE40}"/>
              </a:ext>
            </a:extLst>
          </p:cNvPr>
          <p:cNvSpPr txBox="1"/>
          <p:nvPr/>
        </p:nvSpPr>
        <p:spPr>
          <a:xfrm>
            <a:off x="10981175" y="3946119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5D357-6F4B-A0C2-D6CC-54AE45308739}"/>
              </a:ext>
            </a:extLst>
          </p:cNvPr>
          <p:cNvSpPr txBox="1"/>
          <p:nvPr/>
        </p:nvSpPr>
        <p:spPr>
          <a:xfrm>
            <a:off x="9903388" y="415451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B050"/>
                </a:solidFill>
                <a:latin typeface="Roboto" panose="020F0502020204030204" pitchFamily="2" charset="0"/>
              </a:rPr>
              <a:t>(‘A’, 9)</a:t>
            </a:r>
            <a:endParaRPr lang="ko-KR" altLang="en-US" sz="1000" b="1" i="0" strike="sngStrike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393D0-4FDE-28EE-3EDE-475D6D48FA0E}"/>
              </a:ext>
            </a:extLst>
          </p:cNvPr>
          <p:cNvSpPr txBox="1"/>
          <p:nvPr/>
        </p:nvSpPr>
        <p:spPr>
          <a:xfrm>
            <a:off x="6715284" y="4560228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859B0-C999-A667-6839-421F64E5301A}"/>
              </a:ext>
            </a:extLst>
          </p:cNvPr>
          <p:cNvSpPr txBox="1"/>
          <p:nvPr/>
        </p:nvSpPr>
        <p:spPr>
          <a:xfrm>
            <a:off x="7262938" y="3635178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EFA342-A372-2D99-66A9-AC001C8EE864}"/>
              </a:ext>
            </a:extLst>
          </p:cNvPr>
          <p:cNvSpPr txBox="1"/>
          <p:nvPr/>
        </p:nvSpPr>
        <p:spPr>
          <a:xfrm>
            <a:off x="8072311" y="4576744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8DBB1-86A3-C54E-5982-9C9A752F0735}"/>
              </a:ext>
            </a:extLst>
          </p:cNvPr>
          <p:cNvSpPr txBox="1"/>
          <p:nvPr/>
        </p:nvSpPr>
        <p:spPr>
          <a:xfrm>
            <a:off x="7858956" y="614734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0000"/>
                </a:solidFill>
                <a:latin typeface="Roboto" panose="020F0502020204030204" pitchFamily="2" charset="0"/>
              </a:rPr>
              <a:t>(‘B’, 5)</a:t>
            </a:r>
            <a:endParaRPr lang="ko-KR" altLang="en-US" sz="1000" b="1" i="0" strike="sngStrike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BBCDDE-8E60-0BB8-E413-0DA9BD15A3B7}"/>
              </a:ext>
            </a:extLst>
          </p:cNvPr>
          <p:cNvSpPr txBox="1"/>
          <p:nvPr/>
        </p:nvSpPr>
        <p:spPr>
          <a:xfrm>
            <a:off x="9914949" y="4006091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8)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91C49E-86A4-0BDE-E871-98316B2F7B32}"/>
              </a:ext>
            </a:extLst>
          </p:cNvPr>
          <p:cNvSpPr txBox="1"/>
          <p:nvPr/>
        </p:nvSpPr>
        <p:spPr>
          <a:xfrm>
            <a:off x="10053672" y="583089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7)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05AA4-6331-CD76-43CB-05828C4A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72268-2540-574F-EE80-7EAA848CEBCB}"/>
              </a:ext>
            </a:extLst>
          </p:cNvPr>
          <p:cNvSpPr/>
          <p:nvPr/>
        </p:nvSpPr>
        <p:spPr>
          <a:xfrm>
            <a:off x="8258195" y="1377917"/>
            <a:ext cx="436329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8AFE45-477B-08E5-4754-20320DBA9169}"/>
              </a:ext>
            </a:extLst>
          </p:cNvPr>
          <p:cNvSpPr/>
          <p:nvPr/>
        </p:nvSpPr>
        <p:spPr>
          <a:xfrm>
            <a:off x="6137029" y="1777538"/>
            <a:ext cx="5617431" cy="17022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417AFF-DBAD-67D1-4D0B-7C19F9A6E33F}"/>
              </a:ext>
            </a:extLst>
          </p:cNvPr>
          <p:cNvSpPr txBox="1"/>
          <p:nvPr/>
        </p:nvSpPr>
        <p:spPr>
          <a:xfrm>
            <a:off x="5877685" y="1722462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7030A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3C6A76-7D63-36F2-4A92-D86B9E38840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015068" y="1845573"/>
            <a:ext cx="3862617" cy="28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F9BE45-B3A8-B70A-E88D-B8EC999F2826}"/>
              </a:ext>
            </a:extLst>
          </p:cNvPr>
          <p:cNvSpPr txBox="1"/>
          <p:nvPr/>
        </p:nvSpPr>
        <p:spPr>
          <a:xfrm>
            <a:off x="7585321" y="5704120"/>
            <a:ext cx="47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7030A0"/>
                </a:solidFill>
                <a:latin typeface="Roboto" panose="020F0502020204030204" pitchFamily="2" charset="0"/>
              </a:rPr>
              <a:t>start</a:t>
            </a:r>
            <a:endParaRPr lang="ko-KR" altLang="en-US" sz="1000" b="1" i="0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9F29EB-9D86-F48D-AFFE-AB4060670DAE}"/>
              </a:ext>
            </a:extLst>
          </p:cNvPr>
          <p:cNvSpPr txBox="1"/>
          <p:nvPr/>
        </p:nvSpPr>
        <p:spPr>
          <a:xfrm>
            <a:off x="7690397" y="5825100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516727C-960C-BA2F-6F42-6AD9DF7E760F}"/>
              </a:ext>
            </a:extLst>
          </p:cNvPr>
          <p:cNvCxnSpPr>
            <a:cxnSpLocks/>
          </p:cNvCxnSpPr>
          <p:nvPr/>
        </p:nvCxnSpPr>
        <p:spPr>
          <a:xfrm>
            <a:off x="8330934" y="5913906"/>
            <a:ext cx="144099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C465A2-2C4B-E591-4BAA-B74E29E2AA08}"/>
              </a:ext>
            </a:extLst>
          </p:cNvPr>
          <p:cNvSpPr txBox="1"/>
          <p:nvPr/>
        </p:nvSpPr>
        <p:spPr>
          <a:xfrm>
            <a:off x="8817394" y="5622169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7030A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BEF145-314A-E5CB-B9C1-3DE373158071}"/>
              </a:ext>
            </a:extLst>
          </p:cNvPr>
          <p:cNvSpPr txBox="1"/>
          <p:nvPr/>
        </p:nvSpPr>
        <p:spPr>
          <a:xfrm>
            <a:off x="10053672" y="5995206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7030A0"/>
                </a:solidFill>
                <a:latin typeface="Roboto" panose="020F0502020204030204" pitchFamily="2" charset="0"/>
              </a:rPr>
              <a:t>(‘C’, 8)</a:t>
            </a:r>
            <a:endParaRPr lang="ko-KR" altLang="en-US" sz="1000" b="1" i="0" strike="sngStrike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4DEEB6-E4F3-5D50-4460-1FB56B25DC16}"/>
              </a:ext>
            </a:extLst>
          </p:cNvPr>
          <p:cNvSpPr/>
          <p:nvPr/>
        </p:nvSpPr>
        <p:spPr>
          <a:xfrm>
            <a:off x="6137029" y="2045408"/>
            <a:ext cx="3254621" cy="170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A17A57C-F206-E5F7-ACAA-0C8B3418410C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5906675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5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EE39-6B0C-BF94-26DC-CF74AA99AB23}"/>
              </a:ext>
            </a:extLst>
          </p:cNvPr>
          <p:cNvSpPr txBox="1"/>
          <p:nvPr/>
        </p:nvSpPr>
        <p:spPr>
          <a:xfrm>
            <a:off x="183430" y="224614"/>
            <a:ext cx="183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 Dijkstra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68D5-3661-0E29-F504-B9700C0BBE37}"/>
              </a:ext>
            </a:extLst>
          </p:cNvPr>
          <p:cNvSpPr txBox="1"/>
          <p:nvPr/>
        </p:nvSpPr>
        <p:spPr>
          <a:xfrm>
            <a:off x="308934" y="593946"/>
            <a:ext cx="578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2.2. 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반복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마지막 반복에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orig_list</a:t>
            </a:r>
            <a:r>
              <a:rPr lang="ko-KR" alt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에 아무것도 없을 때 종료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D90746-6978-76E3-3B44-A62D9E4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35796"/>
              </p:ext>
            </p:extLst>
          </p:nvPr>
        </p:nvGraphicFramePr>
        <p:xfrm>
          <a:off x="261417" y="5620871"/>
          <a:ext cx="6253513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873">
                  <a:extLst>
                    <a:ext uri="{9D8B030D-6E8A-4147-A177-3AD203B41FA5}">
                      <a16:colId xmlns:a16="http://schemas.microsoft.com/office/drawing/2014/main" val="673150582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205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F7DD7DC-46EA-DC82-ACAF-66B886A9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82655"/>
              </p:ext>
            </p:extLst>
          </p:nvPr>
        </p:nvGraphicFramePr>
        <p:xfrm>
          <a:off x="261419" y="4929670"/>
          <a:ext cx="6253512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578347994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9897895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32722347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687659599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3427288987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4048066075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13690019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2142551941"/>
                    </a:ext>
                  </a:extLst>
                </a:gridCol>
                <a:gridCol w="731643">
                  <a:extLst>
                    <a:ext uri="{9D8B030D-6E8A-4147-A177-3AD203B41FA5}">
                      <a16:colId xmlns:a16="http://schemas.microsoft.com/office/drawing/2014/main" val="1070478863"/>
                    </a:ext>
                  </a:extLst>
                </a:gridCol>
              </a:tblGrid>
              <a:tr h="248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노드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O(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0532"/>
                  </a:ext>
                </a:extLst>
              </a:tr>
              <a:tr h="2486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거리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9A0686-ECC3-E508-9301-2DEDC511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0" y="1003537"/>
            <a:ext cx="5138697" cy="377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14CD9-3909-4F7E-DC60-196A34BE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6767" y="922868"/>
            <a:ext cx="5999141" cy="159412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3094B-D0FE-C77F-C124-BDB3E5CDB2E7}"/>
              </a:ext>
            </a:extLst>
          </p:cNvPr>
          <p:cNvSpPr/>
          <p:nvPr/>
        </p:nvSpPr>
        <p:spPr>
          <a:xfrm>
            <a:off x="8258195" y="986674"/>
            <a:ext cx="436329" cy="1702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7A237E-DB9E-01BC-F4E5-1CF3679D9C57}"/>
              </a:ext>
            </a:extLst>
          </p:cNvPr>
          <p:cNvCxnSpPr>
            <a:cxnSpLocks/>
          </p:cNvCxnSpPr>
          <p:nvPr/>
        </p:nvCxnSpPr>
        <p:spPr>
          <a:xfrm flipV="1">
            <a:off x="3048000" y="1086799"/>
            <a:ext cx="3073671" cy="38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C29FE-AE18-350F-60E9-BC769B8968E6}"/>
              </a:ext>
            </a:extLst>
          </p:cNvPr>
          <p:cNvCxnSpPr>
            <a:cxnSpLocks/>
          </p:cNvCxnSpPr>
          <p:nvPr/>
        </p:nvCxnSpPr>
        <p:spPr>
          <a:xfrm flipV="1">
            <a:off x="3433482" y="1237129"/>
            <a:ext cx="2662517" cy="55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D90FBC-3919-0EEF-B162-75E937670720}"/>
              </a:ext>
            </a:extLst>
          </p:cNvPr>
          <p:cNvSpPr/>
          <p:nvPr/>
        </p:nvSpPr>
        <p:spPr>
          <a:xfrm>
            <a:off x="6121671" y="1373806"/>
            <a:ext cx="5617431" cy="170227"/>
          </a:xfrm>
          <a:prstGeom prst="rect">
            <a:avLst/>
          </a:prstGeom>
          <a:noFill/>
          <a:ln w="19050">
            <a:solidFill>
              <a:srgbClr val="BCB8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AF5340-F611-0E4F-1A8F-EEB275B6D2D9}"/>
              </a:ext>
            </a:extLst>
          </p:cNvPr>
          <p:cNvSpPr/>
          <p:nvPr/>
        </p:nvSpPr>
        <p:spPr>
          <a:xfrm>
            <a:off x="6140136" y="2181048"/>
            <a:ext cx="5617431" cy="170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937CE9-038E-5149-FD11-8B49D5DCA80F}"/>
              </a:ext>
            </a:extLst>
          </p:cNvPr>
          <p:cNvSpPr txBox="1"/>
          <p:nvPr/>
        </p:nvSpPr>
        <p:spPr>
          <a:xfrm>
            <a:off x="5862327" y="1318730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BCB8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0D6047-E535-B99E-25C0-1FF923568AE7}"/>
              </a:ext>
            </a:extLst>
          </p:cNvPr>
          <p:cNvSpPr txBox="1"/>
          <p:nvPr/>
        </p:nvSpPr>
        <p:spPr>
          <a:xfrm>
            <a:off x="5862677" y="1480794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BCB8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0121E1B-239B-8A65-59BF-70A1F76B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04" y="16989"/>
            <a:ext cx="1867696" cy="1091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C1CE92-C1F1-FE82-599A-E3FC188FB9AD}"/>
              </a:ext>
            </a:extLst>
          </p:cNvPr>
          <p:cNvSpPr/>
          <p:nvPr/>
        </p:nvSpPr>
        <p:spPr>
          <a:xfrm>
            <a:off x="6121671" y="1537617"/>
            <a:ext cx="5617431" cy="415804"/>
          </a:xfrm>
          <a:prstGeom prst="rect">
            <a:avLst/>
          </a:prstGeom>
          <a:noFill/>
          <a:ln w="19050">
            <a:solidFill>
              <a:srgbClr val="BCB8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6C7AEC-A628-F2C0-69F9-F35048704F2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988335" y="1441841"/>
            <a:ext cx="3873992" cy="69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41F53D6-FA57-A209-A3E6-76AF12CC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343" y="3314251"/>
            <a:ext cx="4891229" cy="2858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D2E0194-C2AC-1439-719E-01E135FCADDC}"/>
              </a:ext>
            </a:extLst>
          </p:cNvPr>
          <p:cNvSpPr txBox="1"/>
          <p:nvPr/>
        </p:nvSpPr>
        <p:spPr>
          <a:xfrm>
            <a:off x="7428606" y="3375744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2)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D430C5-7370-30D3-B2EA-F1D469B01AA4}"/>
              </a:ext>
            </a:extLst>
          </p:cNvPr>
          <p:cNvSpPr txBox="1"/>
          <p:nvPr/>
        </p:nvSpPr>
        <p:spPr>
          <a:xfrm>
            <a:off x="10142062" y="3283615"/>
            <a:ext cx="159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(‘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직전 노드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’, </a:t>
            </a:r>
            <a:r>
              <a:rPr lang="ko-KR" altLang="en-US" sz="1200" b="1" dirty="0">
                <a:solidFill>
                  <a:srgbClr val="0070C0"/>
                </a:solidFill>
                <a:latin typeface="Roboto" panose="020F0502020204030204" pitchFamily="2" charset="0"/>
              </a:rPr>
              <a:t>거리 합</a:t>
            </a:r>
            <a:r>
              <a:rPr lang="en-US" altLang="ko-KR" sz="1200" b="1" dirty="0">
                <a:solidFill>
                  <a:srgbClr val="0070C0"/>
                </a:solidFill>
                <a:latin typeface="Roboto" panose="020F0502020204030204" pitchFamily="2" charset="0"/>
              </a:rPr>
              <a:t>)</a:t>
            </a:r>
            <a:endParaRPr lang="ko-KR" altLang="en-US" sz="12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3037D-A23A-B5DA-8FA8-9FE3192E2139}"/>
              </a:ext>
            </a:extLst>
          </p:cNvPr>
          <p:cNvSpPr txBox="1"/>
          <p:nvPr/>
        </p:nvSpPr>
        <p:spPr>
          <a:xfrm>
            <a:off x="8270424" y="433932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5)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C3D5E2-7AEF-D056-1964-94C4B7E2B44F}"/>
              </a:ext>
            </a:extLst>
          </p:cNvPr>
          <p:cNvSpPr txBox="1"/>
          <p:nvPr/>
        </p:nvSpPr>
        <p:spPr>
          <a:xfrm>
            <a:off x="7858957" y="598337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Roboto" panose="020F0502020204030204" pitchFamily="2" charset="0"/>
              </a:rPr>
              <a:t>(‘O’, 4)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349B51-4B35-2CA9-950B-02899BC7B4D3}"/>
              </a:ext>
            </a:extLst>
          </p:cNvPr>
          <p:cNvSpPr txBox="1"/>
          <p:nvPr/>
        </p:nvSpPr>
        <p:spPr>
          <a:xfrm>
            <a:off x="8263151" y="419259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Roboto" panose="020F0502020204030204" pitchFamily="2" charset="0"/>
              </a:rPr>
              <a:t>(‘A’, 4)</a:t>
            </a:r>
            <a:endParaRPr lang="ko-KR" altLang="en-US" sz="1000" b="1" i="0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54830-7C2C-1851-F949-1C85D9ED1B40}"/>
              </a:ext>
            </a:extLst>
          </p:cNvPr>
          <p:cNvSpPr txBox="1"/>
          <p:nvPr/>
        </p:nvSpPr>
        <p:spPr>
          <a:xfrm>
            <a:off x="9919202" y="4314007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13B934-38D0-4051-DF71-2687F904E6B9}"/>
              </a:ext>
            </a:extLst>
          </p:cNvPr>
          <p:cNvSpPr txBox="1"/>
          <p:nvPr/>
        </p:nvSpPr>
        <p:spPr>
          <a:xfrm>
            <a:off x="10053673" y="5679450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6BF76-EAC9-A71A-2CAE-EE6CA3632477}"/>
              </a:ext>
            </a:extLst>
          </p:cNvPr>
          <p:cNvSpPr txBox="1"/>
          <p:nvPr/>
        </p:nvSpPr>
        <p:spPr>
          <a:xfrm>
            <a:off x="10981175" y="3946119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70C0"/>
                </a:solidFill>
                <a:latin typeface="Roboto" panose="020F0502020204030204" pitchFamily="2" charset="0"/>
              </a:rPr>
              <a:t>(‘O’, inf)</a:t>
            </a:r>
            <a:endParaRPr lang="ko-KR" altLang="en-US" sz="1000" b="1" i="0" strike="sngStrike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1A6EAC-0650-3E5E-1C42-8A6AAE45E532}"/>
              </a:ext>
            </a:extLst>
          </p:cNvPr>
          <p:cNvSpPr txBox="1"/>
          <p:nvPr/>
        </p:nvSpPr>
        <p:spPr>
          <a:xfrm>
            <a:off x="9903388" y="4154517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00B050"/>
                </a:solidFill>
                <a:latin typeface="Roboto" panose="020F0502020204030204" pitchFamily="2" charset="0"/>
              </a:rPr>
              <a:t>(‘A’, 9)</a:t>
            </a:r>
            <a:endParaRPr lang="ko-KR" altLang="en-US" sz="1000" b="1" i="0" strike="sngStrike" dirty="0">
              <a:solidFill>
                <a:srgbClr val="00B05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2BD250-3C86-5A6D-3598-C718ADE52F39}"/>
              </a:ext>
            </a:extLst>
          </p:cNvPr>
          <p:cNvSpPr txBox="1"/>
          <p:nvPr/>
        </p:nvSpPr>
        <p:spPr>
          <a:xfrm>
            <a:off x="6715284" y="4560228"/>
            <a:ext cx="33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94CC7D-D21A-1C95-8878-0CA2621A8EC1}"/>
              </a:ext>
            </a:extLst>
          </p:cNvPr>
          <p:cNvSpPr txBox="1"/>
          <p:nvPr/>
        </p:nvSpPr>
        <p:spPr>
          <a:xfrm>
            <a:off x="7262938" y="3635178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875D01-AA90-143A-2673-34A08088897A}"/>
              </a:ext>
            </a:extLst>
          </p:cNvPr>
          <p:cNvSpPr txBox="1"/>
          <p:nvPr/>
        </p:nvSpPr>
        <p:spPr>
          <a:xfrm>
            <a:off x="8072311" y="4576744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DB5D6-0CDC-E853-3A3E-E5FF1326382A}"/>
              </a:ext>
            </a:extLst>
          </p:cNvPr>
          <p:cNvSpPr txBox="1"/>
          <p:nvPr/>
        </p:nvSpPr>
        <p:spPr>
          <a:xfrm>
            <a:off x="7858956" y="6147348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FF0000"/>
                </a:solidFill>
                <a:latin typeface="Roboto" panose="020F0502020204030204" pitchFamily="2" charset="0"/>
              </a:rPr>
              <a:t>(‘B’, 5)</a:t>
            </a:r>
            <a:endParaRPr lang="ko-KR" altLang="en-US" sz="1000" b="1" i="0" strike="sngStrike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402F1-A534-FF36-0983-8C019CB22819}"/>
              </a:ext>
            </a:extLst>
          </p:cNvPr>
          <p:cNvSpPr txBox="1"/>
          <p:nvPr/>
        </p:nvSpPr>
        <p:spPr>
          <a:xfrm>
            <a:off x="9914949" y="4006091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8)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46F934-99B8-FD20-CC11-8A24AD4156D2}"/>
              </a:ext>
            </a:extLst>
          </p:cNvPr>
          <p:cNvSpPr txBox="1"/>
          <p:nvPr/>
        </p:nvSpPr>
        <p:spPr>
          <a:xfrm>
            <a:off x="10053672" y="5830890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Roboto" panose="020F0502020204030204" pitchFamily="2" charset="0"/>
              </a:rPr>
              <a:t>(‘B’, 7)</a:t>
            </a:r>
            <a:endParaRPr lang="ko-KR" altLang="en-US" sz="1000" b="1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22B35B-D7AF-6063-CFD9-6C4C380E8A57}"/>
              </a:ext>
            </a:extLst>
          </p:cNvPr>
          <p:cNvSpPr txBox="1"/>
          <p:nvPr/>
        </p:nvSpPr>
        <p:spPr>
          <a:xfrm>
            <a:off x="7690397" y="5825100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D7BDF-8F76-88F2-CB77-F9EC77B059F9}"/>
              </a:ext>
            </a:extLst>
          </p:cNvPr>
          <p:cNvSpPr txBox="1"/>
          <p:nvPr/>
        </p:nvSpPr>
        <p:spPr>
          <a:xfrm>
            <a:off x="10053672" y="5995206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7030A0"/>
                </a:solidFill>
                <a:latin typeface="Roboto" panose="020F0502020204030204" pitchFamily="2" charset="0"/>
              </a:rPr>
              <a:t>(‘C’, 8)</a:t>
            </a:r>
            <a:endParaRPr lang="ko-KR" altLang="en-US" sz="1000" b="1" i="0" strike="sngStrike" dirty="0">
              <a:solidFill>
                <a:srgbClr val="7030A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F557B41-521C-C891-7FD8-0EAAE41F633E}"/>
              </a:ext>
            </a:extLst>
          </p:cNvPr>
          <p:cNvCxnSpPr>
            <a:cxnSpLocks/>
          </p:cNvCxnSpPr>
          <p:nvPr/>
        </p:nvCxnSpPr>
        <p:spPr>
          <a:xfrm flipH="1">
            <a:off x="9914949" y="4884042"/>
            <a:ext cx="211224" cy="736829"/>
          </a:xfrm>
          <a:prstGeom prst="straightConnector1">
            <a:avLst/>
          </a:prstGeom>
          <a:ln w="19050">
            <a:solidFill>
              <a:srgbClr val="BC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556A45C-E028-C1D8-AD9E-8EAC9FE619CA}"/>
              </a:ext>
            </a:extLst>
          </p:cNvPr>
          <p:cNvSpPr txBox="1"/>
          <p:nvPr/>
        </p:nvSpPr>
        <p:spPr>
          <a:xfrm>
            <a:off x="9754502" y="5057979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BCB8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D43899-1079-B6BA-91FB-A932B3FE10DF}"/>
              </a:ext>
            </a:extLst>
          </p:cNvPr>
          <p:cNvSpPr txBox="1"/>
          <p:nvPr/>
        </p:nvSpPr>
        <p:spPr>
          <a:xfrm>
            <a:off x="10053672" y="6140142"/>
            <a:ext cx="56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trike="sngStrike" dirty="0">
                <a:solidFill>
                  <a:srgbClr val="BCB800"/>
                </a:solidFill>
                <a:latin typeface="Roboto" panose="020F0502020204030204" pitchFamily="2" charset="0"/>
              </a:rPr>
              <a:t>(‘D’, 9)</a:t>
            </a:r>
            <a:endParaRPr lang="ko-KR" altLang="en-US" sz="1000" b="1" i="0" strike="sngStrike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F7F05D8-8F26-2AB6-D223-E807897F5897}"/>
              </a:ext>
            </a:extLst>
          </p:cNvPr>
          <p:cNvCxnSpPr>
            <a:cxnSpLocks/>
          </p:cNvCxnSpPr>
          <p:nvPr/>
        </p:nvCxnSpPr>
        <p:spPr>
          <a:xfrm flipV="1">
            <a:off x="10397585" y="4470273"/>
            <a:ext cx="746665" cy="281151"/>
          </a:xfrm>
          <a:prstGeom prst="straightConnector1">
            <a:avLst/>
          </a:prstGeom>
          <a:ln w="19050">
            <a:solidFill>
              <a:srgbClr val="BC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93039F3-7E86-FDD3-DD4F-09E8C7D5CA04}"/>
              </a:ext>
            </a:extLst>
          </p:cNvPr>
          <p:cNvSpPr txBox="1"/>
          <p:nvPr/>
        </p:nvSpPr>
        <p:spPr>
          <a:xfrm>
            <a:off x="10615599" y="4568234"/>
            <a:ext cx="23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BCB8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CBC0D9-DA21-B0A7-74B8-6393491C0AAC}"/>
              </a:ext>
            </a:extLst>
          </p:cNvPr>
          <p:cNvSpPr txBox="1"/>
          <p:nvPr/>
        </p:nvSpPr>
        <p:spPr>
          <a:xfrm>
            <a:off x="10981175" y="3788241"/>
            <a:ext cx="69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BCB800"/>
                </a:solidFill>
                <a:latin typeface="Roboto" panose="020F0502020204030204" pitchFamily="2" charset="0"/>
              </a:rPr>
              <a:t>(‘D’,13)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D23402-E439-9D91-9125-6A91F883B110}"/>
              </a:ext>
            </a:extLst>
          </p:cNvPr>
          <p:cNvSpPr txBox="1"/>
          <p:nvPr/>
        </p:nvSpPr>
        <p:spPr>
          <a:xfrm>
            <a:off x="9648750" y="4503842"/>
            <a:ext cx="47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BCB800"/>
                </a:solidFill>
                <a:latin typeface="Roboto" panose="020F0502020204030204" pitchFamily="2" charset="0"/>
              </a:rPr>
              <a:t>start</a:t>
            </a:r>
            <a:endParaRPr lang="ko-KR" altLang="en-US" sz="1000" b="1" i="0" dirty="0">
              <a:solidFill>
                <a:srgbClr val="BCB80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8FE097-BD64-4486-9C97-73956BBC1596}"/>
              </a:ext>
            </a:extLst>
          </p:cNvPr>
          <p:cNvSpPr txBox="1"/>
          <p:nvPr/>
        </p:nvSpPr>
        <p:spPr>
          <a:xfrm>
            <a:off x="9753826" y="4624822"/>
            <a:ext cx="39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Roboto" panose="020F0502020204030204" pitchFamily="2" charset="0"/>
              </a:rPr>
              <a:t>🚩</a:t>
            </a:r>
            <a:endParaRPr lang="ko-KR" altLang="en-US" sz="1000" b="1" i="0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C52AB18-0921-C264-04DC-1090479EE51A}"/>
              </a:ext>
            </a:extLst>
          </p:cNvPr>
          <p:cNvCxnSpPr>
            <a:cxnSpLocks/>
          </p:cNvCxnSpPr>
          <p:nvPr/>
        </p:nvCxnSpPr>
        <p:spPr>
          <a:xfrm>
            <a:off x="183430" y="932500"/>
            <a:ext cx="5906675" cy="0"/>
          </a:xfrm>
          <a:prstGeom prst="line">
            <a:avLst/>
          </a:prstGeom>
          <a:ln w="19050"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3324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212</TotalTime>
  <Words>1236</Words>
  <Application>Microsoft Office PowerPoint</Application>
  <PresentationFormat>와이드스크린</PresentationFormat>
  <Paragraphs>474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Arial</vt:lpstr>
      <vt:lpstr>Calibri</vt:lpstr>
      <vt:lpstr>Calibri Light</vt:lpstr>
      <vt:lpstr>Roboto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정용희</dc:creator>
  <cp:lastModifiedBy>정용희</cp:lastModifiedBy>
  <cp:revision>24</cp:revision>
  <dcterms:created xsi:type="dcterms:W3CDTF">2023-09-17T14:25:22Z</dcterms:created>
  <dcterms:modified xsi:type="dcterms:W3CDTF">2023-10-15T14:49:38Z</dcterms:modified>
</cp:coreProperties>
</file>