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5C65E-C125-4FEA-81DE-591420BEF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8A04C4-EEC8-4B38-B12E-6315F069A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F8A9D-066F-4005-A302-918AE858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A3BDC-3C37-4ADF-B64E-21C4CBC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B12A8-CE1E-41D8-B50D-C0D6C6EF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7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07018-7558-4510-8364-067BB402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77673C-2802-4CD9-A27A-5188063F8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7A181F-FD28-4666-834D-528D0559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49CCD8-78A4-47FB-9E6E-5CFB4157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F0233-31B1-40C4-BAD4-2DBC19CD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10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3B83BA-DC0B-4C28-980D-B26C7682A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1D7722-E14A-4C81-A81E-4E7875584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790F9-25FC-4998-BCF9-5D1DED97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E56D6-729F-4C05-987E-60602552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9A83B-D936-4708-8856-E27FA975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99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A16CD-F6FB-4699-98D4-507A9D22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B5323-AD68-4E5F-B1B2-D34211E9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41B60-0D50-4A44-8B43-099D5D8B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2EBD2-2E99-4697-9F5F-91EC582A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DC1A5-35D6-4FD0-A3F5-AA0E5632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92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8394D-D5CC-4410-B90E-0E32CF8A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440513-9CB3-4E98-AAF6-312EBE06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8C3EB-57F7-43F7-B2AC-2760E844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92497-F3B4-4E8B-B65C-FDE248E6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B618E-BD35-4248-9FDC-271E52D7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70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AEA39-C70A-4E6C-B18D-187A6058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BC1057-905B-4EDD-A8ED-4636B82E5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92AF28-1FE7-4B3C-8AD3-D1B008C89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A1389-824D-4267-84FC-9CC94498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35083B-8D1D-4CB8-B50C-03DCC134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49E13D-494A-4137-9F7C-5F939AB3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6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401BF-B790-4CC9-B31E-809ABD691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0D0995-AAD4-421C-8E8C-A57A31B28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7EB4D3-67D6-4567-953D-EB4F712E6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CCD374-BE74-4C5F-8D3D-B84EF8894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EE7334-15AA-43BF-A4FF-2AE8E9188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F1513A-B867-4692-A258-8BC8BD44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2027AB-599B-4604-9D94-AD247C4A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0C6DAA-28BE-415B-93C1-353351BE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86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E440A-24D7-431A-A7AA-39C52EC5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9980E7-ED4D-4A21-929E-2E45DFEF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E07D8F-E0E8-477B-8723-74D1DB84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FF3F03-F6E9-42B8-8310-1024CEA2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7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3AC4D1-DD22-44AB-BD13-6C683B82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277164-05AB-4691-A34C-26C8252A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5B88AA-9D7C-4AE4-BB1E-075C04EB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0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7FF8A-773D-4DA9-BC3A-B076EA5F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DEF05-D7D5-4700-A640-9890CEBF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867D86-B980-401C-B7D1-1CEF2D814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7F4151-9104-4E64-B836-5D1D3948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5240C1-A0C5-4C5E-81D9-04E1A6FF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FBF324-8191-499D-A39A-AB7D9EA9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7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7108A-69BA-4246-A98B-A1D34896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CD26A0-C49C-4344-BC2E-7827EB904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13E1F5-2727-48C8-8389-45268A37B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806424-BED0-49D2-9D8B-97AA63B7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B27AF-7BE0-4324-A67A-01068918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D2249-E410-464C-989F-9BB3D57E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41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EA063D-580B-4823-BD09-67A4B2C3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C311BC-9FAC-4439-8148-8001AD85B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EF704-9BDC-4426-9476-CF331A6C3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7B337-3AB8-42FE-B9E1-016786F10466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EE8F2-6C3E-4F42-8DA2-D5FE68BD9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B22E2-4931-49D1-9CDB-7345F8B90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88C7F-91C8-4228-889E-D0C135BEA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96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2d/characters/2d-monster-orc-spum-premium-addon-pack-197211" TargetMode="External"/><Relationship Id="rId7" Type="http://schemas.openxmlformats.org/officeDocument/2006/relationships/hyperlink" Target="https://pipoya.itch.io/pipoya-rpg-tileset-32x32" TargetMode="External"/><Relationship Id="rId2" Type="http://schemas.openxmlformats.org/officeDocument/2006/relationships/hyperlink" Target="https://assetstore.unity.com/packages/2d/characters/2d-pixel-unit-maker-spum-1887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setstore.unity.com/packages/2d/environments/rpg-worlds-houses-and-interiors-168422" TargetMode="External"/><Relationship Id="rId5" Type="http://schemas.openxmlformats.org/officeDocument/2006/relationships/hyperlink" Target="https://www.spriters-resource.com/snes/legendofzeldaalinktothepast/?source=genre" TargetMode="External"/><Relationship Id="rId4" Type="http://schemas.openxmlformats.org/officeDocument/2006/relationships/hyperlink" Target="https://www.spriters-resource.com/pc_computer/ragnarokonline/?source=gen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C8A84-9201-46EE-B7A2-AA4D9F07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모작 게임 검색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9217F72-CD4B-415E-912D-3E7F2A23E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92" y="3810610"/>
            <a:ext cx="1980924" cy="1653751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6AF41A-705A-41DF-927A-2D797DDF3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92" y="2156859"/>
            <a:ext cx="1980924" cy="1653751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A7F4FCF-96E9-4BD8-A13D-02F3565C8CC9}"/>
              </a:ext>
            </a:extLst>
          </p:cNvPr>
          <p:cNvSpPr txBox="1">
            <a:spLocks/>
          </p:cNvSpPr>
          <p:nvPr/>
        </p:nvSpPr>
        <p:spPr>
          <a:xfrm>
            <a:off x="4859131" y="2156859"/>
            <a:ext cx="6145394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BE4E041-3798-432A-A70F-1A027A698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6859"/>
            <a:ext cx="1988817" cy="1653751"/>
          </a:xfrm>
          <a:prstGeom prst="rect">
            <a:avLst/>
          </a:prstGeom>
        </p:spPr>
      </p:pic>
      <p:pic>
        <p:nvPicPr>
          <p:cNvPr id="7" name="그림 6" descr="실내, 장식이(가) 표시된 사진&#10;&#10;자동 생성된 설명">
            <a:extLst>
              <a:ext uri="{FF2B5EF4-FFF2-40B4-BE49-F238E27FC236}">
                <a16:creationId xmlns:a16="http://schemas.microsoft.com/office/drawing/2014/main" id="{72D71CB9-F11B-40A8-934D-3B0707CAB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10610"/>
            <a:ext cx="1988817" cy="1653750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5FD4F19-BAA0-4CF9-8371-0B0D861D8B59}"/>
              </a:ext>
            </a:extLst>
          </p:cNvPr>
          <p:cNvSpPr txBox="1">
            <a:spLocks/>
          </p:cNvSpPr>
          <p:nvPr/>
        </p:nvSpPr>
        <p:spPr>
          <a:xfrm>
            <a:off x="3273251" y="2156859"/>
            <a:ext cx="2153638" cy="3307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dirty="0"/>
              <a:t>Top View 2D </a:t>
            </a:r>
            <a:r>
              <a:rPr lang="ko-KR" altLang="en-US" sz="1500" dirty="0"/>
              <a:t>게임 중 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가장 다양한 컨텐츠를 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보유하고 있다고 판단하여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컨텐츠 측면에서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바람의 나라</a:t>
            </a:r>
            <a:r>
              <a:rPr lang="en-US" altLang="ko-KR" sz="1500" dirty="0"/>
              <a:t>:</a:t>
            </a:r>
            <a:r>
              <a:rPr lang="ko-KR" altLang="en-US" sz="1500" dirty="0"/>
              <a:t>연을 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모티브로 제작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5AE2546-A641-42B6-908C-B65D6F84A328}"/>
              </a:ext>
            </a:extLst>
          </p:cNvPr>
          <p:cNvSpPr txBox="1">
            <a:spLocks/>
          </p:cNvSpPr>
          <p:nvPr/>
        </p:nvSpPr>
        <p:spPr>
          <a:xfrm>
            <a:off x="8540990" y="2155822"/>
            <a:ext cx="2153638" cy="3307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dirty="0"/>
              <a:t>스킬과 </a:t>
            </a:r>
            <a:r>
              <a:rPr lang="en-US" altLang="ko-KR" sz="1500" dirty="0"/>
              <a:t>hp/</a:t>
            </a:r>
            <a:r>
              <a:rPr lang="en-US" altLang="ko-KR" sz="1500" dirty="0" err="1"/>
              <a:t>sp</a:t>
            </a:r>
            <a:r>
              <a:rPr lang="en-US" altLang="ko-KR" sz="1500" dirty="0"/>
              <a:t> </a:t>
            </a:r>
            <a:r>
              <a:rPr lang="ko-KR" altLang="en-US" sz="1500" dirty="0"/>
              <a:t>정보의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가시성이 좋다고 판단하여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게임 </a:t>
            </a:r>
            <a:r>
              <a:rPr lang="en-US" altLang="ko-KR" sz="1500" dirty="0"/>
              <a:t>UI</a:t>
            </a:r>
            <a:r>
              <a:rPr lang="ko-KR" altLang="en-US" sz="1500" dirty="0"/>
              <a:t> 측면에서 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던전 앤 파이터를 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모티브로 제작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70854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F0286-6E38-4202-8C73-D11A3C77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05179" cy="13255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캐릭터 리소스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485AF-BB82-4CAA-A9DB-0FE1B6C8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5901" cy="4351338"/>
          </a:xfrm>
        </p:spPr>
        <p:txBody>
          <a:bodyPr/>
          <a:lstStyle/>
          <a:p>
            <a:r>
              <a:rPr lang="en-US" altLang="ko-KR" sz="1500" dirty="0">
                <a:hlinkClick r:id="rId2"/>
              </a:rPr>
              <a:t>https://assetstore.unity.com/packages/2d/characters/2d-pixel-unit-maker-spum-188715</a:t>
            </a:r>
            <a:r>
              <a:rPr lang="en-US" altLang="ko-KR" sz="1500" dirty="0"/>
              <a:t>(</a:t>
            </a:r>
            <a:r>
              <a:rPr lang="ko-KR" altLang="en-US" sz="1500" dirty="0"/>
              <a:t>유료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>
                <a:hlinkClick r:id="rId3"/>
              </a:rPr>
              <a:t>https://assetstore.unity.com/packages/2d/characters/2d-monster-orc-spum-premium-addon-pack-197211</a:t>
            </a:r>
            <a:r>
              <a:rPr lang="en-US" altLang="ko-KR" sz="1500" dirty="0"/>
              <a:t>(</a:t>
            </a:r>
            <a:r>
              <a:rPr lang="ko-KR" altLang="en-US" sz="1500" dirty="0"/>
              <a:t>유료 몬스터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>
                <a:hlinkClick r:id="rId4"/>
              </a:rPr>
              <a:t>https://www.spriters-resource.com/pc_computer/ragnarokonline/?source=genre</a:t>
            </a:r>
            <a:r>
              <a:rPr lang="en-US" altLang="ko-KR" sz="1500" dirty="0"/>
              <a:t>(</a:t>
            </a:r>
            <a:r>
              <a:rPr lang="ko-KR" altLang="en-US" sz="1500" dirty="0"/>
              <a:t>무료 라그나로크 온라인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>
                <a:hlinkClick r:id="rId5"/>
              </a:rPr>
              <a:t>https://www.spriters-resource.com/snes/legendofzeldaalinktothepast/?source=genre</a:t>
            </a:r>
            <a:r>
              <a:rPr lang="en-US" altLang="ko-KR" sz="1500" dirty="0"/>
              <a:t>(</a:t>
            </a:r>
            <a:r>
              <a:rPr lang="ko-KR" altLang="en-US" sz="1500" dirty="0"/>
              <a:t>무료 </a:t>
            </a:r>
            <a:r>
              <a:rPr lang="ko-KR" altLang="en-US" sz="1500" dirty="0" err="1"/>
              <a:t>젤다의</a:t>
            </a:r>
            <a:r>
              <a:rPr lang="ko-KR" altLang="en-US" sz="1500" dirty="0"/>
              <a:t> 전설</a:t>
            </a:r>
            <a:r>
              <a:rPr lang="en-US" altLang="ko-KR" sz="1500" dirty="0"/>
              <a:t>)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A629705-C24A-4681-BFF1-ADFDD4F4B2A1}"/>
              </a:ext>
            </a:extLst>
          </p:cNvPr>
          <p:cNvSpPr txBox="1">
            <a:spLocks/>
          </p:cNvSpPr>
          <p:nvPr/>
        </p:nvSpPr>
        <p:spPr>
          <a:xfrm>
            <a:off x="6548623" y="1825625"/>
            <a:ext cx="44559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>
                <a:hlinkClick r:id="rId6"/>
              </a:rPr>
              <a:t>https://assetstore.unity.com/packages/2d/environments/rpg-worlds-houses-and-interiors-168422</a:t>
            </a:r>
            <a:r>
              <a:rPr lang="en-US" altLang="ko-KR" sz="1500" dirty="0"/>
              <a:t> (</a:t>
            </a:r>
            <a:r>
              <a:rPr lang="ko-KR" altLang="en-US" sz="1500" dirty="0"/>
              <a:t>유료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>
                <a:hlinkClick r:id="rId7"/>
              </a:rPr>
              <a:t>https://pipoya.itch.io/pipoya-rpg-tileset-32x32</a:t>
            </a:r>
            <a:r>
              <a:rPr lang="en-US" altLang="ko-KR" sz="1500" dirty="0"/>
              <a:t>(</a:t>
            </a:r>
            <a:r>
              <a:rPr lang="ko-KR" altLang="en-US" sz="1500" dirty="0"/>
              <a:t>무료</a:t>
            </a:r>
            <a:r>
              <a:rPr lang="en-US" altLang="ko-KR" sz="1500" dirty="0"/>
              <a:t>)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4E87C02-E431-4E8F-BF3D-70D0774CBA8C}"/>
              </a:ext>
            </a:extLst>
          </p:cNvPr>
          <p:cNvSpPr txBox="1">
            <a:spLocks/>
          </p:cNvSpPr>
          <p:nvPr/>
        </p:nvSpPr>
        <p:spPr>
          <a:xfrm>
            <a:off x="6470134" y="365125"/>
            <a:ext cx="48051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백그라운드 리소스</a:t>
            </a:r>
          </a:p>
        </p:txBody>
      </p:sp>
    </p:spTree>
    <p:extLst>
      <p:ext uri="{BB962C8B-B14F-4D97-AF65-F5344CB8AC3E}">
        <p14:creationId xmlns:p14="http://schemas.microsoft.com/office/powerpoint/2010/main" val="292143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151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모작 게임 검색</vt:lpstr>
      <vt:lpstr>캐릭터 리소스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 FeedBack</dc:title>
  <dc:creator>com2usholdings359</dc:creator>
  <cp:lastModifiedBy>com2usholdings359</cp:lastModifiedBy>
  <cp:revision>7</cp:revision>
  <dcterms:created xsi:type="dcterms:W3CDTF">2022-07-08T02:37:35Z</dcterms:created>
  <dcterms:modified xsi:type="dcterms:W3CDTF">2022-07-08T03:50:06Z</dcterms:modified>
</cp:coreProperties>
</file>