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4CE4-4BE5-4B9A-8A9A-C94441261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79728D-DA18-4C56-85FC-37C83CEFC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2AE91-81C8-429A-B4FE-804EB375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1DE-B151-44A7-B2C3-AA441F71765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5CE53-5F3A-4DCA-A1B1-67CC1C4C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F3DD7-9D9F-40CF-BAE5-BF6680CC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ACB3-EB0D-448D-ADBF-1276D813B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3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38CF2-923D-4C7A-B258-440EF1E8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B2855-6558-48E2-9A3C-AC1FA507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2620C-BA7A-4220-8AC8-F8BB7B99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1DE-B151-44A7-B2C3-AA441F71765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0DE86-6416-47ED-BC40-3CECEACD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A7AE9-89EC-40A6-A908-6D5EE7BC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ACB3-EB0D-448D-ADBF-1276D813B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11A6B7-5533-425E-8734-83B475322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0B4625-B766-4EE0-907E-0DDAA968E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FFD37-0BA2-450E-B603-38E556BD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1DE-B151-44A7-B2C3-AA441F71765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E2A30-EC6B-431D-B16C-5E9F11D0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5ACE8-DDAC-4524-B238-DF4D3BD3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ACB3-EB0D-448D-ADBF-1276D813B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3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68ECD-13AD-409E-8053-9615EE3F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87A76-D841-4481-AD2B-227EA11F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93945-ED26-4133-84BE-104D0D86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1DE-B151-44A7-B2C3-AA441F71765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6825D-6317-4281-A918-FCC7BB63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4AB3A-F2AA-49CF-98A0-8EE862FC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ACB3-EB0D-448D-ADBF-1276D813B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9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B5D04-4E90-4776-A001-E22E93AC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17FED-DFB8-4E03-904B-8DBADD81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8F831-6360-4872-80F7-21DFA4EB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1DE-B151-44A7-B2C3-AA441F71765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9695A-1288-4D06-909F-5BC2FCB0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BBB30-B894-4757-85A4-D01B4AF7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ACB3-EB0D-448D-ADBF-1276D813B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7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D3DAD-8541-44CF-8071-D2257353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96B12-06D5-4CC6-B8A3-68F7A5F71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ABA11-05CB-4054-8328-B17D7F5C9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372586-8B6E-4FF9-B35B-FD1BEC1F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1DE-B151-44A7-B2C3-AA441F71765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DBB8F0-30E0-4918-AFEF-AD37574A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007FD-A93C-426C-8022-03A8954F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ACB3-EB0D-448D-ADBF-1276D813B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6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BF76-B25C-4BE6-93F7-DD38E44A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4FBFB-ED04-41B0-B614-4322DD58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49381B-2BA9-44B2-AA57-1599F8D82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972FCE-5914-42D2-91F5-0994D7B7F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621F1-3CBF-4985-8002-92C2F3A71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59B7D-4D70-4EFD-A3DC-B7A0F53F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1DE-B151-44A7-B2C3-AA441F71765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4CDF16-E491-4D61-8CCC-A6CB5152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3BF26A-DD9B-48F4-8DA0-AC58C3DB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ACB3-EB0D-448D-ADBF-1276D813B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4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58559-3ED5-49DF-AFA7-7217106A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C4F691-9340-4B1B-9213-BCCE2F49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1DE-B151-44A7-B2C3-AA441F71765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E112F8-61D5-407D-B957-8D618661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00C122-6528-46AA-ADD7-36E6B1D8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ACB3-EB0D-448D-ADBF-1276D813B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1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C8BFB9-806B-4895-94B4-21954CC1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1DE-B151-44A7-B2C3-AA441F71765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770757-0145-4D50-A7D4-BA7CF7CC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EC2EDC-D1CD-4018-966F-D0B90E1E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ACB3-EB0D-448D-ADBF-1276D813B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2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CED7-FF7C-42A5-8FA5-870AD016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89ED0-16D1-4FF6-AEB8-F87A37F8B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27EC85-E6E9-4EB8-B394-27FA6BA2C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2AD6F-0D03-4F8E-A796-96C179A3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1DE-B151-44A7-B2C3-AA441F71765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B926D-082F-4F6C-AA57-E5AC275E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A8CE1-388C-456B-A405-89FA4613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ACB3-EB0D-448D-ADBF-1276D813B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8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25557-E9B6-4678-BDAC-679B5377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753DA-099E-4238-823C-B18EEB13A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27588C-CD31-4B8A-8D3E-57C6022D1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D368B-0680-4CEC-9386-866DAFAD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1DE-B151-44A7-B2C3-AA441F71765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DB0C1-9214-4E76-AD0E-302814B8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08A84-2773-4AFC-94B3-3840D5C3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ACB3-EB0D-448D-ADBF-1276D813B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4E3403-20F3-4783-B928-101410A9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B5A9A-413F-40FB-93F8-D3A02CC4F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8DD53-FF09-4739-AEE4-B3FCF5D29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51DE-B151-44A7-B2C3-AA441F71765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3737B-CBF6-46D0-9673-1DC2EA1DF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4D55B-94CB-486A-8C67-94CA6A1F4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ACB3-EB0D-448D-ADBF-1276D813B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3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690E8-9ED4-46E7-941C-F7927DB9E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ASP.net core 6.0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6B5365-C805-47EA-8BFE-62AD8A3C5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5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AD177-CB76-4DD2-B1AF-A280598A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1A651-C8FD-4EBD-ABC7-20252314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8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AD177-CB76-4DD2-B1AF-A280598A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1A651-C8FD-4EBD-ABC7-20252314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1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AD177-CB76-4DD2-B1AF-A280598A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프로젝트 시작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1A651-C8FD-4EBD-ABC7-20252314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4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AD177-CB76-4DD2-B1AF-A280598A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1A651-C8FD-4EBD-ABC7-20252314B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825625"/>
            <a:ext cx="6781799" cy="4351338"/>
          </a:xfrm>
        </p:spPr>
        <p:txBody>
          <a:bodyPr/>
          <a:lstStyle/>
          <a:p>
            <a:r>
              <a:rPr lang="ko-KR" altLang="en-US" dirty="0"/>
              <a:t>앱에서 요구하는 서비스가 구성된다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앱의 요청 처리 파이프라인이 </a:t>
            </a:r>
            <a:r>
              <a:rPr lang="ko-KR" altLang="en-US" dirty="0" err="1"/>
              <a:t>일려느이</a:t>
            </a:r>
            <a:r>
              <a:rPr lang="ko-KR" altLang="en-US" dirty="0"/>
              <a:t> 미들웨어 구성 요소로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293B79-EF5F-4585-A8AA-75F45F645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37338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4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1A651-C8FD-4EBD-ABC7-20252314B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636" y="681036"/>
            <a:ext cx="5800163" cy="549592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미리 구성된 기본값을 사용하여 클래스의 </a:t>
            </a:r>
            <a:r>
              <a:rPr lang="en-US" altLang="ko-KR" sz="1800" dirty="0" err="1"/>
              <a:t>WebApplicationBuilder</a:t>
            </a:r>
            <a:r>
              <a:rPr lang="en-US" altLang="ko-KR" sz="1800" dirty="0"/>
              <a:t> </a:t>
            </a:r>
            <a:r>
              <a:rPr lang="ko-KR" altLang="en-US" sz="1800" dirty="0"/>
              <a:t>새 인스턴스를 초기화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Return type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WebApplicationBuilder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293B79-EF5F-4585-A8AA-75F45F645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4715436" cy="58118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0A11EC5-CEB4-4AB4-8E1F-32F180903CBC}"/>
              </a:ext>
            </a:extLst>
          </p:cNvPr>
          <p:cNvSpPr/>
          <p:nvPr/>
        </p:nvSpPr>
        <p:spPr>
          <a:xfrm>
            <a:off x="838200" y="324785"/>
            <a:ext cx="4715436" cy="315910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2FA02B2-0DD8-48A9-A99A-668139D5943B}"/>
              </a:ext>
            </a:extLst>
          </p:cNvPr>
          <p:cNvSpPr txBox="1">
            <a:spLocks/>
          </p:cNvSpPr>
          <p:nvPr/>
        </p:nvSpPr>
        <p:spPr>
          <a:xfrm>
            <a:off x="5706036" y="324785"/>
            <a:ext cx="5800163" cy="356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Create Builder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12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1A651-C8FD-4EBD-ABC7-20252314B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717" y="681036"/>
            <a:ext cx="4724082" cy="549592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미리 구성된 기본값을 사용하여 클래스의 </a:t>
            </a:r>
            <a:r>
              <a:rPr lang="en-US" altLang="ko-KR" sz="1800" dirty="0" err="1"/>
              <a:t>WebApplicationBuilder</a:t>
            </a:r>
            <a:r>
              <a:rPr lang="en-US" altLang="ko-KR" sz="1800" dirty="0"/>
              <a:t> </a:t>
            </a:r>
            <a:r>
              <a:rPr lang="ko-KR" altLang="en-US" sz="1800" dirty="0"/>
              <a:t>새 인스턴스를 초기화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Return type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WebApplicationBuilder</a:t>
            </a:r>
            <a:endParaRPr lang="ko-KR" altLang="en-US" sz="1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2FA02B2-0DD8-48A9-A99A-668139D5943B}"/>
              </a:ext>
            </a:extLst>
          </p:cNvPr>
          <p:cNvSpPr txBox="1">
            <a:spLocks/>
          </p:cNvSpPr>
          <p:nvPr/>
        </p:nvSpPr>
        <p:spPr>
          <a:xfrm>
            <a:off x="6629717" y="324785"/>
            <a:ext cx="4876482" cy="356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Create Builder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DB4A06-7661-40F3-B874-C996A880A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2" y="324785"/>
            <a:ext cx="6086475" cy="24669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7AAF3EE-90C4-4511-B2C8-4F236AC0514F}"/>
              </a:ext>
            </a:extLst>
          </p:cNvPr>
          <p:cNvSpPr/>
          <p:nvPr/>
        </p:nvSpPr>
        <p:spPr>
          <a:xfrm>
            <a:off x="4003039" y="1198880"/>
            <a:ext cx="2618031" cy="253999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0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AD177-CB76-4DD2-B1AF-A280598A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1A651-C8FD-4EBD-ABC7-20252314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5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AD177-CB76-4DD2-B1AF-A280598A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1A651-C8FD-4EBD-ABC7-20252314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98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AD177-CB76-4DD2-B1AF-A280598A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1A651-C8FD-4EBD-ABC7-20252314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AD177-CB76-4DD2-B1AF-A280598A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1A651-C8FD-4EBD-ABC7-20252314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8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60</Words>
  <Application>Microsoft Office PowerPoint</Application>
  <PresentationFormat>와이드스크린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ASP.net core 6.0</vt:lpstr>
      <vt:lpstr>테스트 프로젝트 시작 내용</vt:lpstr>
      <vt:lpstr>Program.cs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6.0</dc:title>
  <dc:creator>com2usholdings359</dc:creator>
  <cp:lastModifiedBy>com2usholdings359</cp:lastModifiedBy>
  <cp:revision>5</cp:revision>
  <dcterms:created xsi:type="dcterms:W3CDTF">2022-07-29T02:48:12Z</dcterms:created>
  <dcterms:modified xsi:type="dcterms:W3CDTF">2022-07-29T08:35:15Z</dcterms:modified>
</cp:coreProperties>
</file>