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5" r:id="rId3"/>
    <p:sldId id="266" r:id="rId4"/>
    <p:sldId id="268" r:id="rId5"/>
    <p:sldId id="261" r:id="rId6"/>
    <p:sldId id="269" r:id="rId7"/>
    <p:sldId id="257" r:id="rId8"/>
    <p:sldId id="271" r:id="rId9"/>
    <p:sldId id="270" r:id="rId10"/>
    <p:sldId id="272" r:id="rId11"/>
    <p:sldId id="273" r:id="rId12"/>
    <p:sldId id="267" r:id="rId13"/>
    <p:sldId id="263" r:id="rId14"/>
    <p:sldId id="259" r:id="rId15"/>
    <p:sldId id="260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ABB" id="{9F84C768-6CF0-4045-A8D6-2D005E34A265}">
          <p14:sldIdLst>
            <p14:sldId id="274"/>
            <p14:sldId id="265"/>
            <p14:sldId id="266"/>
            <p14:sldId id="268"/>
            <p14:sldId id="261"/>
            <p14:sldId id="269"/>
            <p14:sldId id="257"/>
            <p14:sldId id="271"/>
            <p14:sldId id="270"/>
            <p14:sldId id="272"/>
            <p14:sldId id="273"/>
            <p14:sldId id="267"/>
          </p14:sldIdLst>
        </p14:section>
        <p14:section name="이전 자료" id="{A83C421A-7E4A-4453-A860-16D0EC2DE63A}">
          <p14:sldIdLst>
            <p14:sldId id="263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4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0FF1F-6FB0-4456-8C27-F74956BFD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5F3FBF-FF70-421D-B117-94FC65BDE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F0E2C-97EB-462A-9195-F9C4310E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E65AC-1012-484D-94F1-7536BEA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8F39A-16C6-4677-983D-7FC9E4AD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1213-4DDF-4938-891E-D56EC115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8F629C-C040-46C6-92D7-CD8AA0788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AE8D8-CD04-4551-A126-4B17D6D3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6C60A-64E1-4319-B055-1A393FE9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7FE04-EAD5-4391-A31E-187E92D9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2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407947-BC43-40CF-8086-BB45D542E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9C28A-6504-417E-8299-3AC30A95B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D646C-1158-4B81-9C9D-C9D4F111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6B7D6-8570-483F-A190-2D1310CD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AD86-1C57-411F-837F-EB3235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62525-44FB-446C-A1A5-227E0AD2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1C11E-3446-4BF4-97A1-77B2CFEC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75911-3460-4CE5-98F7-EA6686AD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8315B-4682-4BA6-8190-272A8108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C3EEF-93FA-4F59-9E09-F3DB8D42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4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F003-8CD0-44B0-B847-DABDA2B8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E0F6D-1959-4F29-8B87-5316DEC77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F4876-6F95-4267-ADA3-B9885E2C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B7B09-7B1F-4B8D-A531-0FCAFE74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AEEAC-8F8F-4A43-88AC-828ECE4B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5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9085-6072-4BBE-82C6-A7AD15B1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10CB7-D5FD-498F-9978-4896D18DE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6EE14-1E15-4356-BA76-2BCDE1F56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A7A64-EE95-41F0-A1AB-EA6CD3E0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A0A952-6ED6-4028-BCF1-7C6F6251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5F3720-6DDD-4AA1-B75D-35481090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E2065-4978-4535-A202-837C242F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296F5-E75F-47A6-8055-FFC0B01A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011F39-732D-419A-8B4D-1071CFDD2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107489-EF38-424B-9B38-DD45DF955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F66181-67FA-4302-8783-9129BEC28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9244E-33BD-4FC7-AD88-708B84C1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BAE2A3-626D-4EB9-85AA-B1822B12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0695B6-0EAD-41D0-9DE4-209100B6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7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C9AEE-49BC-4C01-80D3-B6382AF1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C903F-174C-4D44-AAA1-B8429E6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AC7F27-54BC-4A84-87E3-128A66B2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8C0A66-4759-411F-A6A7-19B0711A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47C9DD-F1B6-4146-B277-AF748792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9E6B70-38E1-4342-80FF-7DDE8CB1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9EF09-2C9D-4E10-A117-4CA325FF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2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64673-1EAB-4BF9-B73A-2977397E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C8299-9A19-48A7-91D9-127A4C62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6CAB4A-07DA-4CE1-80A2-9B502A091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4BC9A-109B-4B7C-9829-456F32F6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734C9-9084-4DFC-8714-8F5A2B88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95506-6B75-4BB7-A474-E6377321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1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5989-FA8E-4B72-A425-57901CE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2702F2-B125-402A-87E8-4AE2A1C32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8A51B-2826-4888-9B9D-3CD16C7DB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27C1A-F3B8-4B32-8D31-EFF39AB4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1CAD79-B269-4029-8BA6-9E6A3A4D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0E8A8-845D-46DE-AE0F-D7115151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F15076-A2F2-4CBE-A902-F904B3BE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723F6-E3D0-415A-9E14-D71F5F838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D5211-1B59-43B5-B36F-938C82203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F7A-40CE-47EB-AAF5-AF22BEF4DB0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2BEB1-ADEB-4D1A-ADB4-0F72211DD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7014C-929B-458B-948C-5CAD793A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8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ywon/BVH-Bounding-Volume-Hierarchy" TargetMode="External"/><Relationship Id="rId2" Type="http://schemas.openxmlformats.org/officeDocument/2006/relationships/hyperlink" Target="https://m.blog.naver.com/dmatrix/22206945646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.blog.naver.com/laonple/221207919855" TargetMode="External"/><Relationship Id="rId4" Type="http://schemas.openxmlformats.org/officeDocument/2006/relationships/hyperlink" Target="https://blog.hybrid3d.dev/2019-03-22-raytracing-kdtree-bvh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477F7-2081-4AC5-AE12-29606D9D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Dynamic AABB Tree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E974C9-2CF4-42B8-A667-AC081FD8D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3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61CEA-3135-42AE-911E-A8CE62AC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Bsp</a:t>
            </a:r>
            <a:r>
              <a:rPr lang="en-US" altLang="ko-KR" dirty="0"/>
              <a:t> tree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D7FCDE0-A9C1-409A-AD21-B705F2693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5" y="1690688"/>
            <a:ext cx="4943476" cy="2986087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9D2E78-6883-48DD-A9EA-C2779F51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90688"/>
            <a:ext cx="5347633" cy="29860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18EB6A-EFB5-4DD8-94E5-9718ACDBDB52}"/>
              </a:ext>
            </a:extLst>
          </p:cNvPr>
          <p:cNvSpPr txBox="1"/>
          <p:nvPr/>
        </p:nvSpPr>
        <p:spPr>
          <a:xfrm>
            <a:off x="771525" y="4972050"/>
            <a:ext cx="965835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공간이 커질 수록 동시에 처리해야 하는 데이터의 양도 급증해 부하가 크다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그래서 실제 처리해야하는 지형에 대해서만 공간분할을 진행하게 되는데 지형이 바뀌는 구조의 </a:t>
            </a:r>
            <a:r>
              <a:rPr lang="ko-KR" altLang="en-US" dirty="0" err="1"/>
              <a:t>맵이면</a:t>
            </a:r>
            <a:r>
              <a:rPr lang="ko-KR" altLang="en-US" dirty="0"/>
              <a:t> 안되고 사전 작업이 필요하다는 단점이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631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33BFC-8F73-4E06-8725-2E3D4992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 tree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8190EA-2E61-41B5-A36B-8AAA48E31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118" y="1825625"/>
            <a:ext cx="4203763" cy="4351338"/>
          </a:xfrm>
        </p:spPr>
      </p:pic>
    </p:spTree>
    <p:extLst>
      <p:ext uri="{BB962C8B-B14F-4D97-AF65-F5344CB8AC3E}">
        <p14:creationId xmlns:p14="http://schemas.microsoft.com/office/powerpoint/2010/main" val="164597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03FF7-3B77-4AEE-9FB3-1E7BD6C3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6600A-E723-46D0-A43E-36377939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https://github.com/Sopiro/DynamicBVH</a:t>
            </a:r>
          </a:p>
          <a:p>
            <a:r>
              <a:rPr lang="en-US" altLang="ko-KR" dirty="0">
                <a:hlinkClick r:id="rId2"/>
              </a:rPr>
              <a:t>https://m.blog.naver.com/dmatrix/222069456468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https://velog.io/@ywon/BVH-Bounding-Volume-Hierarchy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https://blog.hybrid3d.dev/2019-03-22-raytracing-kdtree-bvh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https://m.blog.naver.com/laonple/221207919855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77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5DB5ED-C1FB-4E46-BB5C-F2ED7FB2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6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F994E-463E-4E7C-B067-BA30C927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SphereTree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29977-C27B-42D9-9E4E-2F0CF2044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Lucida Grande"/>
              </a:rPr>
              <a:t> 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Lucida Grande"/>
              </a:rPr>
              <a:t>스피어트리를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ucida Grande"/>
              </a:rPr>
              <a:t> 매 프레임 또는 특정 시점에 업데이트를 하면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Lucida Grande"/>
              </a:rPr>
              <a:t>스피어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ucida Grande"/>
              </a:rPr>
              <a:t> 트리 자체가 계산을 하여 적당히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Lucida Grande"/>
              </a:rPr>
              <a:t>뭉쳐있는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ucida Grande"/>
              </a:rPr>
              <a:t> 리프들을 모아 하나의 루트 아래로 포함을 시킴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ucida Grand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ucida Grande"/>
              </a:rPr>
              <a:t>그렇기 때문에 언제든지 루트가 생성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ucida Grand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ucida Grande"/>
              </a:rPr>
              <a:t>삭제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Lucida Grande"/>
              </a:rPr>
              <a:t>될수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ucida Grande"/>
              </a:rPr>
              <a:t> 있으며</a:t>
            </a:r>
            <a:endParaRPr lang="en-US" altLang="ko-KR" b="0" i="0" dirty="0">
              <a:solidFill>
                <a:srgbClr val="333333"/>
              </a:solidFill>
              <a:effectLst/>
              <a:latin typeface="Lucida Grande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333333"/>
              </a:solidFill>
              <a:latin typeface="Lucida Grande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https://www.gpgstudy.com/forum/viewtopic.php?t=11697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77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A4E12-41E5-491B-B074-90A40666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24B78-0E4E-457F-BED0-7B8E2378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64C4AE-460E-4A87-82B0-4E241681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3" y="1825625"/>
            <a:ext cx="7839075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851864-7622-40AB-BE4B-15EB9961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10" y="4340225"/>
            <a:ext cx="7296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4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5852F-08CC-41EF-B483-88EB5A30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68F7749-6510-4C8B-8024-878F695CC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665" y="1877629"/>
            <a:ext cx="5612968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68E40E-70C4-4250-90F4-84CA37A2F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134" y="1813884"/>
            <a:ext cx="5777422" cy="44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52ED5-C409-4012-B490-5888C8EF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BVH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0A3A-B13C-4A56-9DEF-1BD9C262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050" y="1825625"/>
            <a:ext cx="561975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se-nanumgothic"/>
              </a:rPr>
              <a:t>BVH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se-nanumgothic"/>
              </a:rPr>
              <a:t>의 핵심 아이디어는 물체들을 모두 포함하는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se-nanumgothic"/>
              </a:rPr>
              <a:t>바운딩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se-nanumgothic"/>
              </a:rPr>
              <a:t> 박스가 있고 물체들을 모두 검사하는 것이 아니라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se-nanumgothic"/>
              </a:rPr>
              <a:t>바운딩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se-nanumgothic"/>
              </a:rPr>
              <a:t> 박스가 뷰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se-nanumgothic"/>
              </a:rPr>
              <a:t>프러스트럼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se-nanumgothic"/>
              </a:rPr>
              <a:t> 안에 포함되거나 레이와 교차되는지를 검사하는 것 입니다</a:t>
            </a:r>
            <a:endParaRPr lang="en-US" altLang="ko-KR" sz="20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se-nanumgothic"/>
              </a:rPr>
              <a:t>예를 들어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se-nanumgothic"/>
              </a:rPr>
              <a:t>10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se-nanumgothic"/>
              </a:rPr>
              <a:t>개의 물체가 있으면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se-nanumgothic"/>
              </a:rPr>
              <a:t>10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se-nanumgothic"/>
              </a:rPr>
              <a:t>개 모두 검사하는 것이 아니라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se-nanumgothic"/>
              </a:rPr>
              <a:t>바운딩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se-nanumgothic"/>
              </a:rPr>
              <a:t> 박스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se-nanumgothic"/>
              </a:rPr>
              <a:t>한개와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se-nanumgothic"/>
              </a:rPr>
              <a:t> 검사를 하는 것 입니다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CBAA14-4DFA-4301-93D5-7B761F78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0" y="2604052"/>
            <a:ext cx="4806045" cy="26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2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52ED5-C409-4012-B490-5888C8EF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BVH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0A3A-B13C-4A56-9DEF-1BD9C262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050" y="1825625"/>
            <a:ext cx="561975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se-nanumgothic"/>
              </a:rPr>
              <a:t>Oct Tree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se-nanumgothic"/>
              </a:rPr>
              <a:t>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se-nanumgothic"/>
              </a:rPr>
              <a:t>KD Tree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se-nanumgothic"/>
              </a:rPr>
              <a:t>처럼 스크린이나 볼륨을 나누는 것이 아니라 물체들을 나누는 것입니다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se-nanumgothic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se-nanumgothic"/>
              </a:rPr>
              <a:t>그러므로 물체들은 반드시 한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se-nanumgothic"/>
              </a:rPr>
              <a:t>바운딩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se-nanumgothic"/>
              </a:rPr>
              <a:t> 박스에 포함되지만 볼륨은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se-nanumgothic"/>
              </a:rPr>
              <a:t>바운딩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se-nanumgothic"/>
              </a:rPr>
              <a:t> 박스끼리 겹칠 수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E8BF55-63B8-4E67-AA74-7DC7F7D2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3" y="1948069"/>
            <a:ext cx="3896612" cy="37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9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52ED5-C409-4012-B490-5888C8EF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BVH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0A3A-B13C-4A56-9DEF-1BD9C262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69" y="4898644"/>
            <a:ext cx="10515600" cy="1744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F9F21D-0559-4645-8E65-32DFA1E3C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39" y="796889"/>
            <a:ext cx="7292009" cy="41017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507F25-9796-4EE1-96FC-6564E6FE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73" y="4898644"/>
            <a:ext cx="7772400" cy="18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7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5A26-99FB-47E7-BA8F-8A79EA93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EB63AB-DC61-4963-BB0B-75AB185D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22"/>
            <a:ext cx="12192000" cy="20620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DF0A59-90F4-48C4-B8EE-E545958C4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8933"/>
            <a:ext cx="12192000" cy="13768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D3E4A3-EB0C-4655-965F-0EBF758A5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659" y="3549661"/>
            <a:ext cx="3721742" cy="26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5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14C7C-EEE9-4232-A6DE-A5245703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</a:t>
            </a:r>
            <a:r>
              <a:rPr lang="en-US" altLang="ko-KR" dirty="0" err="1"/>
              <a:t>aabb</a:t>
            </a:r>
            <a:r>
              <a:rPr lang="en-US" altLang="ko-KR" dirty="0"/>
              <a:t> tree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2F8265-7F57-41FF-B374-8EBBE6EA4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66" y="1834589"/>
            <a:ext cx="9595845" cy="4351338"/>
          </a:xfrm>
        </p:spPr>
      </p:pic>
    </p:spTree>
    <p:extLst>
      <p:ext uri="{BB962C8B-B14F-4D97-AF65-F5344CB8AC3E}">
        <p14:creationId xmlns:p14="http://schemas.microsoft.com/office/powerpoint/2010/main" val="368133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96F1AA6-428A-45CF-8E18-533DE651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39" y="1349932"/>
            <a:ext cx="2449313" cy="41581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49B077-59DD-45D7-95EA-DF43C221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33" y="2321866"/>
            <a:ext cx="5596510" cy="18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9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EDDD-22B2-44BE-9EAC-28BE88AD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K-d tree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1103C8-38C9-4B69-9986-168EE5A39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710" y="1825625"/>
            <a:ext cx="7412580" cy="4351338"/>
          </a:xfrm>
        </p:spPr>
      </p:pic>
    </p:spTree>
    <p:extLst>
      <p:ext uri="{BB962C8B-B14F-4D97-AF65-F5344CB8AC3E}">
        <p14:creationId xmlns:p14="http://schemas.microsoft.com/office/powerpoint/2010/main" val="229860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81262-E4E4-4663-80A3-10943211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Quad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D1A73-C236-4BB3-A228-70B1C4C7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729918-9EA6-4AC2-909E-3B84F06B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825625"/>
            <a:ext cx="8982075" cy="444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3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226</Words>
  <Application>Microsoft Office PowerPoint</Application>
  <PresentationFormat>와이드스크린</PresentationFormat>
  <Paragraphs>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Lucida Grande</vt:lpstr>
      <vt:lpstr>se-nanumgothic</vt:lpstr>
      <vt:lpstr>맑은 고딕</vt:lpstr>
      <vt:lpstr>Arial</vt:lpstr>
      <vt:lpstr>Office 테마</vt:lpstr>
      <vt:lpstr>Dynamic AABB Tree</vt:lpstr>
      <vt:lpstr>BVH</vt:lpstr>
      <vt:lpstr>BVH</vt:lpstr>
      <vt:lpstr>BVH</vt:lpstr>
      <vt:lpstr>PowerPoint 프레젠테이션</vt:lpstr>
      <vt:lpstr>Dynamic aabb tree</vt:lpstr>
      <vt:lpstr>PowerPoint 프레젠테이션</vt:lpstr>
      <vt:lpstr>K-d tree</vt:lpstr>
      <vt:lpstr>Quad tree</vt:lpstr>
      <vt:lpstr>Bsp tree</vt:lpstr>
      <vt:lpstr>R tree</vt:lpstr>
      <vt:lpstr>PowerPoint 프레젠테이션</vt:lpstr>
      <vt:lpstr>PowerPoint 프레젠테이션</vt:lpstr>
      <vt:lpstr>SphereTree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com2usholdings359</dc:creator>
  <cp:lastModifiedBy>com2usholdings359</cp:lastModifiedBy>
  <cp:revision>24</cp:revision>
  <dcterms:created xsi:type="dcterms:W3CDTF">2022-07-12T03:22:12Z</dcterms:created>
  <dcterms:modified xsi:type="dcterms:W3CDTF">2022-07-19T06:38:50Z</dcterms:modified>
</cp:coreProperties>
</file>