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C65E-C125-4FEA-81DE-591420BE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A04C4-EEC8-4B38-B12E-6315F069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8A9D-066F-4005-A302-918AE858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A3BDC-3C37-4ADF-B64E-21C4CBC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B12A8-CE1E-41D8-B50D-C0D6C6E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018-7558-4510-8364-067BB402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7673C-2802-4CD9-A27A-5188063F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A181F-FD28-4666-834D-528D055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9CCD8-78A4-47FB-9E6E-5CFB415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F0233-31B1-40C4-BAD4-2DBC19CD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B83BA-DC0B-4C28-980D-B26C7682A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D7722-E14A-4C81-A81E-4E787558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790F9-25FC-4998-BCF9-5D1DED97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E56D6-729F-4C05-987E-6060255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9A83B-D936-4708-8856-E27FA975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16CD-F6FB-4699-98D4-507A9D22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5323-AD68-4E5F-B1B2-D34211E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41B60-0D50-4A44-8B43-099D5D8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BD2-2E99-4697-9F5F-91EC582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DC1A5-35D6-4FD0-A3F5-AA0E5632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8394D-D5CC-4410-B90E-0E32CF8A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40513-9CB3-4E98-AAF6-312EBE06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8C3EB-57F7-43F7-B2AC-2760E84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92497-F3B4-4E8B-B65C-FDE248E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618E-BD35-4248-9FDC-271E52D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EA39-C70A-4E6C-B18D-187A6058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C1057-905B-4EDD-A8ED-4636B82E5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2AF28-1FE7-4B3C-8AD3-D1B008C8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1389-824D-4267-84FC-9CC9449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083B-8D1D-4CB8-B50C-03DCC13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9E13D-494A-4137-9F7C-5F939AB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01BF-B790-4CC9-B31E-809ABD69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D0995-AAD4-421C-8E8C-A57A31B2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EB4D3-67D6-4567-953D-EB4F712E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CD374-BE74-4C5F-8D3D-B84EF8894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E7334-15AA-43BF-A4FF-2AE8E918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1513A-B867-4692-A258-8BC8BD4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027AB-599B-4604-9D94-AD247C4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C6DAA-28BE-415B-93C1-353351B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440A-24D7-431A-A7AA-39C52EC5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980E7-ED4D-4A21-929E-2E45DFE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07D8F-E0E8-477B-8723-74D1DB84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F3F03-F6E9-42B8-8310-1024CE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AC4D1-DD22-44AB-BD13-6C683B82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77164-05AB-4691-A34C-26C8252A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B88AA-9D7C-4AE4-BB1E-075C04EB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FF8A-773D-4DA9-BC3A-B076EA5F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EF05-D7D5-4700-A640-9890CEBF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67D86-B980-401C-B7D1-1CEF2D81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F4151-9104-4E64-B836-5D1D394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240C1-A0C5-4C5E-81D9-04E1A6FF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BF324-8191-499D-A39A-AB7D9EA9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108A-69BA-4246-A98B-A1D3489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D26A0-C49C-4344-BC2E-7827EB90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3E1F5-2727-48C8-8389-45268A37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6424-BED0-49D2-9D8B-97AA63B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B27AF-7BE0-4324-A67A-0106891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D2249-E410-464C-989F-9BB3D57E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A063D-580B-4823-BD09-67A4B2C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311BC-9FAC-4439-8148-8001AD85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EF704-9BDC-4426-9476-CF331A6C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EE8F2-6C3E-4F42-8DA2-D5FE68BD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22E2-4931-49D1-9CDB-7345F8B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characters/2d-monster-orc-spum-premium-addon-pack-197211" TargetMode="External"/><Relationship Id="rId7" Type="http://schemas.openxmlformats.org/officeDocument/2006/relationships/hyperlink" Target="https://pipoya.itch.io/pipoya-rpg-tileset-32x32" TargetMode="External"/><Relationship Id="rId2" Type="http://schemas.openxmlformats.org/officeDocument/2006/relationships/hyperlink" Target="https://assetstore.unity.com/packages/2d/characters/2d-pixel-unit-maker-spum-188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environments/rpg-worlds-houses-and-interiors-168422" TargetMode="External"/><Relationship Id="rId5" Type="http://schemas.openxmlformats.org/officeDocument/2006/relationships/hyperlink" Target="https://www.spriters-resource.com/snes/legendofzeldaalinktothepast/?source=genre" TargetMode="External"/><Relationship Id="rId4" Type="http://schemas.openxmlformats.org/officeDocument/2006/relationships/hyperlink" Target="https://www.spriters-resource.com/pc_computer/ragnarokonline/?source=gen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gui/gui-pro-kit-casual-game-176695" TargetMode="External"/><Relationship Id="rId2" Type="http://schemas.openxmlformats.org/officeDocument/2006/relationships/hyperlink" Target="https://assetstore.unity.com/packages/2d/gui/gui-pro-kit-fantasy-rpg-1701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setstore.unity.com/packages/2d/gui/icons/low-poly-pixel-ui-1697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8A84-9201-46EE-B7A2-AA4D9F07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모작 게임 검색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9217F72-CD4B-415E-912D-3E7F2A23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" y="3810610"/>
            <a:ext cx="1980924" cy="1653751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6AF41A-705A-41DF-927A-2D797DDF3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" y="2156859"/>
            <a:ext cx="1980924" cy="165375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A7F4FCF-96E9-4BD8-A13D-02F3565C8CC9}"/>
              </a:ext>
            </a:extLst>
          </p:cNvPr>
          <p:cNvSpPr txBox="1">
            <a:spLocks/>
          </p:cNvSpPr>
          <p:nvPr/>
        </p:nvSpPr>
        <p:spPr>
          <a:xfrm>
            <a:off x="4859131" y="2156859"/>
            <a:ext cx="614539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BE4E041-3798-432A-A70F-1A027A69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6859"/>
            <a:ext cx="1988817" cy="1653751"/>
          </a:xfrm>
          <a:prstGeom prst="rect">
            <a:avLst/>
          </a:prstGeom>
        </p:spPr>
      </p:pic>
      <p:pic>
        <p:nvPicPr>
          <p:cNvPr id="7" name="그림 6" descr="실내, 장식이(가) 표시된 사진&#10;&#10;자동 생성된 설명">
            <a:extLst>
              <a:ext uri="{FF2B5EF4-FFF2-40B4-BE49-F238E27FC236}">
                <a16:creationId xmlns:a16="http://schemas.microsoft.com/office/drawing/2014/main" id="{72D71CB9-F11B-40A8-934D-3B0707CA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610"/>
            <a:ext cx="1988817" cy="165375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5FD4F19-BAA0-4CF9-8371-0B0D861D8B59}"/>
              </a:ext>
            </a:extLst>
          </p:cNvPr>
          <p:cNvSpPr txBox="1">
            <a:spLocks/>
          </p:cNvSpPr>
          <p:nvPr/>
        </p:nvSpPr>
        <p:spPr>
          <a:xfrm>
            <a:off x="3273251" y="2156859"/>
            <a:ext cx="2153638" cy="330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/>
              <a:t>Top View 2D </a:t>
            </a:r>
            <a:r>
              <a:rPr lang="ko-KR" altLang="en-US" sz="1500" dirty="0"/>
              <a:t>게임 중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가장 다양한 컨텐츠를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보유하고 있다고 판단하여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컨텐츠 측면에서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바람의 나라</a:t>
            </a:r>
            <a:r>
              <a:rPr lang="en-US" altLang="ko-KR" sz="1500" dirty="0"/>
              <a:t>:</a:t>
            </a:r>
            <a:r>
              <a:rPr lang="ko-KR" altLang="en-US" sz="1500" dirty="0"/>
              <a:t>연을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모티브로 제작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AE2546-A641-42B6-908C-B65D6F84A328}"/>
              </a:ext>
            </a:extLst>
          </p:cNvPr>
          <p:cNvSpPr txBox="1">
            <a:spLocks/>
          </p:cNvSpPr>
          <p:nvPr/>
        </p:nvSpPr>
        <p:spPr>
          <a:xfrm>
            <a:off x="8540990" y="2155822"/>
            <a:ext cx="2153638" cy="330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/>
              <a:t>스킬과 </a:t>
            </a:r>
            <a:r>
              <a:rPr lang="en-US" altLang="ko-KR" sz="1500" dirty="0"/>
              <a:t>hp/</a:t>
            </a:r>
            <a:r>
              <a:rPr lang="en-US" altLang="ko-KR" sz="1500" dirty="0" err="1"/>
              <a:t>sp</a:t>
            </a:r>
            <a:r>
              <a:rPr lang="en-US" altLang="ko-KR" sz="1500" dirty="0"/>
              <a:t> </a:t>
            </a:r>
            <a:r>
              <a:rPr lang="ko-KR" altLang="en-US" sz="1500" dirty="0"/>
              <a:t>정보의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가시성이 좋다고 판단하여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게임 </a:t>
            </a:r>
            <a:r>
              <a:rPr lang="en-US" altLang="ko-KR" sz="1500" dirty="0"/>
              <a:t>UI</a:t>
            </a:r>
            <a:r>
              <a:rPr lang="ko-KR" altLang="en-US" sz="1500" dirty="0"/>
              <a:t> 측면에서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던전 앤 파이터를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모티브로 제작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0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179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캐릭터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901" cy="4351338"/>
          </a:xfrm>
        </p:spPr>
        <p:txBody>
          <a:bodyPr/>
          <a:lstStyle/>
          <a:p>
            <a:r>
              <a:rPr lang="en-US" altLang="ko-KR" sz="1500" dirty="0">
                <a:hlinkClick r:id="rId2"/>
              </a:rPr>
              <a:t>https://assetstore.unity.com/packages/2d/characters/2d-pixel-unit-maker-spum-188715</a:t>
            </a:r>
            <a:r>
              <a:rPr lang="en-US" altLang="ko-KR" sz="1500" dirty="0"/>
              <a:t>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3"/>
              </a:rPr>
              <a:t>https://assetstore.unity.com/packages/2d/characters/2d-monster-orc-spum-premium-addon-pack-197211</a:t>
            </a:r>
            <a:r>
              <a:rPr lang="en-US" altLang="ko-KR" sz="1500" dirty="0"/>
              <a:t>(</a:t>
            </a:r>
            <a:r>
              <a:rPr lang="ko-KR" altLang="en-US" sz="1500" dirty="0"/>
              <a:t>유료 몬스터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4"/>
              </a:rPr>
              <a:t>https://www.spriters-resource.com/pc_computer/ragnarokonline/?source=genre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라그나로크 온라인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5"/>
              </a:rPr>
              <a:t>https://www.spriters-resource.com/snes/legendofzeldaalinktothepast/?source=genre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</a:t>
            </a:r>
            <a:r>
              <a:rPr lang="ko-KR" altLang="en-US" sz="1500" dirty="0" err="1"/>
              <a:t>젤다의</a:t>
            </a:r>
            <a:r>
              <a:rPr lang="ko-KR" altLang="en-US" sz="1500" dirty="0"/>
              <a:t> 전설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29705-C24A-4681-BFF1-ADFDD4F4B2A1}"/>
              </a:ext>
            </a:extLst>
          </p:cNvPr>
          <p:cNvSpPr txBox="1">
            <a:spLocks/>
          </p:cNvSpPr>
          <p:nvPr/>
        </p:nvSpPr>
        <p:spPr>
          <a:xfrm>
            <a:off x="6548623" y="1825625"/>
            <a:ext cx="4455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hlinkClick r:id="rId6"/>
              </a:rPr>
              <a:t>https://assetstore.unity.com/packages/2d/environments/rpg-worlds-houses-and-interiors-168422</a:t>
            </a:r>
            <a:r>
              <a:rPr lang="en-US" altLang="ko-KR" sz="1500" dirty="0"/>
              <a:t> 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7"/>
              </a:rPr>
              <a:t>https://pipoya.itch.io/pipoya-rpg-tileset-32x32</a:t>
            </a:r>
            <a:r>
              <a:rPr lang="en-US" altLang="ko-KR" sz="1500" dirty="0"/>
              <a:t>(</a:t>
            </a:r>
            <a:r>
              <a:rPr lang="ko-KR" altLang="en-US" sz="1500" dirty="0"/>
              <a:t>무료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E87C02-E431-4E8F-BF3D-70D0774CBA8C}"/>
              </a:ext>
            </a:extLst>
          </p:cNvPr>
          <p:cNvSpPr txBox="1">
            <a:spLocks/>
          </p:cNvSpPr>
          <p:nvPr/>
        </p:nvSpPr>
        <p:spPr>
          <a:xfrm>
            <a:off x="6470134" y="365125"/>
            <a:ext cx="4805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백그라운드 리소스</a:t>
            </a:r>
          </a:p>
        </p:txBody>
      </p:sp>
    </p:spTree>
    <p:extLst>
      <p:ext uri="{BB962C8B-B14F-4D97-AF65-F5344CB8AC3E}">
        <p14:creationId xmlns:p14="http://schemas.microsoft.com/office/powerpoint/2010/main" val="29214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179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캐릭터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901" cy="4351338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hlinkClick r:id="rId2"/>
              </a:rPr>
              <a:t>GUI PRO Kit - Fantasy RPG | 2D GUI | Unity Asset Store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GUI PRO Kit - Casual Game | 2D GUI | Unity Asset Store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Low Poly Pixel UI | 2D Icons | Unity Asset Store</a:t>
            </a:r>
            <a:endParaRPr lang="ko-KR" altLang="en-US" sz="11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29705-C24A-4681-BFF1-ADFDD4F4B2A1}"/>
              </a:ext>
            </a:extLst>
          </p:cNvPr>
          <p:cNvSpPr txBox="1">
            <a:spLocks/>
          </p:cNvSpPr>
          <p:nvPr/>
        </p:nvSpPr>
        <p:spPr>
          <a:xfrm>
            <a:off x="6548623" y="1825625"/>
            <a:ext cx="4455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E87C02-E431-4E8F-BF3D-70D0774CBA8C}"/>
              </a:ext>
            </a:extLst>
          </p:cNvPr>
          <p:cNvSpPr txBox="1">
            <a:spLocks/>
          </p:cNvSpPr>
          <p:nvPr/>
        </p:nvSpPr>
        <p:spPr>
          <a:xfrm>
            <a:off x="6470134" y="365125"/>
            <a:ext cx="4805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사운드 리소스</a:t>
            </a:r>
          </a:p>
        </p:txBody>
      </p:sp>
    </p:spTree>
    <p:extLst>
      <p:ext uri="{BB962C8B-B14F-4D97-AF65-F5344CB8AC3E}">
        <p14:creationId xmlns:p14="http://schemas.microsoft.com/office/powerpoint/2010/main" val="26146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192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모작 게임 검색</vt:lpstr>
      <vt:lpstr>캐릭터 리소스</vt:lpstr>
      <vt:lpstr>캐릭터 리소스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FeedBack</dc:title>
  <dc:creator>com2usholdings359</dc:creator>
  <cp:lastModifiedBy>com2usholdings359</cp:lastModifiedBy>
  <cp:revision>8</cp:revision>
  <dcterms:created xsi:type="dcterms:W3CDTF">2022-07-08T02:37:35Z</dcterms:created>
  <dcterms:modified xsi:type="dcterms:W3CDTF">2022-07-08T08:01:39Z</dcterms:modified>
</cp:coreProperties>
</file>