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0FF1F-6FB0-4456-8C27-F74956BFD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5F3FBF-FF70-421D-B117-94FC65BDE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F0E2C-97EB-462A-9195-F9C4310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E65AC-1012-484D-94F1-7536BEA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8F39A-16C6-4677-983D-7FC9E4AD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1213-4DDF-4938-891E-D56EC115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F629C-C040-46C6-92D7-CD8AA078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AE8D8-CD04-4551-A126-4B17D6D3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6C60A-64E1-4319-B055-1A393FE9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7FE04-EAD5-4391-A31E-187E92D9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407947-BC43-40CF-8086-BB45D542E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9C28A-6504-417E-8299-3AC30A95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D646C-1158-4B81-9C9D-C9D4F111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6B7D6-8570-483F-A190-2D1310C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AD86-1C57-411F-837F-EB3235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62525-44FB-446C-A1A5-227E0AD2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C11E-3446-4BF4-97A1-77B2CFEC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75911-3460-4CE5-98F7-EA6686AD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8315B-4682-4BA6-8190-272A8108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C3EEF-93FA-4F59-9E09-F3DB8D42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4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F003-8CD0-44B0-B847-DABDA2B8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E0F6D-1959-4F29-8B87-5316DEC7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F4876-6F95-4267-ADA3-B9885E2C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B7B09-7B1F-4B8D-A531-0FCAFE74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AEEAC-8F8F-4A43-88AC-828ECE4B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5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9085-6072-4BBE-82C6-A7AD15B1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10CB7-D5FD-498F-9978-4896D18DE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6EE14-1E15-4356-BA76-2BCDE1F56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A7A64-EE95-41F0-A1AB-EA6CD3E0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0A952-6ED6-4028-BCF1-7C6F6251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F3720-6DDD-4AA1-B75D-35481090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E2065-4978-4535-A202-837C242F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296F5-E75F-47A6-8055-FFC0B01A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11F39-732D-419A-8B4D-1071CFDD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07489-EF38-424B-9B38-DD45DF955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F66181-67FA-4302-8783-9129BEC2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9244E-33BD-4FC7-AD88-708B84C1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BAE2A3-626D-4EB9-85AA-B1822B12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0695B6-0EAD-41D0-9DE4-209100B6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7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9AEE-49BC-4C01-80D3-B6382AF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C903F-174C-4D44-AAA1-B8429E6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C7F27-54BC-4A84-87E3-128A66B2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8C0A66-4759-411F-A6A7-19B0711A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7C9DD-F1B6-4146-B277-AF748792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E6B70-38E1-4342-80FF-7DDE8CB1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9EF09-2C9D-4E10-A117-4CA325FF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2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64673-1EAB-4BF9-B73A-2977397E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C8299-9A19-48A7-91D9-127A4C62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6CAB4A-07DA-4CE1-80A2-9B502A091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4BC9A-109B-4B7C-9829-456F32F6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734C9-9084-4DFC-8714-8F5A2B88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95506-6B75-4BB7-A474-E6377321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5989-FA8E-4B72-A425-57901CE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2702F2-B125-402A-87E8-4AE2A1C3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8A51B-2826-4888-9B9D-3CD16C7D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27C1A-F3B8-4B32-8D31-EFF39AB4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1CAD79-B269-4029-8BA6-9E6A3A4D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0E8A8-845D-46DE-AE0F-D7115151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15076-A2F2-4CBE-A902-F904B3BE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723F6-E3D0-415A-9E14-D71F5F838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D5211-1B59-43B5-B36F-938C82203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F7A-40CE-47EB-AAF5-AF22BEF4DB0F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2BEB1-ADEB-4D1A-ADB4-0F72211DD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7014C-929B-458B-948C-5CAD793A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1DEF-D31C-4107-A93D-4408C6F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96F1AA6-428A-45CF-8E18-533DE651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79" y="946525"/>
            <a:ext cx="2449313" cy="4158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8B5346-E182-4510-84E5-B202DE39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154" y="887371"/>
            <a:ext cx="4477259" cy="395878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921485-8912-4B95-BAB5-2BFEA40EFCCA}"/>
              </a:ext>
            </a:extLst>
          </p:cNvPr>
          <p:cNvCxnSpPr>
            <a:endCxn id="9" idx="1"/>
          </p:cNvCxnSpPr>
          <p:nvPr/>
        </p:nvCxnSpPr>
        <p:spPr>
          <a:xfrm flipV="1">
            <a:off x="4088233" y="2866766"/>
            <a:ext cx="2308921" cy="155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19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5A26-99FB-47E7-BA8F-8A79EA93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EB63AB-DC61-4963-BB0B-75AB185D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2"/>
            <a:ext cx="12192000" cy="2062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DF0A59-90F4-48C4-B8EE-E545958C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8933"/>
            <a:ext cx="12192000" cy="13768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D3E4A3-EB0C-4655-965F-0EBF758A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659" y="3549661"/>
            <a:ext cx="3721742" cy="26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5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E2CB9-865F-4041-AB66-FD515720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D479B0E-E5A6-40E7-A969-79B950863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671" y="1027906"/>
            <a:ext cx="8229329" cy="446564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4BD48D-3470-49DF-92CE-9DEACAE8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5124"/>
            <a:ext cx="5334001" cy="3227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66D2F8-6D2D-46BE-802B-3DFBF2E7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00365"/>
            <a:ext cx="5334001" cy="31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5DB5ED-C1FB-4E46-BB5C-F2ED7FB2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6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F994E-463E-4E7C-B067-BA30C927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SphereTree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29977-C27B-42D9-9E4E-2F0CF204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 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Lucida Grande"/>
              </a:rPr>
              <a:t>스피어트리를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 매 프레임 또는 특정 시점에 업데이트를 하면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Lucida Grande"/>
              </a:rPr>
              <a:t>스피어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 트리 자체가 계산을 하여 적당히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Lucida Grande"/>
              </a:rPr>
              <a:t>뭉쳐있는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 리프들을 모아 하나의 루트 아래로 포함을 시킴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ucida Grande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그렇기 때문에 언제든지 루트가 생성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ucida Grand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삭제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Lucida Grande"/>
              </a:rPr>
              <a:t>될수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ucida Grande"/>
              </a:rPr>
              <a:t> 있으며</a:t>
            </a:r>
            <a:endParaRPr lang="en-US" altLang="ko-KR" b="0" i="0" dirty="0">
              <a:solidFill>
                <a:srgbClr val="333333"/>
              </a:solidFill>
              <a:effectLst/>
              <a:latin typeface="Lucida Grande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Lucida Grande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https://www.gpgstudy.com/forum/viewtopic.php?t=11697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77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A4E12-41E5-491B-B074-90A40666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24B78-0E4E-457F-BED0-7B8E2378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64C4AE-460E-4A87-82B0-4E241681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3" y="1825625"/>
            <a:ext cx="7839075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851864-7622-40AB-BE4B-15EB9961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10" y="4340225"/>
            <a:ext cx="7296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4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5852F-08CC-41EF-B483-88EB5A30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8F7749-6510-4C8B-8024-878F695CC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665" y="1877629"/>
            <a:ext cx="5612968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68E40E-70C4-4250-90F4-84CA37A2F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34" y="1813884"/>
            <a:ext cx="5777422" cy="44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51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Lucida Grande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SphereTree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com2usholdings359</dc:creator>
  <cp:lastModifiedBy>com2usholdings359</cp:lastModifiedBy>
  <cp:revision>11</cp:revision>
  <dcterms:created xsi:type="dcterms:W3CDTF">2022-07-12T03:22:12Z</dcterms:created>
  <dcterms:modified xsi:type="dcterms:W3CDTF">2022-07-12T06:12:48Z</dcterms:modified>
</cp:coreProperties>
</file>