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50A74-E82D-4E01-BE91-BF0F5AE6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038084-B2C1-47BB-B474-C43C6A7A9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A99C2-C1F0-427D-9A6B-C5D68AB5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D08-5F45-4F1D-AEE6-38C2AA05BFB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0F2EA-B092-4D82-82AE-D8391947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14AC1-36B1-4944-9E5B-011290B6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BA0E-8950-415D-9AE2-4F2E826CF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4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B783B-0D52-456B-9001-415FAE25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C2798E-481D-4F4F-A3FE-A21CE020B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DC135-5F48-40D5-B994-CB38EF32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D08-5F45-4F1D-AEE6-38C2AA05BFB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8C52D-7D27-4816-81D7-C9C6C60A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726AB-F6E2-4100-A50B-61AE94CD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BA0E-8950-415D-9AE2-4F2E826CF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7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535000-076E-4339-85F5-99E8D2538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532E00-D901-4B79-8743-D9B025405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A9DB0-3126-4605-9E31-E81D2D4B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D08-5F45-4F1D-AEE6-38C2AA05BFB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9D223-409A-45AA-AAD7-0FFA333B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2692D-74AD-4B0B-8B8C-10F7D22D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BA0E-8950-415D-9AE2-4F2E826CF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E5BE7-094D-43DD-902F-E5B938CC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C1002-B10B-46B6-84F9-71A16C58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2630F-6D98-4E36-AAF8-FBA64DD2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D08-5F45-4F1D-AEE6-38C2AA05BFB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7601C-FDD1-4DAC-B6CC-FC70ACF6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C2A00-8403-4768-ABD1-F18F121F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BA0E-8950-415D-9AE2-4F2E826CF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43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0311-903E-4F75-887C-67EF64A7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2A1D8-2F49-4471-9A6A-ACC055E67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5FE08-BEA5-40EA-86A9-967FCCE2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D08-5F45-4F1D-AEE6-38C2AA05BFB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86ED8-F5B0-4138-B07A-64B60158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83BCF-01CE-484D-8F87-AB4B00EC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BA0E-8950-415D-9AE2-4F2E826CF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7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DB30C-BF7A-4BA4-9EE7-54368CC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72BC2-FF5F-4537-9615-49A64302A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023D1-4739-45C2-AC34-2BCE1BC8B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F3790-D0E3-4245-B7BC-E30AAFBF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D08-5F45-4F1D-AEE6-38C2AA05BFB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C3BEF-C89D-4A70-A5FF-66C72333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CCA8B-49B5-482E-A58C-0BD6F17E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BA0E-8950-415D-9AE2-4F2E826CF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2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E550-7462-48B5-9F60-00122D6C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9B034-0866-46D2-B569-1BE2D735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55A7DB-8934-4E08-A62C-32E39384F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33E130-D8CB-4B62-A5C6-272CABA48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F546AB-E3C7-4281-B682-76B1850DB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62A443-874F-4521-B4E4-23B63682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D08-5F45-4F1D-AEE6-38C2AA05BFB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EA66FD-472A-438B-91A6-8853A96D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3C4DFE-8242-4F41-997A-67B49083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BA0E-8950-415D-9AE2-4F2E826CF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0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36863-680E-4E2C-8DCD-ECE65E11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A95990-D545-4B2F-B173-D36B50D9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D08-5F45-4F1D-AEE6-38C2AA05BFB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545C3-9A9D-4603-A2A1-75F6206F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D58B61-9201-4282-B0EE-D08A272A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BA0E-8950-415D-9AE2-4F2E826CF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0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A929EE-3615-4D89-83B8-A22B1799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D08-5F45-4F1D-AEE6-38C2AA05BFB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305425-BB59-4ECD-BA94-B214493D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ACB758-2F13-44BD-B3C5-62579D1C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BA0E-8950-415D-9AE2-4F2E826CF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28E9-43A6-4818-8452-9980C7ED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D5200-A43C-4355-BECC-064DCB9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F902F4-3E20-4B1E-B9A0-DA1863A61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72AD7-EC90-455C-8208-C432EB1F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D08-5F45-4F1D-AEE6-38C2AA05BFB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88409-6110-4C5D-AF20-F1A40EE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F6C01-DDA7-4BF7-A312-7226DC0B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BA0E-8950-415D-9AE2-4F2E826CF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5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2A421-3823-4359-BCB4-EE5E3991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76C428-02B1-4C6D-9F59-77EEAEB5D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C01A84-6596-4707-934B-B6EA352F6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9A07F-7171-4E23-9A23-FC928BBF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BD08-5F45-4F1D-AEE6-38C2AA05BFB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72F5C-95F6-48F0-A7DB-CE2B6EF8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55ED7-857F-4EE1-BAF8-D76ADAA9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BA0E-8950-415D-9AE2-4F2E826CF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8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F4179A-13CC-4F5B-BE4C-691A4DD7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7ECEF-076E-4E15-B95D-FBC0FE00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38A92-7C10-4069-9A65-F671D9FC7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1BD08-5F45-4F1D-AEE6-38C2AA05BFBA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E72F2-FFDE-4C1F-B43E-F5F6CC24E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36AD6-E148-4B27-9ABD-19B03CC42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BA0E-8950-415D-9AE2-4F2E826CF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0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b.cliel.com/category/.NET/ASP.NET%20Core" TargetMode="External"/><Relationship Id="rId2" Type="http://schemas.openxmlformats.org/officeDocument/2006/relationships/hyperlink" Target="https://sosopro.tistory.com/15%20-%20asp.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EC75-58AC-4DA9-98FB-346ED303B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프로젝트 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4BFABC-874C-4CBC-8D08-8110282FF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7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EE436-88CF-4B40-BDA7-6A8D93D0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B66B9-1C45-43E8-99B8-F83350A8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https://sosopro.tistory.com/15 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 asp.net core</a:t>
            </a:r>
            <a:r>
              <a:rPr lang="ko-KR" altLang="en-US" dirty="0"/>
              <a:t>를 이용한 </a:t>
            </a:r>
            <a:r>
              <a:rPr lang="en-US" altLang="ko-KR" dirty="0" err="1"/>
              <a:t>webapi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https://lab.cliel.com/category/.NET/ASP.NET%20Core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/>
              <a:t>한줄기 빛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96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연습 프로젝트 설명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연습 프로젝트 설명</dc:title>
  <dc:creator>com2usholdings359</dc:creator>
  <cp:lastModifiedBy>com2usholdings359</cp:lastModifiedBy>
  <cp:revision>5</cp:revision>
  <dcterms:created xsi:type="dcterms:W3CDTF">2022-07-29T08:46:23Z</dcterms:created>
  <dcterms:modified xsi:type="dcterms:W3CDTF">2022-07-29T09:26:14Z</dcterms:modified>
</cp:coreProperties>
</file>