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E32A9-3E3B-478B-8B72-FF5908A89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25164-3D93-4485-A178-84262F60A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65C61-7C73-47AE-88E7-4D521F55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36F4A-52C4-4799-8474-7FA6F2A5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DA50E-055C-4FA1-979A-B731FED1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4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4FBB5-C792-4EE3-9E8C-F2DD7E4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16A4F-6250-49F3-836A-181B3417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0A550-4B60-4FB8-8071-6BB8091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27096-0210-449E-B77C-E6C62DE1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DC2A1-91F3-4467-8560-4F6980C2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BD45F7-A96D-43A4-A87C-576931E0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52227-3EAE-41C5-8C8B-56D614A6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D0ED3-DA3C-4191-936B-9CADC264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E2735-5821-417E-B4B7-23F6DB7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267A5-4E91-4769-8455-56132CE9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4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3C4B-0347-43F3-99F5-A9622EE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9B7DF-E4A2-400E-AC52-439E9588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0209C-967F-4689-94EE-CAECFCB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D1E21-ECE3-4B08-9C12-B9AAD372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D4307-D6C7-4266-A6F2-A53A8C6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E8EB-5F2B-419F-B502-1F9B4AB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D72A4-8D17-4926-ACFD-EE0C07A0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8DC89-8089-42D8-8DAE-B67EB39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334F4-6D12-42EE-98DB-AD3FF7D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A1773-8C8B-478C-9965-5E36B0F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5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0594A-41C6-4CB9-BA79-3F755BA3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836A4-F078-4FEF-B416-E28C1A282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B3E69-4113-4832-B05F-CAC5DB05E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0061C-0405-4330-A149-33624304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5C7AA-0C1C-419C-B7B9-15D78146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2DABA-9851-4DDB-BF1B-9721D1C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E957C-C540-41DA-BAD6-4C4AC98A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F7242-B1E0-41BE-B387-5133724A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532B0-83F3-468B-9341-0927909F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4FFA3-020E-4577-B749-183B80A4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7754B-D588-496C-BCF5-2812BB15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63EBA-0C53-4DAD-8EBC-046C6C8B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723B36-44CF-4FF3-A43C-494C7C0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B23C8-CBB0-4F54-91B5-BD7C816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D312D-673E-4C23-924F-C56343D5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1CC30-78D9-4267-B208-604AF71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FE4B4-92B4-4EAE-A925-62351594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3D7CB-F19C-4596-BCCB-EBC7592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5A8334-8033-4682-BC2E-D7E83628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8DB4AB-42CF-4E50-99D5-FABBFA7E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945F7-3350-484B-8D4C-F5FF803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D15-2C32-4892-9A11-28F68D49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0554E-7BEE-429D-BFFB-E2CB342E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E8D96-D030-4814-81B8-5F49AEA1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F9EF4-7FAE-4A8B-974B-A58DF82A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4E9FA-F05B-4D78-A39A-B8A7EE7B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38E35-D31F-4556-8B8F-61550A67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B8AB6-17CB-47BC-919D-31D03F15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02770-21EF-4F8A-A40B-F741D04F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A6C99-39E0-4437-B222-D1912E20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47CB3-0652-4DFF-81C8-4CABE7B5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2D17B-CFE3-4752-9A81-3C055B68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3B48F-DC3E-4388-A10B-1BF244FE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DC165E-1248-47E6-AFDD-2E3BF869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03BE6-D02E-4CB6-A7FC-592F3D57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EDC13-3FFF-4E62-AD40-F45F79490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FDA-FA6A-432D-9304-C2EA8B55DCA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ABAAB-9A40-41FE-BCC8-375CA21D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ABDE-623A-4B70-A907-7BD42A869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300B-E528-41ED-8C7D-294357162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970E-70EC-4458-83B2-28DEBCA1C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4DAB4-58DE-47B7-9A44-33C5A06FA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찾아도 잘 안 나오는 내용 공부하고 추가하기</a:t>
            </a:r>
          </a:p>
        </p:txBody>
      </p:sp>
    </p:spTree>
    <p:extLst>
      <p:ext uri="{BB962C8B-B14F-4D97-AF65-F5344CB8AC3E}">
        <p14:creationId xmlns:p14="http://schemas.microsoft.com/office/powerpoint/2010/main" val="19442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7267-B0FA-429C-974F-D82A875E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</a:t>
            </a:r>
            <a:r>
              <a:rPr lang="en-US" altLang="ko-KR" dirty="0"/>
              <a:t>– </a:t>
            </a:r>
            <a:r>
              <a:rPr lang="ko-KR" altLang="en-US" dirty="0"/>
              <a:t>액션 람다 응용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8C9B30-2A66-4449-9825-9A92D936A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43437"/>
          </a:xfrm>
        </p:spPr>
      </p:pic>
    </p:spTree>
    <p:extLst>
      <p:ext uri="{BB962C8B-B14F-4D97-AF65-F5344CB8AC3E}">
        <p14:creationId xmlns:p14="http://schemas.microsoft.com/office/powerpoint/2010/main" val="2475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C#</vt:lpstr>
      <vt:lpstr>람다 – 액션 람다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com2usholdings359</dc:creator>
  <cp:lastModifiedBy>com2usholdings359</cp:lastModifiedBy>
  <cp:revision>5</cp:revision>
  <dcterms:created xsi:type="dcterms:W3CDTF">2022-07-29T06:58:39Z</dcterms:created>
  <dcterms:modified xsi:type="dcterms:W3CDTF">2022-07-29T09:54:26Z</dcterms:modified>
</cp:coreProperties>
</file>