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0FF1F-6FB0-4456-8C27-F74956BFD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5F3FBF-FF70-421D-B117-94FC65BDE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F0E2C-97EB-462A-9195-F9C4310E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E65AC-1012-484D-94F1-7536BEA0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8F39A-16C6-4677-983D-7FC9E4AD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41213-4DDF-4938-891E-D56EC115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8F629C-C040-46C6-92D7-CD8AA0788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AE8D8-CD04-4551-A126-4B17D6D3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6C60A-64E1-4319-B055-1A393FE9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7FE04-EAD5-4391-A31E-187E92D9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2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407947-BC43-40CF-8086-BB45D542E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9C28A-6504-417E-8299-3AC30A95B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D646C-1158-4B81-9C9D-C9D4F111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6B7D6-8570-483F-A190-2D1310CD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AD86-1C57-411F-837F-EB3235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4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62525-44FB-446C-A1A5-227E0AD2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1C11E-3446-4BF4-97A1-77B2CFEC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75911-3460-4CE5-98F7-EA6686AD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8315B-4682-4BA6-8190-272A8108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C3EEF-93FA-4F59-9E09-F3DB8D42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4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2F003-8CD0-44B0-B847-DABDA2B8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E0F6D-1959-4F29-8B87-5316DEC77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F4876-6F95-4267-ADA3-B9885E2C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B7B09-7B1F-4B8D-A531-0FCAFE74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AEEAC-8F8F-4A43-88AC-828ECE4B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5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9085-6072-4BBE-82C6-A7AD15B1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10CB7-D5FD-498F-9978-4896D18DE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6EE14-1E15-4356-BA76-2BCDE1F56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A7A64-EE95-41F0-A1AB-EA6CD3E0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A0A952-6ED6-4028-BCF1-7C6F6251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5F3720-6DDD-4AA1-B75D-35481090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E2065-4978-4535-A202-837C242F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296F5-E75F-47A6-8055-FFC0B01A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011F39-732D-419A-8B4D-1071CFDD2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107489-EF38-424B-9B38-DD45DF955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F66181-67FA-4302-8783-9129BEC28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9244E-33BD-4FC7-AD88-708B84C1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BAE2A3-626D-4EB9-85AA-B1822B12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0695B6-0EAD-41D0-9DE4-209100B6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7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C9AEE-49BC-4C01-80D3-B6382AF1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4C903F-174C-4D44-AAA1-B8429E6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AC7F27-54BC-4A84-87E3-128A66B2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8C0A66-4759-411F-A6A7-19B0711A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73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47C9DD-F1B6-4146-B277-AF748792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9E6B70-38E1-4342-80FF-7DDE8CB1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69EF09-2C9D-4E10-A117-4CA325FF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2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64673-1EAB-4BF9-B73A-2977397E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C8299-9A19-48A7-91D9-127A4C62D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6CAB4A-07DA-4CE1-80A2-9B502A091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4BC9A-109B-4B7C-9829-456F32F6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734C9-9084-4DFC-8714-8F5A2B88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95506-6B75-4BB7-A474-E6377321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1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5989-FA8E-4B72-A425-57901CE7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2702F2-B125-402A-87E8-4AE2A1C32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8A51B-2826-4888-9B9D-3CD16C7DB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27C1A-F3B8-4B32-8D31-EFF39AB4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1CAD79-B269-4029-8BA6-9E6A3A4D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0E8A8-845D-46DE-AE0F-D7115151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F15076-A2F2-4CBE-A902-F904B3BE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723F6-E3D0-415A-9E14-D71F5F838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D5211-1B59-43B5-B36F-938C82203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9F7A-40CE-47EB-AAF5-AF22BEF4DB0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2BEB1-ADEB-4D1A-ADB4-0F72211DD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7014C-929B-458B-948C-5CAD793A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8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F170B-8D53-4B71-ACD1-16A5F811A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Dynamic </a:t>
            </a:r>
            <a:r>
              <a:rPr lang="en-US" altLang="ko-KR" dirty="0" err="1"/>
              <a:t>aabb</a:t>
            </a:r>
            <a:r>
              <a:rPr lang="en-US" altLang="ko-KR" dirty="0"/>
              <a:t> Readme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489D5-7C7A-40FB-B5A7-84726E36D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6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11030-6D1A-493A-98E4-A2F92A48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24AB7-C6A2-45F2-8B5E-A8CF1DFF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7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Dynamic aabb Readme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com2usholdings359</dc:creator>
  <cp:lastModifiedBy>com2usholdings359</cp:lastModifiedBy>
  <cp:revision>12</cp:revision>
  <dcterms:created xsi:type="dcterms:W3CDTF">2022-07-12T03:22:12Z</dcterms:created>
  <dcterms:modified xsi:type="dcterms:W3CDTF">2022-07-15T03:54:43Z</dcterms:modified>
</cp:coreProperties>
</file>