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2" r:id="rId7"/>
    <p:sldId id="261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EF20F-DD79-44B1-8833-508C7509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47F88A-F31A-4EAC-A9B8-0268D4B4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17350-B44B-4B74-ADCA-08E38572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84450-6BF6-465E-8196-C07A4BA2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AD8A0-87D1-485B-A01C-F2755C9F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1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5A76B-EA25-413F-9D54-8B9417BF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3EAA2-5532-4DAE-B51E-056F2115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A0EB2-1227-42FB-82AD-37299798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C7D4D-B00A-4171-9698-F93BD854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E8DD2-B77C-48CD-B25C-9857A703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4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B23170-B8C1-4583-9F2E-A9847DB84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16292-61E7-433D-90E6-00BC9F21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10487-4B80-4BAF-86E4-95B89DC5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B033C-FC28-42AF-9C44-CD4A37F7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DD055-AD23-441A-B6DE-677E018A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486F2-FA61-4F0E-B5B0-F10AFEE9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1A568-161F-483D-B31D-DC50E77C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ABB2C-F7D8-43FF-9CD7-5E6AA7A4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657A0-103A-48EA-AA05-C6D7EB1B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7EE94-01D8-434A-82BB-C1683659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502DC-15F2-4D2B-94FC-E00EC628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26D7B-F797-40C2-90E9-596F351B9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21261-1646-42ED-BB5F-62C4C826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ABF2D-7DDA-4F80-AF0F-275F78E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F4C49-BEC1-480F-B60A-ADC911B5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B5F93-C577-4B3C-A931-397453F5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959C-4759-4D18-A85D-89FDF43F5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20877-3B0D-47B9-A7AD-B1FF680F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E23C2-E0BE-4DC4-876B-16D1AA4F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76F7A-5F99-4933-A84F-58B4587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2FEE06-A93C-4FCD-B247-7EA7E0A3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9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B412B-9387-42AF-884E-C5144463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C94FD-980B-40F5-AA3B-6EAF612C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2AC88-4C8A-4002-B241-F23CD2936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43E322-425E-48C2-99F9-ECED4CEC5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37F69-2B89-4101-B505-F02ED45CA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44A5D-9A9D-4727-987A-5F97B6E3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ABED65-D94F-4B85-B8FD-A2B20B70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27F02-5A8D-4A68-9130-1B3405D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0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F79BB-D906-4662-8104-DE3E7DC0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47D623-C006-4C7C-83E2-18BA134F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BD86C-91CF-4C14-AD0D-5769E69C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49A64-FF65-4934-A973-263DF785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54EA12-5D82-455C-92DD-83C9DE38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6CA2DE-FE35-4B7E-87D3-DB795A68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21F4C-25B1-4AF1-AB19-7FD661B9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DA369-3D76-426F-98AF-98876979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6AC29-4E72-402A-976E-D2FF6AFA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B9500-0020-4F3E-8489-F8BF9E061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A1150-EA4F-479F-99AB-B1C0E60E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5D045-2E25-4687-AB0F-59C5E5D5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EAD8B-CDB9-4FB7-9CB5-227CD79B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5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116E-9E4F-4A1E-9DD7-B3C56FB3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BEF02-2FD8-4E70-B863-16D894009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74B7A-55C3-4C78-AD1E-40E37FA4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08AB7-9BD7-44F8-A059-DF65DE9C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172DB-D5AB-4061-9342-43FF2103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B269A-045E-41AC-BDFA-1FDE6EEA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05E775-74AB-418A-A3D6-36DEECA4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19DB6-A3FF-4A1F-836A-A0CDE2EE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72FDD-118D-4A45-AC63-6E5E8B025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7BFF-0E1A-48AE-A94B-4797BDB863D8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45349-AA6B-483C-8305-54E64101C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29404-D9EA-4D9C-A597-3CB286205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8787-9FE1-436D-AC7D-6BE169BB3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D3C25-D1D0-41DD-8C5B-7278F949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4E828-DD20-4FA4-97ED-61525C65D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4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8C5FB-5D51-4EED-B1C8-BF5EA3ED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전염병에 대한 </a:t>
            </a:r>
            <a:r>
              <a:rPr lang="ko-KR" altLang="en-US" dirty="0" err="1"/>
              <a:t>인게임</a:t>
            </a:r>
            <a:r>
              <a:rPr lang="ko-KR" altLang="en-US" dirty="0"/>
              <a:t>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B00E-B9E5-4E9B-97B6-0884A492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바이러스 연구소에서 백신을 훔치는 컨텐츠 추가</a:t>
            </a:r>
            <a:endParaRPr lang="en-US" altLang="ko-KR" dirty="0"/>
          </a:p>
          <a:p>
            <a:r>
              <a:rPr lang="ko-KR" altLang="en-US" dirty="0"/>
              <a:t>박쥐 캐릭터를 넣는게 가장 </a:t>
            </a:r>
            <a:r>
              <a:rPr lang="ko-KR" altLang="en-US" dirty="0" err="1"/>
              <a:t>좋을거같긴함</a:t>
            </a:r>
            <a:r>
              <a:rPr lang="ko-KR" altLang="en-US" dirty="0"/>
              <a:t> 이건 물어보고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경찰</a:t>
            </a:r>
            <a:r>
              <a:rPr lang="en-US" altLang="ko-KR" dirty="0"/>
              <a:t>, </a:t>
            </a:r>
            <a:r>
              <a:rPr lang="ko-KR" altLang="en-US" dirty="0"/>
              <a:t>메인 퀘스트를 진행하지 않는 </a:t>
            </a:r>
            <a:r>
              <a:rPr lang="en-US" altLang="ko-KR" dirty="0" err="1"/>
              <a:t>npc</a:t>
            </a:r>
            <a:r>
              <a:rPr lang="ko-KR" altLang="en-US" dirty="0"/>
              <a:t>들 중 감염된 </a:t>
            </a:r>
            <a:r>
              <a:rPr lang="en-US" altLang="ko-KR" dirty="0" err="1"/>
              <a:t>npc</a:t>
            </a:r>
            <a:r>
              <a:rPr lang="ko-KR" altLang="en-US" dirty="0"/>
              <a:t>를 만들고 그 주변에 일정시간 동안 있으면 바이러스에 걸리게 되며 걸린 경로를 창에 </a:t>
            </a:r>
            <a:r>
              <a:rPr lang="ko-KR" altLang="en-US" dirty="0" err="1"/>
              <a:t>띄워줌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백신은 바이러스 연구소에서 사야한다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바이러스에 </a:t>
            </a:r>
            <a:r>
              <a:rPr lang="ko-KR" altLang="en-US" dirty="0" err="1"/>
              <a:t>걸릴시</a:t>
            </a:r>
            <a:r>
              <a:rPr lang="ko-KR" altLang="en-US" dirty="0"/>
              <a:t> 초당 </a:t>
            </a:r>
            <a:r>
              <a:rPr lang="en-US" altLang="ko-KR" dirty="0"/>
              <a:t>hp -10 </a:t>
            </a:r>
            <a:r>
              <a:rPr lang="ko-KR" altLang="en-US" dirty="0"/>
              <a:t>등의 핸디를 부여하고 기본 </a:t>
            </a:r>
            <a:r>
              <a:rPr lang="ko-KR" altLang="en-US" dirty="0" err="1"/>
              <a:t>스텟을</a:t>
            </a:r>
            <a:r>
              <a:rPr lang="ko-KR" altLang="en-US" dirty="0"/>
              <a:t> 줄인다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플레이어는 방역을 위해 마스크를 제작하여</a:t>
            </a:r>
            <a:r>
              <a:rPr lang="en-US" altLang="ko-KR" dirty="0"/>
              <a:t>(</a:t>
            </a:r>
            <a:r>
              <a:rPr lang="ko-KR" altLang="en-US" dirty="0" err="1"/>
              <a:t>재료채집</a:t>
            </a:r>
            <a:r>
              <a:rPr lang="en-US" altLang="ko-KR" dirty="0"/>
              <a:t>) </a:t>
            </a:r>
            <a:r>
              <a:rPr lang="ko-KR" altLang="en-US" dirty="0"/>
              <a:t>착용할 수 있고 그러면 바이러스에 </a:t>
            </a:r>
            <a:r>
              <a:rPr lang="ko-KR" altLang="en-US" dirty="0" err="1"/>
              <a:t>안걸린다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71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B00E-B9E5-4E9B-97B6-0884A492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애니메이션 등의 방법으로 배경을 </a:t>
            </a:r>
            <a:r>
              <a:rPr lang="ko-KR" altLang="en-US" dirty="0" err="1"/>
              <a:t>깔아줌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주인공이 시위대가 되어 유토피아로 </a:t>
            </a:r>
            <a:r>
              <a:rPr lang="ko-KR" altLang="en-US" dirty="0" err="1"/>
              <a:t>들어가려함</a:t>
            </a:r>
            <a:endParaRPr lang="en-US" altLang="ko-KR" dirty="0"/>
          </a:p>
          <a:p>
            <a:r>
              <a:rPr lang="en-US" altLang="ko-KR" sz="2000" dirty="0">
                <a:solidFill>
                  <a:srgbClr val="0070C0"/>
                </a:solidFill>
              </a:rPr>
              <a:t>2-1 </a:t>
            </a:r>
            <a:r>
              <a:rPr lang="ko-KR" altLang="en-US" sz="2000" dirty="0">
                <a:solidFill>
                  <a:srgbClr val="0070C0"/>
                </a:solidFill>
              </a:rPr>
              <a:t>마을에 사는 시위대 간부를 찾을 것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술집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2-2 </a:t>
            </a:r>
            <a:r>
              <a:rPr lang="ko-KR" altLang="en-US" sz="2000" dirty="0">
                <a:solidFill>
                  <a:srgbClr val="0070C0"/>
                </a:solidFill>
              </a:rPr>
              <a:t>찾으면 시위대 간부가 일정 몬스터를 제거하고 </a:t>
            </a:r>
            <a:r>
              <a:rPr lang="ko-KR" altLang="en-US" sz="2000" dirty="0" err="1">
                <a:solidFill>
                  <a:srgbClr val="0070C0"/>
                </a:solidFill>
              </a:rPr>
              <a:t>오라고함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**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옆에 있던 술주정뱅이가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못잡아온다고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겐세이놓음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 간부는 술주정뱅이를 욕함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술주정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뱅이는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 과거에 잘나가던 배우였음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2-3 </a:t>
            </a:r>
            <a:r>
              <a:rPr lang="ko-KR" altLang="en-US" sz="2000" dirty="0">
                <a:solidFill>
                  <a:srgbClr val="FF0000"/>
                </a:solidFill>
              </a:rPr>
              <a:t>몬스터를 제거하면 시위대가 되는데 피아식별을 위해 검정색 옷과 우산을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예시로든것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만들 재료를 </a:t>
            </a:r>
            <a:r>
              <a:rPr lang="ko-KR" altLang="en-US" sz="2000" dirty="0" err="1">
                <a:solidFill>
                  <a:srgbClr val="FF0000"/>
                </a:solidFill>
              </a:rPr>
              <a:t>채집해오라고함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완전히 시위대가 되고 지령을 전달</a:t>
            </a:r>
            <a:r>
              <a:rPr lang="en-US" altLang="ko-KR" dirty="0"/>
              <a:t>, </a:t>
            </a:r>
            <a:r>
              <a:rPr lang="ko-KR" altLang="en-US" dirty="0"/>
              <a:t>물품 </a:t>
            </a:r>
            <a:r>
              <a:rPr lang="ko-KR" altLang="en-US" dirty="0" err="1"/>
              <a:t>배달등의</a:t>
            </a:r>
            <a:r>
              <a:rPr lang="ko-KR" altLang="en-US" dirty="0"/>
              <a:t> </a:t>
            </a:r>
            <a:r>
              <a:rPr lang="ko-KR" altLang="en-US" dirty="0" err="1"/>
              <a:t>저렙때</a:t>
            </a:r>
            <a:r>
              <a:rPr lang="ko-KR" altLang="en-US" dirty="0"/>
              <a:t> 할 수 있는 간단한 퀘스트 진행</a:t>
            </a:r>
            <a:endParaRPr lang="en-US" altLang="ko-KR" dirty="0"/>
          </a:p>
          <a:p>
            <a:r>
              <a:rPr lang="en-US" altLang="ko-KR" sz="2000" dirty="0">
                <a:solidFill>
                  <a:srgbClr val="0070C0"/>
                </a:solidFill>
              </a:rPr>
              <a:t>3-1(</a:t>
            </a:r>
            <a:r>
              <a:rPr lang="ko-KR" altLang="en-US" sz="2000" dirty="0" err="1">
                <a:solidFill>
                  <a:srgbClr val="0070C0"/>
                </a:solidFill>
              </a:rPr>
              <a:t>예시일뿐</a:t>
            </a:r>
            <a:r>
              <a:rPr lang="en-US" altLang="ko-KR" sz="2000" dirty="0">
                <a:solidFill>
                  <a:srgbClr val="0070C0"/>
                </a:solidFill>
              </a:rPr>
              <a:t>) </a:t>
            </a:r>
            <a:r>
              <a:rPr lang="ko-KR" altLang="en-US" sz="2000" dirty="0">
                <a:solidFill>
                  <a:srgbClr val="0070C0"/>
                </a:solidFill>
              </a:rPr>
              <a:t>바이러스연구소 </a:t>
            </a:r>
            <a:r>
              <a:rPr lang="en-US" altLang="ko-KR" sz="2000" dirty="0" err="1">
                <a:solidFill>
                  <a:srgbClr val="0070C0"/>
                </a:solidFill>
              </a:rPr>
              <a:t>cctv</a:t>
            </a:r>
            <a:r>
              <a:rPr lang="ko-KR" altLang="en-US" sz="2000" dirty="0">
                <a:solidFill>
                  <a:srgbClr val="0070C0"/>
                </a:solidFill>
              </a:rPr>
              <a:t>를 고장내기위한 바이러스를 전기기사에게 준다</a:t>
            </a:r>
            <a:r>
              <a:rPr lang="en-US" altLang="ko-KR" sz="20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3-2 </a:t>
            </a:r>
            <a:r>
              <a:rPr lang="ko-KR" altLang="en-US" sz="2000" dirty="0">
                <a:solidFill>
                  <a:srgbClr val="0070C0"/>
                </a:solidFill>
              </a:rPr>
              <a:t>바이러스연구소 </a:t>
            </a:r>
            <a:r>
              <a:rPr lang="en-US" altLang="ko-KR" sz="2000" dirty="0" err="1">
                <a:solidFill>
                  <a:srgbClr val="0070C0"/>
                </a:solidFill>
              </a:rPr>
              <a:t>cctv</a:t>
            </a:r>
            <a:r>
              <a:rPr lang="ko-KR" altLang="en-US" sz="2000" dirty="0">
                <a:solidFill>
                  <a:srgbClr val="0070C0"/>
                </a:solidFill>
              </a:rPr>
              <a:t>가 </a:t>
            </a:r>
            <a:r>
              <a:rPr lang="ko-KR" altLang="en-US" sz="2000" dirty="0" err="1">
                <a:solidFill>
                  <a:srgbClr val="0070C0"/>
                </a:solidFill>
              </a:rPr>
              <a:t>고쳐지기</a:t>
            </a:r>
            <a:r>
              <a:rPr lang="ko-KR" altLang="en-US" sz="2000" dirty="0">
                <a:solidFill>
                  <a:srgbClr val="0070C0"/>
                </a:solidFill>
              </a:rPr>
              <a:t> 전까지 바이러스연구소의 적을 물리치고 백신을 훔친다</a:t>
            </a:r>
            <a:r>
              <a:rPr lang="en-US" altLang="ko-KR" sz="2000" dirty="0">
                <a:solidFill>
                  <a:srgbClr val="0070C0"/>
                </a:solidFill>
              </a:rPr>
              <a:t>.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631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B00E-B9E5-4E9B-97B6-0884A492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훔친 식량을 혹서지역에 숨어있는 시위대 기지에 전달해준다</a:t>
            </a:r>
            <a:r>
              <a:rPr lang="en-US" altLang="ko-KR" dirty="0"/>
              <a:t>.</a:t>
            </a:r>
          </a:p>
          <a:p>
            <a:r>
              <a:rPr lang="en-US" altLang="ko-KR" sz="2000" dirty="0"/>
              <a:t>4-0 </a:t>
            </a:r>
            <a:r>
              <a:rPr lang="ko-KR" altLang="en-US" sz="2000" dirty="0"/>
              <a:t>가는 길에 하는 행동들은 자유</a:t>
            </a:r>
            <a:r>
              <a:rPr lang="en-US" altLang="ko-KR" sz="2000" dirty="0"/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채집요소</a:t>
            </a:r>
            <a:r>
              <a:rPr lang="ko-KR" altLang="en-US" sz="2000" dirty="0"/>
              <a:t>와 적은 배치해준다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마을에 다시 복귀해 혹서지부와 연락이 되지 않는다고 하고 이유를 알아오라는 미션을 줌 </a:t>
            </a:r>
            <a:endParaRPr lang="en-US" altLang="ko-KR" dirty="0"/>
          </a:p>
          <a:p>
            <a:r>
              <a:rPr lang="en-US" altLang="ko-KR" sz="2000" dirty="0">
                <a:solidFill>
                  <a:schemeClr val="accent2"/>
                </a:solidFill>
              </a:rPr>
              <a:t>5-1 </a:t>
            </a:r>
            <a:r>
              <a:rPr lang="ko-KR" altLang="en-US" sz="2000" dirty="0">
                <a:solidFill>
                  <a:schemeClr val="accent2"/>
                </a:solidFill>
              </a:rPr>
              <a:t>뒤에 있던 술주정뱅이가 힌트를 줌 간부는 또 한번 욕함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r>
              <a:rPr lang="en-US" altLang="ko-KR" sz="2000" dirty="0">
                <a:solidFill>
                  <a:schemeClr val="accent2"/>
                </a:solidFill>
              </a:rPr>
              <a:t>5-2 </a:t>
            </a:r>
            <a:r>
              <a:rPr lang="ko-KR" altLang="en-US" sz="2000" dirty="0">
                <a:solidFill>
                  <a:schemeClr val="accent2"/>
                </a:solidFill>
              </a:rPr>
              <a:t>술주정뱅이의 말을 </a:t>
            </a:r>
            <a:r>
              <a:rPr lang="ko-KR" altLang="en-US" sz="2000" dirty="0" err="1">
                <a:solidFill>
                  <a:schemeClr val="accent2"/>
                </a:solidFill>
              </a:rPr>
              <a:t>들을지</a:t>
            </a:r>
            <a:r>
              <a:rPr lang="ko-KR" altLang="en-US" sz="2000" dirty="0">
                <a:solidFill>
                  <a:schemeClr val="accent2"/>
                </a:solidFill>
              </a:rPr>
              <a:t> 간부의 말을 </a:t>
            </a:r>
            <a:r>
              <a:rPr lang="ko-KR" altLang="en-US" sz="2000" dirty="0" err="1">
                <a:solidFill>
                  <a:schemeClr val="accent2"/>
                </a:solidFill>
              </a:rPr>
              <a:t>들을지</a:t>
            </a:r>
            <a:r>
              <a:rPr lang="ko-KR" altLang="en-US" sz="2000" dirty="0">
                <a:solidFill>
                  <a:schemeClr val="accent2"/>
                </a:solidFill>
              </a:rPr>
              <a:t> 유저가 </a:t>
            </a:r>
            <a:r>
              <a:rPr lang="ko-KR" altLang="en-US" sz="2000" dirty="0" err="1">
                <a:solidFill>
                  <a:schemeClr val="accent2"/>
                </a:solidFill>
              </a:rPr>
              <a:t>선택하도록함</a:t>
            </a:r>
            <a:r>
              <a:rPr lang="ko-KR" altLang="en-US" sz="2000" dirty="0">
                <a:solidFill>
                  <a:schemeClr val="accent2"/>
                </a:solidFill>
              </a:rPr>
              <a:t> 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r>
              <a:rPr lang="en-US" altLang="ko-KR" sz="2000" dirty="0">
                <a:solidFill>
                  <a:srgbClr val="0070C0"/>
                </a:solidFill>
              </a:rPr>
              <a:t>5-3-1 </a:t>
            </a:r>
            <a:r>
              <a:rPr lang="ko-KR" altLang="en-US" sz="2000" dirty="0">
                <a:solidFill>
                  <a:srgbClr val="0070C0"/>
                </a:solidFill>
              </a:rPr>
              <a:t>간부의 말을 들었다면 혹서 기지까지 찾아간 후에 송신탑점검을 간 뒤 혹서지부로 복귀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>
                <a:solidFill>
                  <a:srgbClr val="0070C0"/>
                </a:solidFill>
              </a:rPr>
              <a:t>5-3-2 </a:t>
            </a:r>
            <a:r>
              <a:rPr lang="ko-KR" altLang="en-US" sz="2000" dirty="0">
                <a:solidFill>
                  <a:srgbClr val="0070C0"/>
                </a:solidFill>
              </a:rPr>
              <a:t>술주정뱅이의 말을 들었다면 혹서 기지까지 가지않고 바로 송신탑의 문제를 </a:t>
            </a:r>
            <a:r>
              <a:rPr lang="ko-KR" altLang="en-US" sz="2000" dirty="0" err="1">
                <a:solidFill>
                  <a:srgbClr val="0070C0"/>
                </a:solidFill>
              </a:rPr>
              <a:t>해결후</a:t>
            </a:r>
            <a:r>
              <a:rPr lang="ko-KR" altLang="en-US" sz="2000" dirty="0">
                <a:solidFill>
                  <a:srgbClr val="0070C0"/>
                </a:solidFill>
              </a:rPr>
              <a:t> 혹서 기지로 복귀</a:t>
            </a:r>
            <a:endParaRPr lang="en-US" altLang="ko-KR" sz="2000" dirty="0">
              <a:solidFill>
                <a:srgbClr val="0070C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860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B00E-B9E5-4E9B-97B6-0884A492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혹서기지에 도착했는데 </a:t>
            </a:r>
            <a:r>
              <a:rPr lang="ko-KR" altLang="en-US" dirty="0" err="1"/>
              <a:t>겐세이</a:t>
            </a:r>
            <a:r>
              <a:rPr lang="ko-KR" altLang="en-US" dirty="0"/>
              <a:t> 장인인 술주정뱅이가 있음</a:t>
            </a:r>
            <a:endParaRPr lang="en-US" altLang="ko-KR" dirty="0"/>
          </a:p>
          <a:p>
            <a:r>
              <a:rPr lang="en-US" altLang="ko-KR" sz="2000" dirty="0">
                <a:solidFill>
                  <a:srgbClr val="0070C0"/>
                </a:solidFill>
              </a:rPr>
              <a:t>6-1 </a:t>
            </a:r>
            <a:r>
              <a:rPr lang="ko-KR" altLang="en-US" sz="2000" dirty="0" err="1">
                <a:solidFill>
                  <a:srgbClr val="0070C0"/>
                </a:solidFill>
              </a:rPr>
              <a:t>알고보니</a:t>
            </a:r>
            <a:r>
              <a:rPr lang="ko-KR" altLang="en-US" sz="2000" dirty="0">
                <a:solidFill>
                  <a:srgbClr val="0070C0"/>
                </a:solidFill>
              </a:rPr>
              <a:t> 시위대 대장임 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>
                <a:solidFill>
                  <a:srgbClr val="0070C0"/>
                </a:solidFill>
              </a:rPr>
              <a:t>6-2 </a:t>
            </a:r>
            <a:r>
              <a:rPr lang="ko-KR" altLang="en-US" sz="2000" dirty="0">
                <a:solidFill>
                  <a:srgbClr val="0070C0"/>
                </a:solidFill>
              </a:rPr>
              <a:t>시위대 대장과 함께 마을로 복귀함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>
                <a:solidFill>
                  <a:srgbClr val="0070C0"/>
                </a:solidFill>
              </a:rPr>
              <a:t>6-3 </a:t>
            </a:r>
            <a:r>
              <a:rPr lang="ko-KR" altLang="en-US" sz="2000" dirty="0">
                <a:solidFill>
                  <a:srgbClr val="0070C0"/>
                </a:solidFill>
              </a:rPr>
              <a:t>시위대 대장의 거처에서 방송국을 점령해야 한다는 미션을 받고 방송국의 적들을 잡고 퀘스트를 진행하면 디스토피아 전역에 </a:t>
            </a:r>
            <a:r>
              <a:rPr lang="ko-KR" altLang="en-US" sz="2000" dirty="0" err="1">
                <a:solidFill>
                  <a:srgbClr val="0070C0"/>
                </a:solidFill>
              </a:rPr>
              <a:t>방송을함</a:t>
            </a:r>
            <a:r>
              <a:rPr lang="ko-KR" altLang="en-US" sz="2000" dirty="0">
                <a:solidFill>
                  <a:srgbClr val="0070C0"/>
                </a:solidFill>
              </a:rPr>
              <a:t> 뭐 </a:t>
            </a:r>
            <a:r>
              <a:rPr lang="ko-KR" altLang="en-US" sz="2000" dirty="0" err="1">
                <a:solidFill>
                  <a:srgbClr val="0070C0"/>
                </a:solidFill>
              </a:rPr>
              <a:t>시위를해야한다</a:t>
            </a:r>
            <a:r>
              <a:rPr lang="ko-KR" altLang="en-US" sz="2000" dirty="0">
                <a:solidFill>
                  <a:srgbClr val="0070C0"/>
                </a:solidFill>
              </a:rPr>
              <a:t> 뭐 </a:t>
            </a:r>
            <a:r>
              <a:rPr lang="ko-KR" altLang="en-US" sz="2000" dirty="0" err="1">
                <a:solidFill>
                  <a:srgbClr val="0070C0"/>
                </a:solidFill>
              </a:rPr>
              <a:t>이런거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영화 브이 포 </a:t>
            </a:r>
            <a:r>
              <a:rPr lang="ko-KR" altLang="en-US" sz="2000" dirty="0" err="1">
                <a:solidFill>
                  <a:srgbClr val="0070C0"/>
                </a:solidFill>
              </a:rPr>
              <a:t>벤데타의</a:t>
            </a:r>
            <a:r>
              <a:rPr lang="ko-KR" altLang="en-US" sz="2000" dirty="0">
                <a:solidFill>
                  <a:srgbClr val="0070C0"/>
                </a:solidFill>
              </a:rPr>
              <a:t> 장면을 </a:t>
            </a:r>
            <a:r>
              <a:rPr lang="ko-KR" altLang="en-US" sz="2000" dirty="0" err="1">
                <a:solidFill>
                  <a:srgbClr val="0070C0"/>
                </a:solidFill>
              </a:rPr>
              <a:t>오마주할</a:t>
            </a:r>
            <a:r>
              <a:rPr lang="ko-KR" altLang="en-US" sz="2000" dirty="0">
                <a:solidFill>
                  <a:srgbClr val="0070C0"/>
                </a:solidFill>
              </a:rPr>
              <a:t> 수 있으면 </a:t>
            </a:r>
            <a:r>
              <a:rPr lang="ko-KR" altLang="en-US" sz="2000" dirty="0" err="1">
                <a:solidFill>
                  <a:srgbClr val="0070C0"/>
                </a:solidFill>
              </a:rPr>
              <a:t>좋을듯</a:t>
            </a:r>
            <a:endParaRPr lang="en-US" altLang="ko-KR" sz="2000" dirty="0">
              <a:solidFill>
                <a:srgbClr val="0070C0"/>
              </a:solidFill>
            </a:endParaRPr>
          </a:p>
          <a:p>
            <a:endParaRPr lang="en-US" altLang="ko-KR" sz="2000" dirty="0"/>
          </a:p>
          <a:p>
            <a:r>
              <a:rPr lang="en-US" altLang="ko-KR" dirty="0"/>
              <a:t>7. </a:t>
            </a:r>
            <a:r>
              <a:rPr lang="ko-KR" altLang="en-US" dirty="0"/>
              <a:t>본격적으로 경찰서를 </a:t>
            </a:r>
            <a:r>
              <a:rPr lang="ko-KR" altLang="en-US" dirty="0" err="1"/>
              <a:t>치려고함</a:t>
            </a:r>
            <a:r>
              <a:rPr lang="ko-KR" altLang="en-US" dirty="0"/>
              <a:t> 여기가 </a:t>
            </a:r>
            <a:r>
              <a:rPr lang="ko-KR" altLang="en-US" dirty="0" err="1"/>
              <a:t>파티던전이면</a:t>
            </a:r>
            <a:r>
              <a:rPr lang="ko-KR" altLang="en-US" dirty="0"/>
              <a:t> </a:t>
            </a:r>
            <a:r>
              <a:rPr lang="ko-KR" altLang="en-US" dirty="0" err="1"/>
              <a:t>좋을듯</a:t>
            </a:r>
            <a:r>
              <a:rPr lang="ko-KR" altLang="en-US" dirty="0"/>
              <a:t> 보스의 </a:t>
            </a:r>
            <a:r>
              <a:rPr lang="ko-KR" altLang="en-US" dirty="0" err="1"/>
              <a:t>스텟은</a:t>
            </a:r>
            <a:r>
              <a:rPr lang="ko-KR" altLang="en-US" dirty="0"/>
              <a:t> 혼자서 클리어하기 힘든 수준이지만 혼자서도 참여가 가능하며 보스 몬스터는 시진핑 캐릭터를 찾아서 하면 </a:t>
            </a:r>
            <a:r>
              <a:rPr lang="ko-KR" altLang="en-US" dirty="0" err="1"/>
              <a:t>좋을듯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39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B00E-B9E5-4E9B-97B6-0884A492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>
            <a:normAutofit/>
          </a:bodyPr>
          <a:lstStyle/>
          <a:p>
            <a:r>
              <a:rPr lang="ko-KR" altLang="en-US" dirty="0"/>
              <a:t>스토리 진행 중 홍콩시위에 대한 배경이 깔린 부분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처음에 주인공의 가족이 시위를 했는데 유토피아로 </a:t>
            </a:r>
            <a:r>
              <a:rPr lang="ko-KR" altLang="en-US" dirty="0" err="1"/>
              <a:t>잡혀감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시위대에 들어가기 위한 복장 </a:t>
            </a:r>
            <a:r>
              <a:rPr lang="en-US" altLang="ko-KR" dirty="0"/>
              <a:t>-&gt; </a:t>
            </a:r>
            <a:r>
              <a:rPr lang="ko-KR" altLang="en-US" dirty="0" err="1"/>
              <a:t>검정옷</a:t>
            </a:r>
            <a:r>
              <a:rPr lang="en-US" altLang="ko-KR" dirty="0"/>
              <a:t>, </a:t>
            </a:r>
            <a:r>
              <a:rPr lang="ko-KR" altLang="en-US" dirty="0" err="1"/>
              <a:t>노란우산</a:t>
            </a:r>
            <a:r>
              <a:rPr lang="en-US" altLang="ko-KR" dirty="0"/>
              <a:t>, </a:t>
            </a:r>
            <a:r>
              <a:rPr lang="ko-KR" altLang="en-US" dirty="0"/>
              <a:t>안대는 홍콩 시위의 상징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경찰의 공격이 최루탄</a:t>
            </a:r>
            <a:r>
              <a:rPr lang="en-US" altLang="ko-KR" dirty="0"/>
              <a:t>, </a:t>
            </a:r>
            <a:r>
              <a:rPr lang="ko-KR" altLang="en-US" dirty="0"/>
              <a:t>실탄 등 실제로 사용된 무기로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보스가 시진핑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주정뱅이가 시위대 대장이자 몰락한 중국 배우</a:t>
            </a:r>
            <a:r>
              <a:rPr lang="en-US" altLang="ko-KR" dirty="0"/>
              <a:t>(ex </a:t>
            </a:r>
            <a:r>
              <a:rPr lang="ko-KR" altLang="en-US" dirty="0" err="1"/>
              <a:t>주윤발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470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D3C25-D1D0-41DD-8C5B-7278F949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4E828-DD20-4FA4-97ED-61525C65D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8C5FB-5D51-4EED-B1C8-BF5EA3ED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40" y="365125"/>
            <a:ext cx="5777459" cy="584181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정상 </a:t>
            </a:r>
            <a:r>
              <a:rPr lang="en-US" altLang="ko-KR" sz="3000" dirty="0"/>
              <a:t>: </a:t>
            </a:r>
            <a:r>
              <a:rPr lang="ko-KR" altLang="en-US" sz="3000" dirty="0"/>
              <a:t>마을 같은 느낌으로 퀘스트를 받고 </a:t>
            </a:r>
            <a:r>
              <a:rPr lang="en-US" altLang="ko-KR" sz="3000" dirty="0" err="1"/>
              <a:t>npc</a:t>
            </a:r>
            <a:r>
              <a:rPr lang="ko-KR" altLang="en-US" sz="3000" dirty="0"/>
              <a:t>와의 대화 위주로 흘러가는 공간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ko-KR" altLang="en-US" sz="3000" dirty="0"/>
              <a:t>혹서 </a:t>
            </a:r>
            <a:r>
              <a:rPr lang="en-US" altLang="ko-KR" sz="3000" dirty="0"/>
              <a:t>, </a:t>
            </a:r>
            <a:r>
              <a:rPr lang="ko-KR" altLang="en-US" sz="3000" dirty="0"/>
              <a:t>혹한 </a:t>
            </a:r>
            <a:r>
              <a:rPr lang="en-US" altLang="ko-KR" sz="3000" dirty="0"/>
              <a:t>: </a:t>
            </a:r>
            <a:r>
              <a:rPr lang="ko-KR" altLang="en-US" sz="3000" dirty="0"/>
              <a:t>정상 구역에서 받은 퀘스트를 수행하는 장소로써 </a:t>
            </a:r>
            <a:br>
              <a:rPr lang="en-US" altLang="ko-KR" sz="3000" dirty="0"/>
            </a:br>
            <a:r>
              <a:rPr lang="en-US" altLang="ko-KR" sz="3000" dirty="0" err="1"/>
              <a:t>npc</a:t>
            </a:r>
            <a:r>
              <a:rPr lang="ko-KR" altLang="en-US" sz="3000" dirty="0"/>
              <a:t>와 상점등을 적절히 배치하고 몬스터와 채집요소 위주의 배치 이곳에 시위대의 </a:t>
            </a:r>
            <a:r>
              <a:rPr lang="ko-KR" altLang="en-US" sz="3000" dirty="0" err="1"/>
              <a:t>기지같은게</a:t>
            </a:r>
            <a:r>
              <a:rPr lang="ko-KR" altLang="en-US" sz="3000" dirty="0"/>
              <a:t> 있어서 경찰이 돌아다닌다는 컨셉을 잡으면 </a:t>
            </a:r>
            <a:r>
              <a:rPr lang="ko-KR" altLang="en-US" sz="3000" dirty="0" err="1"/>
              <a:t>좋을듯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3A47DB-5EF0-4123-9CA0-6174A766F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2" y="614597"/>
            <a:ext cx="5300635" cy="5592346"/>
          </a:xfrm>
        </p:spPr>
      </p:pic>
    </p:spTree>
    <p:extLst>
      <p:ext uri="{BB962C8B-B14F-4D97-AF65-F5344CB8AC3E}">
        <p14:creationId xmlns:p14="http://schemas.microsoft.com/office/powerpoint/2010/main" val="5166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B00E-B9E5-4E9B-97B6-0884A492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6222" y="1094282"/>
            <a:ext cx="5597577" cy="50826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방송국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메인 퀘스트를 진행하는 장소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경찰서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디스토피아와</a:t>
            </a:r>
            <a:r>
              <a:rPr lang="ko-KR" altLang="en-US" dirty="0"/>
              <a:t> 유토피아를 연결하는 문이 있는 경찰서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sz="2800" dirty="0">
                <a:solidFill>
                  <a:srgbClr val="0070C0"/>
                </a:solidFill>
              </a:rPr>
              <a:t>바이러스연구소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백신이 있는 바이러스 연구소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318E1-7299-43B6-9C8B-0FF4EDD1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430"/>
            <a:ext cx="5802422" cy="558876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8B456DA-1950-4516-9593-33D606634F4A}"/>
              </a:ext>
            </a:extLst>
          </p:cNvPr>
          <p:cNvSpPr/>
          <p:nvPr/>
        </p:nvSpPr>
        <p:spPr>
          <a:xfrm>
            <a:off x="2627100" y="3281082"/>
            <a:ext cx="502023" cy="502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DBA16D-6926-40C7-83D9-3063DAC29D42}"/>
              </a:ext>
            </a:extLst>
          </p:cNvPr>
          <p:cNvSpPr/>
          <p:nvPr/>
        </p:nvSpPr>
        <p:spPr>
          <a:xfrm>
            <a:off x="4715877" y="3281082"/>
            <a:ext cx="502023" cy="502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2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D70B2-D5D3-4EE2-8D69-1894122DCC56}"/>
              </a:ext>
            </a:extLst>
          </p:cNvPr>
          <p:cNvSpPr/>
          <p:nvPr/>
        </p:nvSpPr>
        <p:spPr>
          <a:xfrm>
            <a:off x="4563035" y="4778188"/>
            <a:ext cx="770965" cy="726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8BAF1D-41E9-4CF2-9800-1847C55A382D}"/>
              </a:ext>
            </a:extLst>
          </p:cNvPr>
          <p:cNvSpPr/>
          <p:nvPr/>
        </p:nvSpPr>
        <p:spPr>
          <a:xfrm>
            <a:off x="4715877" y="4890246"/>
            <a:ext cx="502023" cy="502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</a:rPr>
              <a:t>3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2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8C5FB-5D51-4EED-B1C8-BF5EA3ED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몬스터는 </a:t>
            </a:r>
            <a:r>
              <a:rPr lang="en-US" altLang="ko-KR" dirty="0"/>
              <a:t>5</a:t>
            </a:r>
            <a:r>
              <a:rPr lang="ko-KR" altLang="en-US" dirty="0"/>
              <a:t>가지로 나뉨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B00E-B9E5-4E9B-97B6-0884A492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en-US" altLang="ko-KR" dirty="0"/>
              <a:t>1, 2 -&gt; </a:t>
            </a:r>
            <a:r>
              <a:rPr lang="ko-KR" altLang="en-US" dirty="0"/>
              <a:t>같은 리소스를 사용하고 </a:t>
            </a:r>
            <a:r>
              <a:rPr lang="ko-KR" altLang="en-US" dirty="0" err="1"/>
              <a:t>스텟만</a:t>
            </a:r>
            <a:r>
              <a:rPr lang="ko-KR" altLang="en-US" dirty="0"/>
              <a:t> 다름</a:t>
            </a:r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3, 4 -&gt; </a:t>
            </a:r>
            <a:r>
              <a:rPr lang="ko-KR" altLang="en-US" dirty="0"/>
              <a:t>같은 리소스를 사용하고 </a:t>
            </a:r>
            <a:r>
              <a:rPr lang="ko-KR" altLang="en-US" dirty="0" err="1"/>
              <a:t>스텟만</a:t>
            </a:r>
            <a:r>
              <a:rPr lang="ko-KR" altLang="en-US" dirty="0"/>
              <a:t> 다름</a:t>
            </a:r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5 -&gt; </a:t>
            </a:r>
            <a:r>
              <a:rPr lang="ko-KR" altLang="en-US" dirty="0"/>
              <a:t>최종 보스 </a:t>
            </a:r>
            <a:r>
              <a:rPr lang="ko-KR" altLang="en-US" dirty="0" err="1"/>
              <a:t>스텟</a:t>
            </a:r>
            <a:r>
              <a:rPr lang="ko-KR" altLang="en-US" dirty="0"/>
              <a:t> 개사기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12</a:t>
            </a:r>
            <a:r>
              <a:rPr lang="ko-KR" altLang="en-US" dirty="0"/>
              <a:t>그리고 </a:t>
            </a:r>
            <a:r>
              <a:rPr lang="en-US" altLang="ko-KR" dirty="0"/>
              <a:t>34</a:t>
            </a:r>
            <a:r>
              <a:rPr lang="ko-KR" altLang="en-US" dirty="0"/>
              <a:t>를 나누는 방식에 있어서 </a:t>
            </a:r>
            <a:r>
              <a:rPr lang="ko-KR" altLang="en-US" dirty="0" err="1"/>
              <a:t>스텟</a:t>
            </a:r>
            <a:r>
              <a:rPr lang="ko-KR" altLang="en-US" dirty="0"/>
              <a:t> </a:t>
            </a:r>
            <a:r>
              <a:rPr lang="ko-KR" altLang="en-US" dirty="0" err="1"/>
              <a:t>뿐아니라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어그로 몬스터 </a:t>
            </a:r>
            <a:r>
              <a:rPr lang="en-US" altLang="ko-KR" dirty="0"/>
              <a:t>vs </a:t>
            </a:r>
            <a:r>
              <a:rPr lang="ko-KR" altLang="en-US" dirty="0"/>
              <a:t>피스 몬스터 방식으로도 나눠서 </a:t>
            </a:r>
            <a:r>
              <a:rPr lang="ko-KR" altLang="en-US" dirty="0" err="1"/>
              <a:t>다른느낌을</a:t>
            </a:r>
            <a:r>
              <a:rPr lang="ko-KR" altLang="en-US" dirty="0"/>
              <a:t> 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436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509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스토리</vt:lpstr>
      <vt:lpstr>PowerPoint 프레젠테이션</vt:lpstr>
      <vt:lpstr>PowerPoint 프레젠테이션</vt:lpstr>
      <vt:lpstr>PowerPoint 프레젠테이션</vt:lpstr>
      <vt:lpstr>PowerPoint 프레젠테이션</vt:lpstr>
      <vt:lpstr>맵</vt:lpstr>
      <vt:lpstr>정상 : 마을 같은 느낌으로 퀘스트를 받고 npc와의 대화 위주로 흘러가는 공간  혹서 , 혹한 : 정상 구역에서 받은 퀘스트를 수행하는 장소로써  npc와 상점등을 적절히 배치하고 몬스터와 채집요소 위주의 배치 이곳에 시위대의 기지같은게 있어서 경찰이 돌아다닌다는 컨셉을 잡으면 좋을듯</vt:lpstr>
      <vt:lpstr>PowerPoint 프레젠테이션</vt:lpstr>
      <vt:lpstr>몬스터는 5가지로 나뉨</vt:lpstr>
      <vt:lpstr>전염병에 대한 인게임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emtm95</dc:creator>
  <cp:lastModifiedBy>emtm95</cp:lastModifiedBy>
  <cp:revision>28</cp:revision>
  <dcterms:created xsi:type="dcterms:W3CDTF">2020-12-30T04:08:49Z</dcterms:created>
  <dcterms:modified xsi:type="dcterms:W3CDTF">2021-01-04T07:52:00Z</dcterms:modified>
</cp:coreProperties>
</file>