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30400-3420-4FFE-90E7-05BF804B2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93BBBC-3437-4F3A-91A3-3478439F2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A538B-62DB-42BE-AA09-04B7B05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A561A-CC8C-48DF-AB00-DF1F511A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C79A9-C4A8-4541-B0E1-DE415578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93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7633A-8130-4D36-B231-D054FDA9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B25AA6-9000-454A-9A26-3BACBA4B5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85D5C-D867-40A6-902C-6B4CD1C6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C9B2A-AB81-4F26-B6C8-14A48E88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7C1D2-7052-4739-A66F-0F3ACC83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7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54B2F6-112B-4966-A0E6-F511896B2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1F5C87-9039-4478-BB9B-933D2F04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35028-C3EE-460C-A91E-163B7B45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8725F-5C2A-438D-8BD6-1C503D7C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4E2BC-765D-4749-8B40-9D3EB6C6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1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633C6-2309-4C44-8695-4B4AFB6C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BDA19-1206-4371-93A1-59F9C5A2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B6496-8891-4BD9-A61B-0080CACB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783EA-ECAF-466C-977F-0DAB3A62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ACBC9-2F13-4A3D-B1F3-4C25369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8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ADBCC-8A96-4AC3-A5AF-D6EBD056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44239-13B1-4505-9ACB-35F0CFE4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031D7-9D87-4EE4-86AC-32EB9C6C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A4509-D698-401A-A465-458F0F6B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E70F4-FE2C-43E8-B102-A881F679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6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97720-5DAC-4EBB-82F8-E30FDE6D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83226-AB1B-4561-B446-86FCBC2DD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038BA-A151-4641-A706-08A3F36C0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AAE610-C36E-4BAB-B2DE-E34712D2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0C774-CA5E-4A35-ACE2-CE4834B5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9CCDAB-4449-4761-B92D-DADEAB9C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4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CB75D-C13F-47C9-93E6-EDFCEF7F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2DFC8-27D4-4525-9D15-67B18F0FE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AAD336-3E28-4D79-ACB2-ECA0265A6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08493C-5518-4ACA-B8B9-7CF7E6984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CCC508-DCE8-4F74-BA80-FFC3E766B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8C2F75-2B16-489A-AB58-6A29C15D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FA0048-D9A1-4B38-8306-6CA1419A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4A569-ADC4-46FF-80B9-B850730C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4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2E280-CDD9-4107-9E17-2B383E4A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E2AEB9-CE4E-46A1-B286-64A38C83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F53F9-EF19-4A42-8E70-5A44AE93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829D0-EA7E-49FD-81DC-D8ED1C84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3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EF75E-D4BC-44E1-99D0-0A943978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3EE28-4AB9-4C89-90C1-F777D6DE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2FD2CC-A6BD-4938-9B80-A1B5C578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E6B2F-1C90-4F18-A95F-82A38CE2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9CF21-EDB8-4EE3-A9C8-93FE4AF0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FE2D4-DB42-4CD0-BF07-92E42F4D2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2A61B-8B87-4EC7-B333-10D012F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19878-878B-4DE1-804F-79527A98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C9B8F-4D8F-4019-8C12-4E6A090F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8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AB353-15C4-4583-9B87-08FA6234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00886-FFD4-485C-9A0C-ECD01F95A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5DF163-1043-47C5-BD95-6070BD06F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2CCE3-B736-4890-83BB-998B87D5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157AD-A8CB-4E24-B338-9D9EDEF8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7B2EF-93CE-4BD6-A1E2-67FFA42C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42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25A23E-13FE-4A45-864B-6B65EEBE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FE254-B671-4881-9919-A0C5C421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9D916-B0D6-44DD-9853-BECE99095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9BF9-C3F6-4797-9852-FB89587AA085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7458F-9685-4F4D-B9AD-317EB69AA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A1619-BFC4-4B3B-B982-9E730EB39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3DB9-8CDC-43EB-A654-4A74591BC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6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CE548-CD57-4765-86AD-C97FF1F30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졸업작품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B3A85C-4FFC-4256-9649-0DC1C6204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2015180040 </a:t>
            </a:r>
            <a:r>
              <a:rPr lang="ko-KR" altLang="en-US" dirty="0"/>
              <a:t>채영문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2017184009 </a:t>
            </a:r>
            <a:r>
              <a:rPr lang="ko-KR" altLang="en-US" dirty="0" err="1"/>
              <a:t>김효림</a:t>
            </a:r>
            <a:endParaRPr lang="en-US" altLang="ko-KR" dirty="0"/>
          </a:p>
          <a:p>
            <a:r>
              <a:rPr lang="en-US" altLang="ko-KR" dirty="0"/>
              <a:t>2017184026 </a:t>
            </a:r>
            <a:r>
              <a:rPr lang="ko-KR" altLang="en-US" dirty="0"/>
              <a:t>이용석</a:t>
            </a:r>
          </a:p>
        </p:txBody>
      </p:sp>
    </p:spTree>
    <p:extLst>
      <p:ext uri="{BB962C8B-B14F-4D97-AF65-F5344CB8AC3E}">
        <p14:creationId xmlns:p14="http://schemas.microsoft.com/office/powerpoint/2010/main" val="397161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F8192-39B5-4A57-82E6-4C7F75C8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DFC08-7DD8-40F5-8A01-FC5AD5A4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Needs (STEEP) // </a:t>
            </a:r>
            <a:r>
              <a:rPr lang="ko-KR" altLang="en-US" dirty="0">
                <a:solidFill>
                  <a:srgbClr val="FF0000"/>
                </a:solidFill>
              </a:rPr>
              <a:t>연구 개요</a:t>
            </a:r>
            <a:endParaRPr lang="en-US" altLang="ko-KR" dirty="0">
              <a:solidFill>
                <a:srgbClr val="FF0000"/>
              </a:solidFill>
            </a:endParaRPr>
          </a:p>
          <a:p>
            <a:pPr marL="514350" indent="-514350" algn="ctr">
              <a:buAutoNum type="arabicPeriod"/>
            </a:pPr>
            <a:r>
              <a:rPr lang="en-US" altLang="ko-KR" dirty="0"/>
              <a:t>Approach (</a:t>
            </a:r>
            <a:r>
              <a:rPr lang="ko-KR" altLang="en-US" dirty="0"/>
              <a:t>본론</a:t>
            </a:r>
            <a:r>
              <a:rPr lang="en-US" altLang="ko-KR" dirty="0"/>
              <a:t>) // </a:t>
            </a:r>
            <a:r>
              <a:rPr lang="ko-KR" altLang="en-US" dirty="0"/>
              <a:t>게임소개</a:t>
            </a:r>
            <a:r>
              <a:rPr lang="en-US" altLang="ko-KR" dirty="0"/>
              <a:t>,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/>
              <a:t>기술요소</a:t>
            </a:r>
            <a:endParaRPr lang="en-US" altLang="ko-KR" dirty="0"/>
          </a:p>
          <a:p>
            <a:pPr marL="514350" indent="-514350" algn="ctr">
              <a:buAutoNum type="arabicPeriod"/>
            </a:pPr>
            <a:r>
              <a:rPr lang="en-US" altLang="ko-KR" dirty="0"/>
              <a:t>Benefit (</a:t>
            </a:r>
            <a:r>
              <a:rPr lang="ko-KR" altLang="en-US" dirty="0"/>
              <a:t>모호함</a:t>
            </a:r>
            <a:r>
              <a:rPr lang="en-US" altLang="ko-KR" dirty="0"/>
              <a:t>, </a:t>
            </a:r>
            <a:r>
              <a:rPr lang="ko-KR" altLang="en-US" dirty="0"/>
              <a:t>제외 고려</a:t>
            </a:r>
            <a:r>
              <a:rPr lang="en-US" altLang="ko-KR" dirty="0"/>
              <a:t>)</a:t>
            </a:r>
          </a:p>
          <a:p>
            <a:pPr marL="514350" indent="-514350" algn="ctr">
              <a:buAutoNum type="arabicPeriod"/>
            </a:pPr>
            <a:r>
              <a:rPr lang="en-US" altLang="ko-KR" dirty="0"/>
              <a:t>Competition(</a:t>
            </a:r>
            <a:r>
              <a:rPr lang="ko-KR" altLang="en-US" dirty="0"/>
              <a:t>비슷한 게임에 대한 비교 분석</a:t>
            </a:r>
            <a:r>
              <a:rPr lang="en-US" altLang="ko-KR" dirty="0"/>
              <a:t>) // </a:t>
            </a:r>
            <a:r>
              <a:rPr lang="ko-KR" altLang="en-US" dirty="0"/>
              <a:t>타 게임과의 비교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82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58AF2-0BC5-441E-AB12-6BB6E9B0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STEEP</a:t>
            </a:r>
            <a:r>
              <a:rPr lang="ko-KR" altLang="en-US" dirty="0"/>
              <a:t>분석을 통한 </a:t>
            </a:r>
            <a:r>
              <a:rPr lang="en-US" altLang="ko-KR" dirty="0"/>
              <a:t>Needs </a:t>
            </a:r>
            <a:r>
              <a:rPr lang="ko-KR" altLang="en-US" dirty="0"/>
              <a:t>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F0C796-A1BE-4AD2-9B28-3B5696815D3E}"/>
              </a:ext>
            </a:extLst>
          </p:cNvPr>
          <p:cNvSpPr txBox="1"/>
          <p:nvPr/>
        </p:nvSpPr>
        <p:spPr>
          <a:xfrm>
            <a:off x="1282159" y="1540922"/>
            <a:ext cx="7649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S</a:t>
            </a:r>
            <a:endParaRPr lang="ko-KR" altLang="en-US" sz="8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E506C-A36E-42A6-A23E-EE8A63A6B33A}"/>
              </a:ext>
            </a:extLst>
          </p:cNvPr>
          <p:cNvSpPr txBox="1"/>
          <p:nvPr/>
        </p:nvSpPr>
        <p:spPr>
          <a:xfrm>
            <a:off x="6608166" y="1540922"/>
            <a:ext cx="782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T</a:t>
            </a:r>
            <a:endParaRPr lang="ko-KR" altLang="en-US" sz="8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FB707C-4367-4BA5-8061-A54480D55512}"/>
              </a:ext>
            </a:extLst>
          </p:cNvPr>
          <p:cNvSpPr txBox="1"/>
          <p:nvPr/>
        </p:nvSpPr>
        <p:spPr>
          <a:xfrm>
            <a:off x="2180537" y="2202641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코로나 </a:t>
            </a:r>
            <a:r>
              <a:rPr lang="ko-KR" altLang="en-US" sz="1400" dirty="0" err="1"/>
              <a:t>엔데믹</a:t>
            </a:r>
            <a:r>
              <a:rPr lang="ko-KR" altLang="en-US" sz="1400" dirty="0"/>
              <a:t> 가능성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소수자 인권 문제 대두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22AEE1-86CA-4134-9326-4D8C0EC0D934}"/>
              </a:ext>
            </a:extLst>
          </p:cNvPr>
          <p:cNvSpPr txBox="1"/>
          <p:nvPr/>
        </p:nvSpPr>
        <p:spPr>
          <a:xfrm>
            <a:off x="1282159" y="3515638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내 바이러스</a:t>
            </a:r>
            <a:r>
              <a:rPr lang="en-US" altLang="ko-KR" dirty="0"/>
              <a:t>, </a:t>
            </a:r>
            <a:r>
              <a:rPr lang="ko-KR" altLang="en-US" dirty="0"/>
              <a:t>감염 요소 추가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1F9046-83D0-4EC3-80D0-D8F308D2624B}"/>
              </a:ext>
            </a:extLst>
          </p:cNvPr>
          <p:cNvSpPr txBox="1"/>
          <p:nvPr/>
        </p:nvSpPr>
        <p:spPr>
          <a:xfrm>
            <a:off x="1282159" y="4937440"/>
            <a:ext cx="324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소수자 캐릭터</a:t>
            </a:r>
            <a:r>
              <a:rPr lang="en-US" altLang="ko-KR" dirty="0"/>
              <a:t> </a:t>
            </a:r>
            <a:r>
              <a:rPr lang="ko-KR" altLang="en-US" dirty="0"/>
              <a:t>모델 추가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CAD27C-CCEC-44B1-9C32-2F44EE97A8B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67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FA15AF-C5C2-40AF-9818-91EE87C9DC76}"/>
              </a:ext>
            </a:extLst>
          </p:cNvPr>
          <p:cNvSpPr txBox="1"/>
          <p:nvPr/>
        </p:nvSpPr>
        <p:spPr>
          <a:xfrm>
            <a:off x="7739139" y="2215740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비디오 스트리밍 이용자 수 증가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118B7-0E2F-4D6B-8577-423964D8AD7F}"/>
              </a:ext>
            </a:extLst>
          </p:cNvPr>
          <p:cNvSpPr txBox="1"/>
          <p:nvPr/>
        </p:nvSpPr>
        <p:spPr>
          <a:xfrm>
            <a:off x="6840761" y="3528737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Twitch API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31350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58AF2-0BC5-441E-AB12-6BB6E9B0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STEEP</a:t>
            </a:r>
            <a:r>
              <a:rPr lang="ko-KR" altLang="en-US" dirty="0"/>
              <a:t>분석을 통한 </a:t>
            </a:r>
            <a:r>
              <a:rPr lang="en-US" altLang="ko-KR" dirty="0"/>
              <a:t>Needs </a:t>
            </a:r>
            <a:r>
              <a:rPr lang="ko-KR" altLang="en-US" dirty="0"/>
              <a:t>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F0C796-A1BE-4AD2-9B28-3B5696815D3E}"/>
              </a:ext>
            </a:extLst>
          </p:cNvPr>
          <p:cNvSpPr txBox="1"/>
          <p:nvPr/>
        </p:nvSpPr>
        <p:spPr>
          <a:xfrm>
            <a:off x="1078024" y="1954129"/>
            <a:ext cx="1197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Eco</a:t>
            </a:r>
            <a:endParaRPr lang="ko-KR" altLang="en-US" sz="4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E506C-A36E-42A6-A23E-EE8A63A6B33A}"/>
              </a:ext>
            </a:extLst>
          </p:cNvPr>
          <p:cNvSpPr txBox="1"/>
          <p:nvPr/>
        </p:nvSpPr>
        <p:spPr>
          <a:xfrm>
            <a:off x="6599632" y="1934103"/>
            <a:ext cx="1221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Env</a:t>
            </a:r>
            <a:endParaRPr lang="ko-KR" altLang="en-US" sz="4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FB707C-4367-4BA5-8061-A54480D55512}"/>
              </a:ext>
            </a:extLst>
          </p:cNvPr>
          <p:cNvSpPr txBox="1"/>
          <p:nvPr/>
        </p:nvSpPr>
        <p:spPr>
          <a:xfrm>
            <a:off x="2180537" y="2202641"/>
            <a:ext cx="2132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PC </a:t>
            </a:r>
            <a:r>
              <a:rPr lang="ko-KR" altLang="en-US" sz="1400" dirty="0"/>
              <a:t>부품 매출</a:t>
            </a:r>
            <a:r>
              <a:rPr lang="en-US" altLang="ko-KR" sz="1400" dirty="0"/>
              <a:t> </a:t>
            </a:r>
            <a:r>
              <a:rPr lang="ko-KR" altLang="en-US" sz="1400" dirty="0"/>
              <a:t>증가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RPG </a:t>
            </a:r>
            <a:r>
              <a:rPr lang="ko-KR" altLang="en-US" sz="1400" dirty="0"/>
              <a:t>게임 개발 추세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22AEE1-86CA-4134-9326-4D8C0EC0D934}"/>
              </a:ext>
            </a:extLst>
          </p:cNvPr>
          <p:cNvSpPr txBox="1"/>
          <p:nvPr/>
        </p:nvSpPr>
        <p:spPr>
          <a:xfrm>
            <a:off x="1282159" y="3515638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PC </a:t>
            </a:r>
            <a:r>
              <a:rPr lang="ko-KR" altLang="en-US" dirty="0"/>
              <a:t>게임 개발 </a:t>
            </a:r>
            <a:r>
              <a:rPr lang="ko-KR" altLang="en-US" dirty="0" err="1"/>
              <a:t>적정기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1F9046-83D0-4EC3-80D0-D8F308D2624B}"/>
              </a:ext>
            </a:extLst>
          </p:cNvPr>
          <p:cNvSpPr txBox="1"/>
          <p:nvPr/>
        </p:nvSpPr>
        <p:spPr>
          <a:xfrm>
            <a:off x="1282159" y="4937440"/>
            <a:ext cx="324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내 </a:t>
            </a:r>
            <a:r>
              <a:rPr lang="en-US" altLang="ko-KR" dirty="0"/>
              <a:t>RPG</a:t>
            </a:r>
            <a:r>
              <a:rPr lang="ko-KR" altLang="en-US" dirty="0"/>
              <a:t>요소 삽입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CAD27C-CCEC-44B1-9C32-2F44EE97A8B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67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FA15AF-C5C2-40AF-9818-91EE87C9DC76}"/>
              </a:ext>
            </a:extLst>
          </p:cNvPr>
          <p:cNvSpPr txBox="1"/>
          <p:nvPr/>
        </p:nvSpPr>
        <p:spPr>
          <a:xfrm>
            <a:off x="7739139" y="2215740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환경 오염에 대한 관심 증가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코로나로 인한 라이프스타일 변화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118B7-0E2F-4D6B-8577-423964D8AD7F}"/>
              </a:ext>
            </a:extLst>
          </p:cNvPr>
          <p:cNvSpPr txBox="1"/>
          <p:nvPr/>
        </p:nvSpPr>
        <p:spPr>
          <a:xfrm>
            <a:off x="6840761" y="3528737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환경 파괴 요소 삽입 </a:t>
            </a:r>
            <a:r>
              <a:rPr lang="en-US" altLang="ko-KR" dirty="0"/>
              <a:t>(</a:t>
            </a:r>
            <a:r>
              <a:rPr lang="ko-KR" altLang="en-US" dirty="0"/>
              <a:t>디스토피아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A467A-DC9F-42B3-A60E-DEBD88C78EA8}"/>
              </a:ext>
            </a:extLst>
          </p:cNvPr>
          <p:cNvSpPr txBox="1"/>
          <p:nvPr/>
        </p:nvSpPr>
        <p:spPr>
          <a:xfrm>
            <a:off x="6840760" y="4937440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PC</a:t>
            </a:r>
            <a:r>
              <a:rPr lang="ko-KR" altLang="en-US" dirty="0"/>
              <a:t> 게임 개발 </a:t>
            </a:r>
            <a:r>
              <a:rPr lang="ko-KR" altLang="en-US" dirty="0" err="1"/>
              <a:t>적정기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52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58AF2-0BC5-441E-AB12-6BB6E9B0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STEEP</a:t>
            </a:r>
            <a:r>
              <a:rPr lang="ko-KR" altLang="en-US" dirty="0"/>
              <a:t>분석을 통한 </a:t>
            </a:r>
            <a:r>
              <a:rPr lang="en-US" altLang="ko-KR" dirty="0"/>
              <a:t>Needs </a:t>
            </a:r>
            <a:r>
              <a:rPr lang="ko-KR" altLang="en-US" dirty="0"/>
              <a:t>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F9A074-B09A-4F7B-B6D8-699001C69069}"/>
              </a:ext>
            </a:extLst>
          </p:cNvPr>
          <p:cNvSpPr txBox="1"/>
          <p:nvPr/>
        </p:nvSpPr>
        <p:spPr>
          <a:xfrm>
            <a:off x="4302945" y="1690688"/>
            <a:ext cx="8146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P</a:t>
            </a:r>
            <a:endParaRPr lang="ko-KR" altLang="en-US" sz="8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D828FE-DA8E-4FB9-9B13-FD83116FAB95}"/>
              </a:ext>
            </a:extLst>
          </p:cNvPr>
          <p:cNvSpPr txBox="1"/>
          <p:nvPr/>
        </p:nvSpPr>
        <p:spPr>
          <a:xfrm>
            <a:off x="5201323" y="235240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사회 지도층에 대한 시위 증가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Shut down</a:t>
            </a:r>
            <a:r>
              <a:rPr lang="ko-KR" altLang="en-US" sz="1400" dirty="0"/>
              <a:t> 제도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6FA91-CF7D-4C03-B7C5-3C5E07F87879}"/>
              </a:ext>
            </a:extLst>
          </p:cNvPr>
          <p:cNvSpPr txBox="1"/>
          <p:nvPr/>
        </p:nvSpPr>
        <p:spPr>
          <a:xfrm>
            <a:off x="4302945" y="3665404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부패 지도층을 게임 내 적으로 설정</a:t>
            </a:r>
          </a:p>
        </p:txBody>
      </p:sp>
    </p:spTree>
    <p:extLst>
      <p:ext uri="{BB962C8B-B14F-4D97-AF65-F5344CB8AC3E}">
        <p14:creationId xmlns:p14="http://schemas.microsoft.com/office/powerpoint/2010/main" val="380721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F3685-5DB0-4937-A900-9BD0DD28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Approach (</a:t>
            </a:r>
            <a:r>
              <a:rPr lang="ko-KR" altLang="en-US" dirty="0"/>
              <a:t>본론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96442-D389-48B0-9D6A-2A201326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게임의 배경 스토리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전염병과 각종 환경 문제로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디스토피아로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변해 버린 세상에서 사회 고위층이 새로운 유토피아를 따로 건설한다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차별적인 대우에 반 유토피아 시위가 빈번히 일어나게 되고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디스토피아의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주민인 주인공의 가족이 유토피아에 대한 시위에 참여했다가 잡혀가게 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이것을 계기로 주인공은 유토피아로 가고자 하는데 세력을 키우기 위해 디스토피아 전역을 돌아다니며 시위대를 모은다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4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8F1D2-F0F2-44BF-BEA0-44C3D3E8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(</a:t>
            </a:r>
            <a:r>
              <a:rPr lang="ko-KR" altLang="en-US" dirty="0"/>
              <a:t>본론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B48A2-607C-477A-A993-12067C590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맵 설정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디스토피아와</a:t>
            </a:r>
            <a:r>
              <a:rPr lang="ko-KR" altLang="en-US" dirty="0"/>
              <a:t> 유토피아의 격차를 시각적으로 느낄 수 있는 맵 설정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유저는 대부분 </a:t>
            </a:r>
            <a:r>
              <a:rPr lang="ko-KR" altLang="en-US" dirty="0" err="1"/>
              <a:t>디스토피아에서</a:t>
            </a:r>
            <a:r>
              <a:rPr lang="ko-KR" altLang="en-US" dirty="0"/>
              <a:t> 플레이한다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B02959-55E5-47B9-86C8-8E234F2F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3353"/>
            <a:ext cx="5257800" cy="460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4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7052A-66D7-48EF-BDC0-49E02A69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(</a:t>
            </a:r>
            <a:r>
              <a:rPr lang="ko-KR" altLang="en-US" dirty="0"/>
              <a:t>본론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155F3-9FBA-4EEC-81E3-5768F6C3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 플레이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기본적으로 디스토피아 세계를 돌아다니며 시위 참여를 설득하는 주인공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몬스터</a:t>
            </a:r>
            <a:r>
              <a:rPr lang="en-US" altLang="ko-KR" dirty="0"/>
              <a:t>(</a:t>
            </a:r>
            <a:r>
              <a:rPr lang="ko-KR" altLang="en-US" dirty="0"/>
              <a:t>적</a:t>
            </a:r>
            <a:r>
              <a:rPr lang="en-US" altLang="ko-KR" dirty="0"/>
              <a:t>)</a:t>
            </a:r>
            <a:r>
              <a:rPr lang="ko-KR" altLang="en-US" dirty="0"/>
              <a:t>는 유토피아의 경비대로 설정하고 스토리를 진행한다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플레이 중 적을 제거하고 미션을 성공하여 아이템과 경험치를 얻어 이를 바탕으로 </a:t>
            </a:r>
            <a:r>
              <a:rPr lang="ko-KR" altLang="en-US" dirty="0" err="1"/>
              <a:t>스텟을</a:t>
            </a:r>
            <a:r>
              <a:rPr lang="ko-KR" altLang="en-US" dirty="0"/>
              <a:t> 증가시키는 방식의 게임이다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// </a:t>
            </a:r>
            <a:r>
              <a:rPr lang="ko-KR" altLang="en-US" dirty="0"/>
              <a:t>기타 플레이 사진들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6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7052A-66D7-48EF-BDC0-49E02A69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(</a:t>
            </a:r>
            <a:r>
              <a:rPr lang="ko-KR" altLang="en-US" dirty="0"/>
              <a:t>본론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155F3-9FBA-4EEC-81E3-5768F6C3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디자인 설정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리틀 </a:t>
            </a:r>
            <a:r>
              <a:rPr lang="ko-KR" altLang="en-US" dirty="0" err="1"/>
              <a:t>데빌</a:t>
            </a:r>
            <a:r>
              <a:rPr lang="ko-KR" altLang="en-US" dirty="0"/>
              <a:t> 인사이드</a:t>
            </a:r>
            <a:r>
              <a:rPr lang="en-US" altLang="ko-KR" dirty="0"/>
              <a:t>, </a:t>
            </a:r>
            <a:r>
              <a:rPr lang="ko-KR" altLang="en-US" dirty="0"/>
              <a:t>동물의 숲</a:t>
            </a:r>
            <a:r>
              <a:rPr lang="en-US" altLang="ko-KR" dirty="0"/>
              <a:t>, </a:t>
            </a:r>
            <a:r>
              <a:rPr lang="ko-KR" altLang="en-US" dirty="0" err="1"/>
              <a:t>어몽어스</a:t>
            </a:r>
            <a:r>
              <a:rPr lang="ko-KR" altLang="en-US" dirty="0"/>
              <a:t> 와 같은 캐릭터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// </a:t>
            </a:r>
            <a:r>
              <a:rPr lang="ko-KR" altLang="en-US" dirty="0"/>
              <a:t>디자인 예시</a:t>
            </a:r>
          </a:p>
        </p:txBody>
      </p:sp>
    </p:spTree>
    <p:extLst>
      <p:ext uri="{BB962C8B-B14F-4D97-AF65-F5344CB8AC3E}">
        <p14:creationId xmlns:p14="http://schemas.microsoft.com/office/powerpoint/2010/main" val="180466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302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-apple-system</vt:lpstr>
      <vt:lpstr>맑은 고딕</vt:lpstr>
      <vt:lpstr>Arial</vt:lpstr>
      <vt:lpstr>Wingdings</vt:lpstr>
      <vt:lpstr>Office 테마</vt:lpstr>
      <vt:lpstr>졸업작품 제안서</vt:lpstr>
      <vt:lpstr>목차</vt:lpstr>
      <vt:lpstr>STEEP분석을 통한 Needs 분석</vt:lpstr>
      <vt:lpstr>STEEP분석을 통한 Needs 분석</vt:lpstr>
      <vt:lpstr>STEEP분석을 통한 Needs 분석</vt:lpstr>
      <vt:lpstr>Approach (본론)</vt:lpstr>
      <vt:lpstr>Approach (본론)</vt:lpstr>
      <vt:lpstr>Approach (본론)</vt:lpstr>
      <vt:lpstr>Approach (본론)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chae young mun</dc:creator>
  <cp:lastModifiedBy>emtm95</cp:lastModifiedBy>
  <cp:revision>12</cp:revision>
  <dcterms:created xsi:type="dcterms:W3CDTF">2020-11-21T11:39:21Z</dcterms:created>
  <dcterms:modified xsi:type="dcterms:W3CDTF">2020-11-22T15:17:28Z</dcterms:modified>
</cp:coreProperties>
</file>