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>
        <p:scale>
          <a:sx n="66" d="100"/>
          <a:sy n="66" d="100"/>
        </p:scale>
        <p:origin x="21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1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0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4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9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CE548-CD57-4765-86AD-C97FF1F3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802298"/>
            <a:ext cx="9792110" cy="2541431"/>
          </a:xfrm>
        </p:spPr>
        <p:txBody>
          <a:bodyPr/>
          <a:lstStyle/>
          <a:p>
            <a:pPr algn="ctr"/>
            <a:r>
              <a:rPr lang="ko-KR" altLang="en-US" dirty="0"/>
              <a:t>졸업작품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B3A85C-4FFC-4256-9649-0DC1C6204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dirty="0"/>
              <a:t>2015180040 </a:t>
            </a:r>
            <a:r>
              <a:rPr lang="ko-KR" altLang="en-US" dirty="0"/>
              <a:t>채영문</a:t>
            </a:r>
            <a:endParaRPr lang="en-US" altLang="ko-KR" dirty="0"/>
          </a:p>
          <a:p>
            <a:pPr algn="r"/>
            <a:r>
              <a:rPr lang="en-US" altLang="ko-KR" dirty="0"/>
              <a:t>2017184009 </a:t>
            </a:r>
            <a:r>
              <a:rPr lang="ko-KR" altLang="en-US" dirty="0" err="1"/>
              <a:t>김효림</a:t>
            </a:r>
            <a:endParaRPr lang="en-US" altLang="ko-KR" dirty="0"/>
          </a:p>
          <a:p>
            <a:pPr algn="r"/>
            <a:r>
              <a:rPr lang="en-US" altLang="ko-KR" dirty="0"/>
              <a:t>2017184026 </a:t>
            </a:r>
            <a:r>
              <a:rPr lang="ko-KR" altLang="en-US" dirty="0"/>
              <a:t>이용석</a:t>
            </a:r>
          </a:p>
        </p:txBody>
      </p:sp>
    </p:spTree>
    <p:extLst>
      <p:ext uri="{BB962C8B-B14F-4D97-AF65-F5344CB8AC3E}">
        <p14:creationId xmlns:p14="http://schemas.microsoft.com/office/powerpoint/2010/main" val="397161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052A-66D7-48EF-BDC0-49E02A69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55F3-9FBA-4EEC-81E3-5768F6C3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디자인 설정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리틀 </a:t>
            </a:r>
            <a:r>
              <a:rPr lang="ko-KR" altLang="en-US" dirty="0" err="1"/>
              <a:t>데빌</a:t>
            </a:r>
            <a:r>
              <a:rPr lang="ko-KR" altLang="en-US" dirty="0"/>
              <a:t> 인사이드</a:t>
            </a:r>
            <a:r>
              <a:rPr lang="en-US" altLang="ko-KR" dirty="0"/>
              <a:t>, </a:t>
            </a:r>
            <a:r>
              <a:rPr lang="ko-KR" altLang="en-US" dirty="0"/>
              <a:t>동물의 숲</a:t>
            </a:r>
            <a:r>
              <a:rPr lang="en-US" altLang="ko-KR" dirty="0"/>
              <a:t>, </a:t>
            </a:r>
            <a:r>
              <a:rPr lang="ko-KR" altLang="en-US" dirty="0" err="1"/>
              <a:t>어몽어스</a:t>
            </a:r>
            <a:r>
              <a:rPr lang="ko-KR" altLang="en-US" dirty="0"/>
              <a:t> 와 같은 캐릭터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디자인 예시</a:t>
            </a:r>
          </a:p>
        </p:txBody>
      </p:sp>
      <p:pic>
        <p:nvPicPr>
          <p:cNvPr id="5" name="그림 4" descr="고양이이(가) 표시된 사진&#10;&#10;자동 생성된 설명">
            <a:extLst>
              <a:ext uri="{FF2B5EF4-FFF2-40B4-BE49-F238E27FC236}">
                <a16:creationId xmlns:a16="http://schemas.microsoft.com/office/drawing/2014/main" id="{7810FE45-E95E-4DD8-A2AB-5D109A86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36" y="3147436"/>
            <a:ext cx="5822128" cy="284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6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F59EE-672F-4E8F-A299-1D77562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B39CA-ED4D-4BA6-91CE-222EE311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제작 능력 함양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 프로젝트를 통한 분할 작업 능력 기대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2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B199A-1F27-4381-9202-A31C4BB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012"/>
          </a:xfrm>
        </p:spPr>
        <p:txBody>
          <a:bodyPr/>
          <a:lstStyle/>
          <a:p>
            <a:r>
              <a:rPr lang="ko-KR" altLang="en-US" dirty="0"/>
              <a:t>타 게임 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21EA4-EF39-4BE3-AF14-F56C3812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30797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000" dirty="0"/>
              <a:t>두 요소의 결합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028" name="Picture 4" descr="早在《人民的名义》十年前，网游就被用来反腐了">
            <a:extLst>
              <a:ext uri="{FF2B5EF4-FFF2-40B4-BE49-F238E27FC236}">
                <a16:creationId xmlns:a16="http://schemas.microsoft.com/office/drawing/2014/main" id="{FAB3F509-2E58-4536-8ABC-E99E0B7D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1"/>
            <a:ext cx="3714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반교 : 디텐션 -처음부터 엔딩까지- - YouTube">
            <a:extLst>
              <a:ext uri="{FF2B5EF4-FFF2-40B4-BE49-F238E27FC236}">
                <a16:creationId xmlns:a16="http://schemas.microsoft.com/office/drawing/2014/main" id="{8CC4A621-4201-4B5C-9F84-D4811817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1828800"/>
            <a:ext cx="3714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98388-45A4-4689-8F6D-5EE4A73155F1}"/>
              </a:ext>
            </a:extLst>
          </p:cNvPr>
          <p:cNvSpPr txBox="1"/>
          <p:nvPr/>
        </p:nvSpPr>
        <p:spPr>
          <a:xfrm>
            <a:off x="2301875" y="4419602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청렴한 전사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E95E2-4D79-47AA-A6E5-E21EE8EEDD53}"/>
              </a:ext>
            </a:extLst>
          </p:cNvPr>
          <p:cNvSpPr txBox="1"/>
          <p:nvPr/>
        </p:nvSpPr>
        <p:spPr>
          <a:xfrm>
            <a:off x="7483475" y="441960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반교</a:t>
            </a:r>
            <a:r>
              <a:rPr lang="ko-KR" altLang="en-US" dirty="0"/>
              <a:t> </a:t>
            </a:r>
            <a:r>
              <a:rPr lang="ko-KR" altLang="en-US" dirty="0" err="1"/>
              <a:t>디텐션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E0C83-2994-45A7-A486-309A421729C7}"/>
              </a:ext>
            </a:extLst>
          </p:cNvPr>
          <p:cNvSpPr txBox="1"/>
          <p:nvPr/>
        </p:nvSpPr>
        <p:spPr>
          <a:xfrm>
            <a:off x="1168400" y="5067300"/>
            <a:ext cx="906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사회 고위층의 부정부패를 배경으로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홍콩시위의 주요 사건들을 게임에서 다뤄 고객들의 관심을 집중 시킨다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3D348CB1-A836-4A8B-A93B-C824F840092C}"/>
              </a:ext>
            </a:extLst>
          </p:cNvPr>
          <p:cNvSpPr/>
          <p:nvPr/>
        </p:nvSpPr>
        <p:spPr>
          <a:xfrm>
            <a:off x="5346700" y="2705100"/>
            <a:ext cx="889000" cy="838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6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EBC455C-41C1-4EAC-935B-FE21B8A5641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타 게임 과의 비교</a:t>
            </a:r>
            <a:endParaRPr lang="ko-KR" altLang="en-US" dirty="0"/>
          </a:p>
        </p:txBody>
      </p:sp>
      <p:pic>
        <p:nvPicPr>
          <p:cNvPr id="2050" name="Picture 2" descr="어쌔신 크리드: 유니티 한글자막 게임플레이 영상 (E3 2014) - YouTube">
            <a:extLst>
              <a:ext uri="{FF2B5EF4-FFF2-40B4-BE49-F238E27FC236}">
                <a16:creationId xmlns:a16="http://schemas.microsoft.com/office/drawing/2014/main" id="{944A2EA8-2109-4B64-A9B3-486741F341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9" y="1817913"/>
            <a:ext cx="3984948" cy="2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지워선 안될 우리의 역사! 게임 '웬즈데이' :: 텀블벅">
            <a:extLst>
              <a:ext uri="{FF2B5EF4-FFF2-40B4-BE49-F238E27FC236}">
                <a16:creationId xmlns:a16="http://schemas.microsoft.com/office/drawing/2014/main" id="{E35EECD4-8F80-4E72-8409-87A1B8B5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83" y="1817913"/>
            <a:ext cx="3984948" cy="223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98767471-F1E7-428C-B2E3-B024C55DD38F}"/>
              </a:ext>
            </a:extLst>
          </p:cNvPr>
          <p:cNvSpPr/>
          <p:nvPr/>
        </p:nvSpPr>
        <p:spPr>
          <a:xfrm>
            <a:off x="5361214" y="2514598"/>
            <a:ext cx="889000" cy="8382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F3FD809-EA1D-4276-829B-D14A96301527}"/>
              </a:ext>
            </a:extLst>
          </p:cNvPr>
          <p:cNvSpPr txBox="1">
            <a:spLocks/>
          </p:cNvSpPr>
          <p:nvPr/>
        </p:nvSpPr>
        <p:spPr>
          <a:xfrm>
            <a:off x="838200" y="1406525"/>
            <a:ext cx="10515600" cy="307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부정 요인 배제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C86C9-B77E-4365-ACB3-1DB84ED37ABE}"/>
              </a:ext>
            </a:extLst>
          </p:cNvPr>
          <p:cNvSpPr txBox="1"/>
          <p:nvPr/>
        </p:nvSpPr>
        <p:spPr>
          <a:xfrm>
            <a:off x="2287359" y="4312557"/>
            <a:ext cx="20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어쌔신</a:t>
            </a:r>
            <a:r>
              <a:rPr lang="ko-KR" altLang="en-US" dirty="0"/>
              <a:t> </a:t>
            </a:r>
            <a:r>
              <a:rPr lang="ko-KR" altLang="en-US" dirty="0" err="1"/>
              <a:t>크리드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27957-5B9B-483F-8C50-49F830404B9C}"/>
              </a:ext>
            </a:extLst>
          </p:cNvPr>
          <p:cNvSpPr txBox="1"/>
          <p:nvPr/>
        </p:nvSpPr>
        <p:spPr>
          <a:xfrm>
            <a:off x="7578420" y="4314371"/>
            <a:ext cx="159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웬즈데이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654F5-B037-4A79-BB1F-8A14BDF3D7A5}"/>
              </a:ext>
            </a:extLst>
          </p:cNvPr>
          <p:cNvSpPr txBox="1"/>
          <p:nvPr/>
        </p:nvSpPr>
        <p:spPr>
          <a:xfrm>
            <a:off x="1168400" y="50673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역사적 사실을 기반으로 하되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이 요인에 너무 치중하지 않도록 한다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과도한 수집 요소를 제거하고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필수적 수집 요소만 게임에 접목시킨다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544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08F3-9DA1-42DA-BB3E-74F13594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5811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F8192-39B5-4A57-82E6-4C7F75C8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DFC08-7DD8-40F5-8A01-FC5AD5A4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eriod"/>
            </a:pPr>
            <a:r>
              <a:rPr lang="ko-KR" altLang="en-US" dirty="0"/>
              <a:t>연구 개요</a:t>
            </a:r>
            <a:endParaRPr lang="en-US" altLang="ko-KR" dirty="0"/>
          </a:p>
          <a:p>
            <a:pPr marL="514350" indent="-514350" algn="ctr">
              <a:buAutoNum type="arabicPeriod"/>
            </a:pPr>
            <a:r>
              <a:rPr lang="ko-KR" altLang="en-US" dirty="0"/>
              <a:t>게임소개</a:t>
            </a:r>
            <a:endParaRPr lang="en-US" altLang="ko-KR" dirty="0"/>
          </a:p>
          <a:p>
            <a:pPr marL="514350" indent="-514350" algn="ctr">
              <a:buAutoNum type="arabicPeriod"/>
            </a:pPr>
            <a:r>
              <a:rPr lang="ko-KR" altLang="en-US" dirty="0"/>
              <a:t>기대 효과</a:t>
            </a:r>
            <a:endParaRPr lang="en-US" altLang="ko-KR" dirty="0"/>
          </a:p>
          <a:p>
            <a:pPr marL="514350" indent="-514350" algn="ctr">
              <a:buAutoNum type="arabicPeriod"/>
            </a:pPr>
            <a:r>
              <a:rPr lang="ko-KR" altLang="en-US" dirty="0"/>
              <a:t>타 게임과의 비교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2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61F74-290D-4AEE-ADE8-FD6E0271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B6E51-D5EA-445E-BBB3-8AE82196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거시경제 분석을 통한 사회 요인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 유사 게임 비교 분석을 통한 게임 방향성 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비고객</a:t>
            </a:r>
            <a:r>
              <a:rPr lang="ko-KR" altLang="en-US" dirty="0"/>
              <a:t> 분석을 통한 잠재적 고객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위의 분석들을 통한 시장 동향 인지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8AF2-0BC5-441E-AB12-6BB6E9B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거시경제 분석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0C796-A1BE-4AD2-9B28-3B5696815D3E}"/>
              </a:ext>
            </a:extLst>
          </p:cNvPr>
          <p:cNvSpPr txBox="1"/>
          <p:nvPr/>
        </p:nvSpPr>
        <p:spPr>
          <a:xfrm>
            <a:off x="1373777" y="1853754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S</a:t>
            </a:r>
            <a:endParaRPr lang="ko-KR" altLang="en-US" sz="8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E506C-A36E-42A6-A23E-EE8A63A6B33A}"/>
              </a:ext>
            </a:extLst>
          </p:cNvPr>
          <p:cNvSpPr txBox="1"/>
          <p:nvPr/>
        </p:nvSpPr>
        <p:spPr>
          <a:xfrm>
            <a:off x="6699784" y="1853754"/>
            <a:ext cx="782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T</a:t>
            </a:r>
            <a:endParaRPr lang="ko-KR" altLang="en-US" sz="8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B707C-4367-4BA5-8061-A54480D55512}"/>
              </a:ext>
            </a:extLst>
          </p:cNvPr>
          <p:cNvSpPr txBox="1"/>
          <p:nvPr/>
        </p:nvSpPr>
        <p:spPr>
          <a:xfrm>
            <a:off x="2272155" y="251547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코로나 </a:t>
            </a:r>
            <a:r>
              <a:rPr lang="ko-KR" altLang="en-US" sz="1400" dirty="0" err="1"/>
              <a:t>엔데믹</a:t>
            </a:r>
            <a:r>
              <a:rPr lang="ko-KR" altLang="en-US" sz="1400" dirty="0"/>
              <a:t> 가능성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소수자 인권 문제 대두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AEE1-86CA-4134-9326-4D8C0EC0D934}"/>
              </a:ext>
            </a:extLst>
          </p:cNvPr>
          <p:cNvSpPr txBox="1"/>
          <p:nvPr/>
        </p:nvSpPr>
        <p:spPr>
          <a:xfrm>
            <a:off x="1282159" y="3515638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내 바이러스</a:t>
            </a:r>
            <a:r>
              <a:rPr lang="en-US" altLang="ko-KR" dirty="0"/>
              <a:t>, </a:t>
            </a:r>
            <a:r>
              <a:rPr lang="ko-KR" altLang="en-US" dirty="0"/>
              <a:t>감염 요소 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F9046-83D0-4EC3-80D0-D8F308D2624B}"/>
              </a:ext>
            </a:extLst>
          </p:cNvPr>
          <p:cNvSpPr txBox="1"/>
          <p:nvPr/>
        </p:nvSpPr>
        <p:spPr>
          <a:xfrm>
            <a:off x="1282159" y="4674747"/>
            <a:ext cx="32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소수자 캐릭터</a:t>
            </a:r>
            <a:r>
              <a:rPr lang="en-US" altLang="ko-KR" dirty="0"/>
              <a:t> </a:t>
            </a:r>
            <a:r>
              <a:rPr lang="ko-KR" altLang="en-US" dirty="0"/>
              <a:t>모델 추가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CAD27C-CCEC-44B1-9C32-2F44EE97A8B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7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A15AF-C5C2-40AF-9818-91EE87C9DC76}"/>
              </a:ext>
            </a:extLst>
          </p:cNvPr>
          <p:cNvSpPr txBox="1"/>
          <p:nvPr/>
        </p:nvSpPr>
        <p:spPr>
          <a:xfrm>
            <a:off x="7830757" y="2528572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비디오 스트리밍 이용자 수 증가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118B7-0E2F-4D6B-8577-423964D8AD7F}"/>
              </a:ext>
            </a:extLst>
          </p:cNvPr>
          <p:cNvSpPr txBox="1"/>
          <p:nvPr/>
        </p:nvSpPr>
        <p:spPr>
          <a:xfrm>
            <a:off x="6840761" y="3528737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Twitch API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31350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8AF2-0BC5-441E-AB12-6BB6E9B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거시경제 분석</a:t>
            </a:r>
            <a:r>
              <a:rPr lang="en-US" altLang="ko-KR" dirty="0"/>
              <a:t> (2)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0C796-A1BE-4AD2-9B28-3B5696815D3E}"/>
              </a:ext>
            </a:extLst>
          </p:cNvPr>
          <p:cNvSpPr txBox="1"/>
          <p:nvPr/>
        </p:nvSpPr>
        <p:spPr>
          <a:xfrm>
            <a:off x="1078024" y="1954129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Eco</a:t>
            </a:r>
            <a:endParaRPr lang="ko-KR" altLang="en-US" sz="4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E506C-A36E-42A6-A23E-EE8A63A6B33A}"/>
              </a:ext>
            </a:extLst>
          </p:cNvPr>
          <p:cNvSpPr txBox="1"/>
          <p:nvPr/>
        </p:nvSpPr>
        <p:spPr>
          <a:xfrm>
            <a:off x="6599632" y="1934103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Env</a:t>
            </a:r>
            <a:endParaRPr lang="ko-KR" altLang="en-US" sz="4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B707C-4367-4BA5-8061-A54480D55512}"/>
              </a:ext>
            </a:extLst>
          </p:cNvPr>
          <p:cNvSpPr txBox="1"/>
          <p:nvPr/>
        </p:nvSpPr>
        <p:spPr>
          <a:xfrm>
            <a:off x="2180537" y="2202641"/>
            <a:ext cx="2132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PC </a:t>
            </a:r>
            <a:r>
              <a:rPr lang="ko-KR" altLang="en-US" sz="1400" dirty="0"/>
              <a:t>부품 매출</a:t>
            </a:r>
            <a:r>
              <a:rPr lang="en-US" altLang="ko-KR" sz="1400" dirty="0"/>
              <a:t>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RPG </a:t>
            </a:r>
            <a:r>
              <a:rPr lang="ko-KR" altLang="en-US" sz="1400" dirty="0"/>
              <a:t>게임 개발 추세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AEE1-86CA-4134-9326-4D8C0EC0D934}"/>
              </a:ext>
            </a:extLst>
          </p:cNvPr>
          <p:cNvSpPr txBox="1"/>
          <p:nvPr/>
        </p:nvSpPr>
        <p:spPr>
          <a:xfrm>
            <a:off x="1282159" y="351563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 </a:t>
            </a:r>
            <a:r>
              <a:rPr lang="ko-KR" altLang="en-US" dirty="0"/>
              <a:t>게임 개발 </a:t>
            </a:r>
            <a:r>
              <a:rPr lang="ko-KR" altLang="en-US" dirty="0" err="1"/>
              <a:t>적정기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F9046-83D0-4EC3-80D0-D8F308D2624B}"/>
              </a:ext>
            </a:extLst>
          </p:cNvPr>
          <p:cNvSpPr txBox="1"/>
          <p:nvPr/>
        </p:nvSpPr>
        <p:spPr>
          <a:xfrm>
            <a:off x="1282159" y="4599719"/>
            <a:ext cx="32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내 </a:t>
            </a:r>
            <a:r>
              <a:rPr lang="en-US" altLang="ko-KR" dirty="0"/>
              <a:t>RPG</a:t>
            </a:r>
            <a:r>
              <a:rPr lang="ko-KR" altLang="en-US" dirty="0"/>
              <a:t>요소 삽입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CAD27C-CCEC-44B1-9C32-2F44EE97A8B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7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A15AF-C5C2-40AF-9818-91EE87C9DC76}"/>
              </a:ext>
            </a:extLst>
          </p:cNvPr>
          <p:cNvSpPr txBox="1"/>
          <p:nvPr/>
        </p:nvSpPr>
        <p:spPr>
          <a:xfrm>
            <a:off x="7739139" y="2215740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환경 오염에 대한 관심 증가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코로나로 인한 라이프스타일 변화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118B7-0E2F-4D6B-8577-423964D8AD7F}"/>
              </a:ext>
            </a:extLst>
          </p:cNvPr>
          <p:cNvSpPr txBox="1"/>
          <p:nvPr/>
        </p:nvSpPr>
        <p:spPr>
          <a:xfrm>
            <a:off x="7210536" y="459971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환경 파괴 요소 삽입 </a:t>
            </a:r>
            <a:r>
              <a:rPr lang="en-US" altLang="ko-KR" dirty="0"/>
              <a:t>(</a:t>
            </a:r>
            <a:r>
              <a:rPr lang="ko-KR" altLang="en-US" dirty="0"/>
              <a:t>디스토피아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A467A-DC9F-42B3-A60E-DEBD88C78EA8}"/>
              </a:ext>
            </a:extLst>
          </p:cNvPr>
          <p:cNvSpPr txBox="1"/>
          <p:nvPr/>
        </p:nvSpPr>
        <p:spPr>
          <a:xfrm>
            <a:off x="7210536" y="342900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</a:t>
            </a:r>
            <a:r>
              <a:rPr lang="ko-KR" altLang="en-US" dirty="0"/>
              <a:t> 게임 개발 </a:t>
            </a:r>
            <a:r>
              <a:rPr lang="ko-KR" altLang="en-US" dirty="0" err="1"/>
              <a:t>적정기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52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8AF2-0BC5-441E-AB12-6BB6E9B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거시경제 분석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F9A074-B09A-4F7B-B6D8-699001C69069}"/>
              </a:ext>
            </a:extLst>
          </p:cNvPr>
          <p:cNvSpPr txBox="1"/>
          <p:nvPr/>
        </p:nvSpPr>
        <p:spPr>
          <a:xfrm>
            <a:off x="4273916" y="2244061"/>
            <a:ext cx="8146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P</a:t>
            </a:r>
            <a:endParaRPr lang="ko-KR" altLang="en-US" sz="8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828FE-DA8E-4FB9-9B13-FD83116FAB95}"/>
              </a:ext>
            </a:extLst>
          </p:cNvPr>
          <p:cNvSpPr txBox="1"/>
          <p:nvPr/>
        </p:nvSpPr>
        <p:spPr>
          <a:xfrm>
            <a:off x="5172294" y="2905780"/>
            <a:ext cx="3223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사회 지도층에 대한 시위 증가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Shut down</a:t>
            </a:r>
            <a:r>
              <a:rPr lang="ko-KR" altLang="en-US" sz="1600" dirty="0"/>
              <a:t> 제도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6FA91-CF7D-4C03-B7C5-3C5E07F87879}"/>
              </a:ext>
            </a:extLst>
          </p:cNvPr>
          <p:cNvSpPr txBox="1"/>
          <p:nvPr/>
        </p:nvSpPr>
        <p:spPr>
          <a:xfrm>
            <a:off x="4273916" y="421877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부패 지도층을 게임 내 적으로 설정</a:t>
            </a:r>
          </a:p>
        </p:txBody>
      </p:sp>
    </p:spTree>
    <p:extLst>
      <p:ext uri="{BB962C8B-B14F-4D97-AF65-F5344CB8AC3E}">
        <p14:creationId xmlns:p14="http://schemas.microsoft.com/office/powerpoint/2010/main" val="380721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F3685-5DB0-4937-A900-9BD0DD28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소개 </a:t>
            </a:r>
            <a:r>
              <a:rPr lang="en-US" altLang="ko-KR" dirty="0"/>
              <a:t>(</a:t>
            </a:r>
            <a:r>
              <a:rPr lang="ko-KR" altLang="en-US" dirty="0"/>
              <a:t>배경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실외, 눈, 남자, 덮여있는이(가) 표시된 사진&#10;&#10;자동 생성된 설명">
            <a:extLst>
              <a:ext uri="{FF2B5EF4-FFF2-40B4-BE49-F238E27FC236}">
                <a16:creationId xmlns:a16="http://schemas.microsoft.com/office/drawing/2014/main" id="{CB2EFD53-61BF-49F9-A8E8-9A7237D7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52116"/>
            <a:ext cx="4960443" cy="277784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96442-D389-48B0-9D6A-2A20132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/>
              <a:t>게임의 배경 스토리</a:t>
            </a:r>
            <a:endParaRPr lang="en-US" altLang="ko-KR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1600" b="0" i="0" dirty="0">
                <a:effectLst/>
                <a:latin typeface="-apple-system"/>
              </a:rPr>
              <a:t>전염병과 각종 환경 문제로 </a:t>
            </a:r>
            <a:r>
              <a:rPr lang="ko-KR" altLang="en-US" sz="1600" b="0" i="0" dirty="0" err="1">
                <a:effectLst/>
                <a:latin typeface="-apple-system"/>
              </a:rPr>
              <a:t>디스토피아로</a:t>
            </a:r>
            <a:r>
              <a:rPr lang="ko-KR" altLang="en-US" sz="1600" b="0" i="0" dirty="0">
                <a:effectLst/>
                <a:latin typeface="-apple-system"/>
              </a:rPr>
              <a:t> 변해 버린 세상에서 사회 고위층이 새로운 유토피아를 따로 건설한다</a:t>
            </a:r>
            <a:r>
              <a:rPr lang="en-US" altLang="ko-KR" sz="1600" b="0" i="0" dirty="0">
                <a:effectLst/>
                <a:latin typeface="-apple-system"/>
              </a:rPr>
              <a:t>.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1600" b="0" i="0" dirty="0">
                <a:effectLst/>
                <a:latin typeface="-apple-system"/>
              </a:rPr>
              <a:t>차별적인 대우에 반 유토피아 시위가 빈번히 일어나게 되고</a:t>
            </a:r>
            <a:r>
              <a:rPr lang="en-US" altLang="ko-KR" sz="1600" b="0" i="0" dirty="0">
                <a:effectLst/>
                <a:latin typeface="-apple-system"/>
              </a:rPr>
              <a:t>, </a:t>
            </a:r>
            <a:r>
              <a:rPr lang="ko-KR" altLang="en-US" sz="1600" b="0" i="0" dirty="0" err="1">
                <a:effectLst/>
                <a:latin typeface="-apple-system"/>
              </a:rPr>
              <a:t>디스토피아의</a:t>
            </a:r>
            <a:r>
              <a:rPr lang="ko-KR" altLang="en-US" sz="1600" b="0" i="0" dirty="0">
                <a:effectLst/>
                <a:latin typeface="-apple-system"/>
              </a:rPr>
              <a:t> 주민인 주인공의 가족이 유토피아에 대한 시위에 참여했다가 잡혀가게 된다</a:t>
            </a:r>
            <a:r>
              <a:rPr lang="en-US" altLang="ko-KR" sz="1600" b="0" i="0" dirty="0">
                <a:effectLst/>
                <a:latin typeface="-apple-system"/>
              </a:rPr>
              <a:t>. </a:t>
            </a:r>
            <a:r>
              <a:rPr lang="ko-KR" altLang="en-US" sz="1600" b="0" i="0" dirty="0">
                <a:effectLst/>
                <a:latin typeface="-apple-system"/>
              </a:rPr>
              <a:t>이것을 계기로 주인공은 유토피아로 가는 방법을 찾기 위해 디스토피아 전역을 돌아다니며 시위대를 모은다</a:t>
            </a:r>
            <a:r>
              <a:rPr lang="en-US" altLang="ko-KR" sz="1600" b="0" i="0" dirty="0">
                <a:effectLst/>
                <a:latin typeface="-apple-system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24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F1D2-F0F2-44BF-BEA0-44C3D3E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 </a:t>
            </a:r>
            <a:r>
              <a:rPr lang="en-US" altLang="ko-KR" dirty="0"/>
              <a:t>(</a:t>
            </a:r>
            <a:r>
              <a:rPr lang="ko-KR" altLang="en-US" dirty="0"/>
              <a:t>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B48A2-607C-477A-A993-12067C59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맵 설정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디스토피아와</a:t>
            </a:r>
            <a:r>
              <a:rPr lang="ko-KR" altLang="en-US" dirty="0"/>
              <a:t> 유토피아의 격차를 시각적으로 느낄 수 있는 맵 설정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유저는 대부분 </a:t>
            </a:r>
            <a:r>
              <a:rPr lang="ko-KR" altLang="en-US" dirty="0" err="1"/>
              <a:t>디스토피아에서</a:t>
            </a:r>
            <a:r>
              <a:rPr lang="ko-KR" altLang="en-US" dirty="0"/>
              <a:t> 플레이한다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B02959-55E5-47B9-86C8-8E234F2F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353"/>
            <a:ext cx="52578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052A-66D7-48EF-BDC0-49E02A69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(</a:t>
            </a:r>
            <a:r>
              <a:rPr lang="ko-KR" altLang="en-US" dirty="0"/>
              <a:t>플레이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55F3-9FBA-4EEC-81E3-5768F6C3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324039"/>
          </a:xfrm>
        </p:spPr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게임 플레이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기본적으로 디스토피아 세계를 돌아다니며 시위 참여를 설득하는 주인공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Consolas" panose="020B0609020204030204" pitchFamily="49" charset="0"/>
              </a:rPr>
              <a:t>몬스터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적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는 유토피아의 경비대로 설정하고 스토리를 진행한다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Consolas" panose="020B0609020204030204" pitchFamily="49" charset="0"/>
              </a:rPr>
              <a:t>플레이 중 적을 제거하고 미션을 성공하여 아이템과 경험치를 얻어 이를 바탕으로 </a:t>
            </a:r>
            <a:r>
              <a:rPr lang="ko-KR" altLang="en-US" dirty="0" err="1">
                <a:latin typeface="Consolas" panose="020B0609020204030204" pitchFamily="49" charset="0"/>
              </a:rPr>
              <a:t>스텟을</a:t>
            </a:r>
            <a:r>
              <a:rPr lang="ko-KR" altLang="en-US" dirty="0">
                <a:latin typeface="Consolas" panose="020B0609020204030204" pitchFamily="49" charset="0"/>
              </a:rPr>
              <a:t> 증가시키는 방식의 게임이다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6641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381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Consolas</vt:lpstr>
      <vt:lpstr>Gill Sans MT</vt:lpstr>
      <vt:lpstr>Wingdings</vt:lpstr>
      <vt:lpstr>갤러리</vt:lpstr>
      <vt:lpstr>졸업작품 제안서</vt:lpstr>
      <vt:lpstr>목차</vt:lpstr>
      <vt:lpstr>연구 개요</vt:lpstr>
      <vt:lpstr>거시경제 분석 (1)</vt:lpstr>
      <vt:lpstr>거시경제 분석 (2)</vt:lpstr>
      <vt:lpstr>거시경제 분석 (3)</vt:lpstr>
      <vt:lpstr>게임 소개 (배경)</vt:lpstr>
      <vt:lpstr>게임 소개 (맵)</vt:lpstr>
      <vt:lpstr>게임 소개 (플레이)</vt:lpstr>
      <vt:lpstr>게임 소개 (디자인)</vt:lpstr>
      <vt:lpstr>기대 효과</vt:lpstr>
      <vt:lpstr>타 게임 과의 비교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제안서</dc:title>
  <dc:creator>chae young mun</dc:creator>
  <cp:lastModifiedBy>chae young mun</cp:lastModifiedBy>
  <cp:revision>10</cp:revision>
  <dcterms:created xsi:type="dcterms:W3CDTF">2020-11-22T22:57:52Z</dcterms:created>
  <dcterms:modified xsi:type="dcterms:W3CDTF">2020-11-22T23:01:29Z</dcterms:modified>
</cp:coreProperties>
</file>