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7" r:id="rId4"/>
    <p:sldId id="270" r:id="rId5"/>
    <p:sldId id="271" r:id="rId6"/>
    <p:sldId id="258" r:id="rId7"/>
    <p:sldId id="272" r:id="rId8"/>
    <p:sldId id="259" r:id="rId9"/>
    <p:sldId id="268" r:id="rId10"/>
    <p:sldId id="266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9FD9240-9869-46AA-8D30-4A674DB7EFCB}">
          <p14:sldIdLst>
            <p14:sldId id="257"/>
            <p14:sldId id="256"/>
            <p14:sldId id="267"/>
            <p14:sldId id="270"/>
            <p14:sldId id="271"/>
            <p14:sldId id="258"/>
            <p14:sldId id="272"/>
            <p14:sldId id="259"/>
          </p14:sldIdLst>
        </p14:section>
        <p14:section name="예비" id="{A80952D3-C613-45D1-BE3A-A4F46D6FD8D5}">
          <p14:sldIdLst>
            <p14:sldId id="268"/>
            <p14:sldId id="266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11182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DC34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C-4AC3-9735-23A35127170C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C-4AC3-9735-23A35127170C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C-4AC3-9735-23A35127170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C-4AC3-9735-23A35127170C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9C-4AC3-9735-23A35127170C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9C-4AC3-9735-23A35127170C}"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9C-4AC3-9735-23A35127170C}"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9C-4AC3-9735-23A3512717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C-4AC3-9735-23A3512717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4370895" y="1707431"/>
            <a:ext cx="3450210" cy="345021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t"/>
          <a:lstStyle/>
          <a:p>
            <a:pPr algn="ctr" latinLnBrk="0"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</a:p>
          <a:p>
            <a:pPr algn="ctr" latinLnBrk="0">
              <a:defRPr/>
            </a:pPr>
            <a:endParaRPr lang="en-US" altLang="ko-KR" sz="1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srgbClr val="5B9BD5">
                    <a:lumMod val="50000"/>
                  </a:srgbClr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600" kern="0" dirty="0">
                <a:solidFill>
                  <a:srgbClr val="5B9BD5">
                    <a:lumMod val="50000"/>
                  </a:srgbClr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22E0A-710E-4455-9BE9-25B9506E407B}"/>
              </a:ext>
            </a:extLst>
          </p:cNvPr>
          <p:cNvSpPr/>
          <p:nvPr/>
        </p:nvSpPr>
        <p:spPr>
          <a:xfrm>
            <a:off x="4370895" y="3847315"/>
            <a:ext cx="3450210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68D958-841D-4BA0-A70B-E909B94A854D}"/>
              </a:ext>
            </a:extLst>
          </p:cNvPr>
          <p:cNvCxnSpPr>
            <a:cxnSpLocks/>
          </p:cNvCxnSpPr>
          <p:nvPr/>
        </p:nvCxnSpPr>
        <p:spPr>
          <a:xfrm>
            <a:off x="5577526" y="4384643"/>
            <a:ext cx="180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5577526" y="4384643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53AA1F-D1C2-42B7-B8CF-9205CD560031}"/>
              </a:ext>
            </a:extLst>
          </p:cNvPr>
          <p:cNvSpPr txBox="1"/>
          <p:nvPr/>
        </p:nvSpPr>
        <p:spPr>
          <a:xfrm>
            <a:off x="5485615" y="4107644"/>
            <a:ext cx="1628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까칠한</a:t>
            </a:r>
            <a:r>
              <a:rPr lang="en-US" altLang="ko-KR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56232-7790-4FFC-A72F-364A05C33378}"/>
              </a:ext>
            </a:extLst>
          </p:cNvPr>
          <p:cNvSpPr txBox="1"/>
          <p:nvPr/>
        </p:nvSpPr>
        <p:spPr>
          <a:xfrm>
            <a:off x="5485615" y="4494142"/>
            <a:ext cx="1628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경영학과 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201234567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4836CA-FAF1-46A9-A7B8-97E7EA688C05}"/>
              </a:ext>
            </a:extLst>
          </p:cNvPr>
          <p:cNvSpPr/>
          <p:nvPr/>
        </p:nvSpPr>
        <p:spPr>
          <a:xfrm>
            <a:off x="7087030" y="4554175"/>
            <a:ext cx="290496" cy="126154"/>
          </a:xfrm>
          <a:prstGeom prst="roundRect">
            <a:avLst>
              <a:gd name="adj" fmla="val 197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dirty="0">
                <a:solidFill>
                  <a:prstClr val="white"/>
                </a:solidFill>
              </a:rPr>
              <a:t>발표자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B62298-BF61-4DF1-8E54-7F53EE3F1F23}"/>
              </a:ext>
            </a:extLst>
          </p:cNvPr>
          <p:cNvGrpSpPr/>
          <p:nvPr/>
        </p:nvGrpSpPr>
        <p:grpSpPr>
          <a:xfrm>
            <a:off x="4746653" y="4124094"/>
            <a:ext cx="593332" cy="593332"/>
            <a:chOff x="1651388" y="2172798"/>
            <a:chExt cx="1083168" cy="10831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D7B3B7D-DC36-4EC0-8B2E-E97115771BF8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2CB80CD-9F85-4F21-8D44-5BEC621A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7200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0360" y="1610528"/>
            <a:ext cx="25922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1. </a:t>
            </a:r>
            <a:r>
              <a:rPr lang="ko-KR" altLang="en-US" sz="24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0360" y="2867261"/>
            <a:ext cx="25922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2. </a:t>
            </a:r>
            <a:r>
              <a:rPr lang="ko-KR" altLang="en-US" sz="24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0360" y="4293097"/>
            <a:ext cx="25922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3. </a:t>
            </a:r>
            <a:r>
              <a:rPr lang="ko-KR" altLang="en-US" sz="24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24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결론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8240" y="2001886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디자인 방법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8240" y="2163282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디자인 스타일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8240" y="2325147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대상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8240" y="3263693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본론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8240" y="3428227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목적과 이유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8240" y="3600117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피피티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이해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8240" y="4677139"/>
            <a:ext cx="1728192" cy="256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067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다운로드 받아가요</a:t>
            </a:r>
            <a:endParaRPr lang="ko-KR" altLang="en-US" sz="1600" spc="-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296" y="74070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동화책 B" pitchFamily="18" charset="-127"/>
                <a:ea typeface="210 동화책 B" pitchFamily="18" charset="-127"/>
              </a:rPr>
              <a:t>목차</a:t>
            </a:r>
            <a:endParaRPr lang="ko-KR" altLang="en-US" sz="2667" dirty="0">
              <a:solidFill>
                <a:schemeClr val="tx1">
                  <a:lumMod val="85000"/>
                  <a:lumOff val="15000"/>
                </a:schemeClr>
              </a:solidFill>
              <a:latin typeface="210 동화책 B" pitchFamily="18" charset="-127"/>
              <a:ea typeface="210 동화책 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504" y="1356255"/>
            <a:ext cx="4014992" cy="3896948"/>
          </a:xfrm>
          <a:prstGeom prst="rect">
            <a:avLst/>
          </a:prstGeom>
          <a:noFill/>
          <a:ln>
            <a:solidFill>
              <a:srgbClr val="F2C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8014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256908" y="25359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908" y="2535910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6908" y="307363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80708" y="1420093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87848" y="385143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61657" y="372832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8270" y="2643631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8270" y="318135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8270" y="3181358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070" y="1527814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099210" y="395915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73019" y="383604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79791" y="4289559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981868" y="4910901"/>
            <a:ext cx="747021" cy="4556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차트 36"/>
          <p:cNvGraphicFramePr/>
          <p:nvPr/>
        </p:nvGraphicFramePr>
        <p:xfrm>
          <a:off x="852596" y="165786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834825" y="3553132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39" name="원호 38"/>
          <p:cNvSpPr/>
          <p:nvPr/>
        </p:nvSpPr>
        <p:spPr>
          <a:xfrm>
            <a:off x="6490714" y="2259846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0713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7109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원호 41"/>
          <p:cNvSpPr/>
          <p:nvPr/>
        </p:nvSpPr>
        <p:spPr>
          <a:xfrm>
            <a:off x="8970677" y="2259846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70676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52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07072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45" name="구부러진 연결선 44"/>
          <p:cNvCxnSpPr/>
          <p:nvPr/>
        </p:nvCxnSpPr>
        <p:spPr>
          <a:xfrm rot="16200000" flipV="1">
            <a:off x="4866703" y="4357234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974421" y="4910901"/>
            <a:ext cx="420084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0200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81864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81865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49942"/>
              </p:ext>
            </p:extLst>
          </p:nvPr>
        </p:nvGraphicFramePr>
        <p:xfrm>
          <a:off x="1281419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733518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33519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33073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185172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185173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8184727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4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2890988" y="3104402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2392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5037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162828" y="3920888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DC345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5624503" y="3104401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358018" y="3104400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7874103" y="2276559"/>
            <a:ext cx="2848723" cy="2622654"/>
            <a:chOff x="7874103" y="2461911"/>
            <a:chExt cx="2848723" cy="262265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DC345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오른쪽 대괄호 44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207864" y="5008948"/>
            <a:ext cx="1025572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973803" y="2276559"/>
            <a:ext cx="4279817" cy="1506047"/>
            <a:chOff x="973803" y="2461911"/>
            <a:chExt cx="4279817" cy="1506047"/>
          </a:xfrm>
        </p:grpSpPr>
        <p:sp>
          <p:nvSpPr>
            <p:cNvPr id="48" name="오른쪽 대괄호 47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59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69</a:t>
            </a:r>
          </a:p>
        </p:txBody>
      </p:sp>
    </p:spTree>
    <p:extLst>
      <p:ext uri="{BB962C8B-B14F-4D97-AF65-F5344CB8AC3E}">
        <p14:creationId xmlns:p14="http://schemas.microsoft.com/office/powerpoint/2010/main" val="56881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1421811" y="2410164"/>
            <a:ext cx="3058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Portfolio</a:t>
            </a:r>
            <a:endParaRPr kumimoji="1" lang="ko-Kore-KR" altLang="en-US" sz="4800" b="1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FB35-6F33-0E45-B3D1-753F2862A8E3}"/>
              </a:ext>
            </a:extLst>
          </p:cNvPr>
          <p:cNvSpPr txBox="1"/>
          <p:nvPr/>
        </p:nvSpPr>
        <p:spPr>
          <a:xfrm>
            <a:off x="5492493" y="4719180"/>
            <a:ext cx="5945858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ko-KR" altLang="en-US" sz="1200" spc="-15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이용석</a:t>
            </a:r>
            <a:endParaRPr kumimoji="1" lang="ko-Kore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AC8BA7C-285D-1748-89C1-D5556B4C1B53}"/>
              </a:ext>
            </a:extLst>
          </p:cNvPr>
          <p:cNvCxnSpPr/>
          <p:nvPr/>
        </p:nvCxnSpPr>
        <p:spPr>
          <a:xfrm>
            <a:off x="753649" y="2138819"/>
            <a:ext cx="10684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6F1D704-DB2D-184F-A33E-7C78C3AFE628}"/>
              </a:ext>
            </a:extLst>
          </p:cNvPr>
          <p:cNvCxnSpPr/>
          <p:nvPr/>
        </p:nvCxnSpPr>
        <p:spPr>
          <a:xfrm>
            <a:off x="753649" y="3429000"/>
            <a:ext cx="10684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751561" y="2564704"/>
            <a:ext cx="475989" cy="475989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22E7246-D64D-0A4B-94D1-390B2DA09805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7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1"/>
            <a:ext cx="816933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2774565" y="3013501"/>
            <a:ext cx="26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INDEX</a:t>
            </a:r>
            <a:endParaRPr kumimoji="1" lang="ko-Kore-KR" altLang="en-US" sz="48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7674036" y="1527354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8756174" y="1810026"/>
            <a:ext cx="2496646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졸업작품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(Be Anyone)</a:t>
            </a:r>
            <a:endParaRPr kumimoji="1" lang="ko-Kore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7674036" y="3005425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421884-9256-1C4D-A0FF-3F34EFE99592}"/>
              </a:ext>
            </a:extLst>
          </p:cNvPr>
          <p:cNvSpPr/>
          <p:nvPr/>
        </p:nvSpPr>
        <p:spPr>
          <a:xfrm>
            <a:off x="7674036" y="4496022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B9EF6-D2FE-45FC-B2DF-22475F629878}"/>
              </a:ext>
            </a:extLst>
          </p:cNvPr>
          <p:cNvSpPr txBox="1"/>
          <p:nvPr/>
        </p:nvSpPr>
        <p:spPr>
          <a:xfrm>
            <a:off x="8756174" y="3288097"/>
            <a:ext cx="3198311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IOCP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게임 서버 프로그래밍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E3EC2-5BD5-4A33-9FA2-032B9E8643BE}"/>
              </a:ext>
            </a:extLst>
          </p:cNvPr>
          <p:cNvSpPr txBox="1"/>
          <p:nvPr/>
        </p:nvSpPr>
        <p:spPr>
          <a:xfrm>
            <a:off x="8756174" y="4796473"/>
            <a:ext cx="3079689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Multi Play 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Issac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게임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프로그래밍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9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졸업작품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(Be Anyone)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2890988" y="3104402"/>
            <a:ext cx="199890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소개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2392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5037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162828" y="3920888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DC345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5624503" y="3104401"/>
            <a:ext cx="199890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협업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358018" y="3104400"/>
            <a:ext cx="199890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개발내용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7874103" y="2276559"/>
            <a:ext cx="2848723" cy="2622654"/>
            <a:chOff x="7874103" y="2461911"/>
            <a:chExt cx="2848723" cy="262265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DC345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오른쪽 대괄호 44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207864" y="5008948"/>
            <a:ext cx="1025572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973803" y="2276559"/>
            <a:ext cx="4279817" cy="1506047"/>
            <a:chOff x="973803" y="2461911"/>
            <a:chExt cx="4279817" cy="1506047"/>
          </a:xfrm>
        </p:grpSpPr>
        <p:sp>
          <p:nvSpPr>
            <p:cNvPr id="48" name="오른쪽 대괄호 47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9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BBB32F-32FF-4B28-9378-C06EB4A0EC68}"/>
              </a:ext>
            </a:extLst>
          </p:cNvPr>
          <p:cNvSpPr txBox="1"/>
          <p:nvPr/>
        </p:nvSpPr>
        <p:spPr>
          <a:xfrm>
            <a:off x="552269" y="1083144"/>
            <a:ext cx="5141639" cy="52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장르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MMO RPG </a:t>
            </a:r>
          </a:p>
          <a:p>
            <a:pPr>
              <a:lnSpc>
                <a:spcPct val="120000"/>
              </a:lnSpc>
            </a:pPr>
            <a:endParaRPr kumimoji="1" lang="en-US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환경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Direct X 12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 Studio 2019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Git Hub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Terragen4</a:t>
            </a:r>
          </a:p>
          <a:p>
            <a:pPr>
              <a:lnSpc>
                <a:spcPct val="120000"/>
              </a:lnSpc>
            </a:pPr>
            <a:endParaRPr kumimoji="1" lang="en-US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인원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 </a:t>
            </a:r>
            <a:r>
              <a:rPr kumimoji="1" lang="en-US" altLang="ko-KR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 </a:t>
            </a:r>
            <a:r>
              <a:rPr kumimoji="1" lang="en-US" altLang="ko-KR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  <a:p>
            <a:pPr>
              <a:lnSpc>
                <a:spcPct val="120000"/>
              </a:lnSpc>
            </a:pPr>
            <a:endParaRPr kumimoji="1" lang="en-US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기획 기간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2020.09 ~ 2020.12</a:t>
            </a:r>
          </a:p>
          <a:p>
            <a:pPr>
              <a:lnSpc>
                <a:spcPct val="120000"/>
              </a:lnSpc>
            </a:pPr>
            <a:endParaRPr kumimoji="1" lang="en-US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기간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 ~ 2021.09</a:t>
            </a:r>
          </a:p>
          <a:p>
            <a:pPr>
              <a:lnSpc>
                <a:spcPct val="120000"/>
              </a:lnSpc>
            </a:pP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endParaRPr kumimoji="1" lang="ko-Kore-KR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5FADB-FF09-4358-B365-6A397CEA5F14}"/>
              </a:ext>
            </a:extLst>
          </p:cNvPr>
          <p:cNvSpPr txBox="1"/>
          <p:nvPr/>
        </p:nvSpPr>
        <p:spPr>
          <a:xfrm>
            <a:off x="5693908" y="1096252"/>
            <a:ext cx="5141639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 업무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IOCP</a:t>
            </a: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사용한 멀티플레이 게임 구현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 측 네트워킹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 err="1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쿼드트리</a:t>
            </a: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공간분할 알고리즘을 사용한 시야처리</a:t>
            </a:r>
            <a:endParaRPr kumimoji="1" lang="en-US" altLang="ko-KR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 err="1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데드레커닝</a:t>
            </a: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b="1" spc="-150" dirty="0" err="1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추측항법</a:t>
            </a:r>
            <a:r>
              <a:rPr kumimoji="1" lang="en-US" altLang="ko-KR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spc="-150" dirty="0">
                <a:solidFill>
                  <a:schemeClr val="tx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음향 기능 담당</a:t>
            </a:r>
            <a:endParaRPr kumimoji="1" lang="ko-Kore-KR" altLang="en-US" sz="1400" b="1" spc="-150" dirty="0">
              <a:solidFill>
                <a:schemeClr val="tx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67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79147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F1D963C-3D62-4F30-935F-B49EFF7A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7" y="1070943"/>
            <a:ext cx="10277475" cy="1543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0B1365-9F78-4382-BAFD-00D02456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7" y="2613993"/>
            <a:ext cx="5609134" cy="33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79147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캡쳐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따놓기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F1D963C-3D62-4F30-935F-B49EFF7A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7" y="1070943"/>
            <a:ext cx="10277475" cy="1543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0B1365-9F78-4382-BAFD-00D02456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6" y="2928568"/>
            <a:ext cx="5609134" cy="29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67F96-A164-4A3F-8DA9-209DD165CB99}"/>
              </a:ext>
            </a:extLst>
          </p:cNvPr>
          <p:cNvSpPr/>
          <p:nvPr/>
        </p:nvSpPr>
        <p:spPr>
          <a:xfrm>
            <a:off x="279148" y="801185"/>
            <a:ext cx="11633705" cy="58432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279148" y="207296"/>
            <a:ext cx="11633704" cy="920463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PPT PRESENTATION </a:t>
            </a: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11748290" y="207297"/>
            <a:ext cx="164561" cy="164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X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278621" y="6644455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About Me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02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BBB32F-32FF-4B28-9378-C06EB4A0EC68}"/>
              </a:ext>
            </a:extLst>
          </p:cNvPr>
          <p:cNvSpPr txBox="1"/>
          <p:nvPr/>
        </p:nvSpPr>
        <p:spPr>
          <a:xfrm>
            <a:off x="347329" y="1195493"/>
            <a:ext cx="5052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2014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2CF80-1297-4971-A768-406E1B1FB8D2}"/>
              </a:ext>
            </a:extLst>
          </p:cNvPr>
          <p:cNvSpPr txBox="1"/>
          <p:nvPr/>
        </p:nvSpPr>
        <p:spPr>
          <a:xfrm>
            <a:off x="1028785" y="1195493"/>
            <a:ext cx="2335896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경북 구미 </a:t>
            </a:r>
            <a:r>
              <a:rPr kumimoji="1" lang="ko-KR" altLang="en-US" sz="1400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사곡고등학교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졸업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809AA-C61E-4C7E-924F-5ABB7C757596}"/>
              </a:ext>
            </a:extLst>
          </p:cNvPr>
          <p:cNvSpPr txBox="1"/>
          <p:nvPr/>
        </p:nvSpPr>
        <p:spPr>
          <a:xfrm>
            <a:off x="1028785" y="1520903"/>
            <a:ext cx="141096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육군 </a:t>
            </a: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사단 입대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690EF-0ACC-43DD-B30A-4238A396D2D5}"/>
              </a:ext>
            </a:extLst>
          </p:cNvPr>
          <p:cNvSpPr txBox="1"/>
          <p:nvPr/>
        </p:nvSpPr>
        <p:spPr>
          <a:xfrm>
            <a:off x="354666" y="1846313"/>
            <a:ext cx="5052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5CC97-4660-4AC6-AE7C-C41C159C34FD}"/>
              </a:ext>
            </a:extLst>
          </p:cNvPr>
          <p:cNvSpPr txBox="1"/>
          <p:nvPr/>
        </p:nvSpPr>
        <p:spPr>
          <a:xfrm>
            <a:off x="1028785" y="1854712"/>
            <a:ext cx="13308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병장 만기 전역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D0758-39D1-41C2-B72B-D45A3C72C8F2}"/>
              </a:ext>
            </a:extLst>
          </p:cNvPr>
          <p:cNvSpPr txBox="1"/>
          <p:nvPr/>
        </p:nvSpPr>
        <p:spPr>
          <a:xfrm>
            <a:off x="354666" y="2192895"/>
            <a:ext cx="5052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2017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D2958-AF18-441F-9451-3C7635A34360}"/>
              </a:ext>
            </a:extLst>
          </p:cNvPr>
          <p:cNvSpPr txBox="1"/>
          <p:nvPr/>
        </p:nvSpPr>
        <p:spPr>
          <a:xfrm>
            <a:off x="1028785" y="2201294"/>
            <a:ext cx="2933816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한국산업기술대학교 게임공학부 입학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34F85-236B-47B1-B560-75DD564E25F3}"/>
              </a:ext>
            </a:extLst>
          </p:cNvPr>
          <p:cNvSpPr txBox="1"/>
          <p:nvPr/>
        </p:nvSpPr>
        <p:spPr>
          <a:xfrm>
            <a:off x="354666" y="2999072"/>
            <a:ext cx="5052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DECE8-97F9-4398-AE23-E841AB07D2CD}"/>
              </a:ext>
            </a:extLst>
          </p:cNvPr>
          <p:cNvSpPr txBox="1"/>
          <p:nvPr/>
        </p:nvSpPr>
        <p:spPr>
          <a:xfrm>
            <a:off x="1028785" y="3007471"/>
            <a:ext cx="127310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C++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언어 수강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15290-07C0-48D0-A61F-D1E41171E978}"/>
              </a:ext>
            </a:extLst>
          </p:cNvPr>
          <p:cNvSpPr txBox="1"/>
          <p:nvPr/>
        </p:nvSpPr>
        <p:spPr>
          <a:xfrm>
            <a:off x="1028785" y="2526704"/>
            <a:ext cx="1104790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C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언어 수강</a:t>
            </a: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69CC52-70CD-41AF-9EBF-82073240CA07}"/>
              </a:ext>
            </a:extLst>
          </p:cNvPr>
          <p:cNvSpPr txBox="1"/>
          <p:nvPr/>
        </p:nvSpPr>
        <p:spPr>
          <a:xfrm>
            <a:off x="1028785" y="3287547"/>
            <a:ext cx="127310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C++</a:t>
            </a:r>
            <a:r>
              <a:rPr kumimoji="1" lang="ko-KR" altLang="en-US" sz="14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언어 수강</a:t>
            </a:r>
            <a:endParaRPr kumimoji="1" lang="ko-Kore-KR" altLang="en-US" sz="1400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43675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608</Words>
  <Application>Microsoft Office PowerPoint</Application>
  <PresentationFormat>와이드스크린</PresentationFormat>
  <Paragraphs>196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210 동화책 B</vt:lpstr>
      <vt:lpstr>맑은 고딕</vt:lpstr>
      <vt:lpstr>맑은 고딕</vt:lpstr>
      <vt:lpstr>한컴 윤고딕 230</vt:lpstr>
      <vt:lpstr>Arial</vt:lpstr>
      <vt:lpstr>Arial Black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emtm95</cp:lastModifiedBy>
  <cp:revision>4</cp:revision>
  <dcterms:created xsi:type="dcterms:W3CDTF">2021-07-20T03:00:32Z</dcterms:created>
  <dcterms:modified xsi:type="dcterms:W3CDTF">2021-09-15T12:03:30Z</dcterms:modified>
</cp:coreProperties>
</file>