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15201-7767-4E96-9808-564B7E7B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62CEB-9810-419D-B3B6-1056B10E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C1E73-A71C-4AF9-B9C8-1A8C7A1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3575F-9B96-4AB8-858F-B74CA8AE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F7FCB-D06E-43CA-A07A-5609EBB1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6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90781-2BD9-45F8-BDD7-1E9A953C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F7FDAC-436B-43F2-A5DD-EA62E886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5BB2D-CB4E-42C3-86AC-6312D6A7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61F78-DD9F-44C6-A494-E691B60F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620B2-A7AD-47E5-A0CA-60E23B49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9686D2-CC7E-481C-BC65-04919AFBC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8158C-0836-4744-B9B0-362B016D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5A7B-4635-410E-B4E7-678BB071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65EA-BCCA-4060-86E7-12F1A53A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D3667-56ED-491E-B784-259968C2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3E57-7391-4BAF-91AC-C5700953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3ABE0-D207-4CC6-B52B-BA0F8F15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8283C-1C41-4E92-9BAA-C2C0AC85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EEFF8-1E43-4570-8696-8DEC2958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2F61C-1D19-4130-908E-512201B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8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070AF-81CA-4D59-A539-42E38913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246ED-81C2-49F2-B990-0FCD52F12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EA0A9-BF2B-4A42-94EF-035D44F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CFCB9-87A9-4F59-81C6-8EB59EC9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55BC4-F7B1-4697-A8D4-C3EFDA49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3476-7F78-4161-8068-5F205430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BC8CB-647B-4B81-85B3-D1923EB9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16950-DF4A-4FC8-8F63-4607C232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7C9C9-4BAF-4803-BB3F-C954A4A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9B45A-605E-42C3-8244-25046B6D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DCBFD-D2F2-479A-928A-EA7DC457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5DCF2-B175-40E8-AF59-B3902B86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7F8F3-F2AC-4E7C-9385-59A31CC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71846-F34E-49A1-8EBC-0C2439FA8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DF3B1-E5E1-4933-96D8-8CCF2B67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C497B-7C84-4EF0-ADB4-3CBB6AAEA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3E141-58E8-4EC5-82DE-907DEC53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CBEEE-3B27-4FEF-BE15-C5755269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73DE48-D593-4E31-A955-93DCA233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3A84B-3E9F-45B2-ACF1-073CC2D9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1E0440-C9D7-4EE7-874A-94648C79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50458-ECF8-4437-8700-BC1AD08D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EBBDF-1C38-4641-8235-CB36B47D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925BA8-63EF-496A-9193-7BD87E4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448B4-4D01-4D14-9093-9D58C01B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6801E-A1C9-47CF-B0D7-9A007078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1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E0B1-2FE7-4745-AB71-E7D6CCA2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E494A-0610-4D2C-9F3D-E2D9B35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7BC57-477E-4ED4-8FF0-03F1608F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A7BFD-F067-40BE-B4DD-AFDD4D5F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4B431-64EA-4963-AD01-BC91C0C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13FE0-F4E9-4FE2-89CB-B3285E36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6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DD1B8-FA7B-482A-9DA0-A96246DB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F0BBC-B155-42B4-8D9B-E6EC261C3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448EC-4AD5-4FB0-9473-1AD696B33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8D8AE-DC3F-4542-8FAD-E332F64E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BEBF8-8996-4720-9FCA-74DBE78C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53650-025F-4500-8E83-2A47CD93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E7897E-D3C3-4A8F-BB9C-84971C4E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43C26-82E6-4B36-9E1C-E43B2474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BB6B3-41C8-4B09-B086-53B31B3D6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AE0B-AC14-4BB0-BECF-767688FDC4D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5BCC6-D663-4E79-9FE6-652068424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BB3B-C65A-4C0A-A361-8D5EEA77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7686-643F-498B-9D9C-2AEEB0322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9DAE2F-C2A0-459D-9089-2563E77D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98115"/>
              </p:ext>
            </p:extLst>
          </p:nvPr>
        </p:nvGraphicFramePr>
        <p:xfrm>
          <a:off x="2498531" y="850294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052200-0374-425B-AD75-D7029CBBFE61}"/>
              </a:ext>
            </a:extLst>
          </p:cNvPr>
          <p:cNvSpPr txBox="1"/>
          <p:nvPr/>
        </p:nvSpPr>
        <p:spPr>
          <a:xfrm>
            <a:off x="3759759" y="1025628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1D386-7D3D-4608-ADAA-B13820B81682}"/>
              </a:ext>
            </a:extLst>
          </p:cNvPr>
          <p:cNvSpPr txBox="1"/>
          <p:nvPr/>
        </p:nvSpPr>
        <p:spPr>
          <a:xfrm>
            <a:off x="587817" y="123669"/>
            <a:ext cx="154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3*2^k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0F98EFC-B60F-4B43-9B5C-2C9912F6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83561"/>
              </p:ext>
            </p:extLst>
          </p:nvPr>
        </p:nvGraphicFramePr>
        <p:xfrm>
          <a:off x="2498531" y="1818189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0F8DDA-3872-4A89-80F0-0BD01AC0C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6092"/>
              </p:ext>
            </p:extLst>
          </p:nvPr>
        </p:nvGraphicFramePr>
        <p:xfrm>
          <a:off x="2064755" y="2538189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19CC3A-B294-4CF3-A256-DD8F70B82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19066"/>
              </p:ext>
            </p:extLst>
          </p:nvPr>
        </p:nvGraphicFramePr>
        <p:xfrm>
          <a:off x="2932502" y="2538189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96A397-8D57-4378-8DE6-5FF2B121CAD0}"/>
              </a:ext>
            </a:extLst>
          </p:cNvPr>
          <p:cNvSpPr txBox="1"/>
          <p:nvPr/>
        </p:nvSpPr>
        <p:spPr>
          <a:xfrm>
            <a:off x="3800249" y="2641068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K=1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5F3426E-63BD-4B42-9843-777119A52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94032"/>
              </p:ext>
            </p:extLst>
          </p:nvPr>
        </p:nvGraphicFramePr>
        <p:xfrm>
          <a:off x="7238171" y="30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6F50C6-47AB-4E5B-9A86-062B8D79B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3357"/>
              </p:ext>
            </p:extLst>
          </p:nvPr>
        </p:nvGraphicFramePr>
        <p:xfrm>
          <a:off x="6804395" y="102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F12B527-261F-459F-B1D6-B96900A0C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20983"/>
              </p:ext>
            </p:extLst>
          </p:nvPr>
        </p:nvGraphicFramePr>
        <p:xfrm>
          <a:off x="7672142" y="102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2161FE2-D5A0-43E7-BEBE-4BCFECDF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56805"/>
              </p:ext>
            </p:extLst>
          </p:nvPr>
        </p:nvGraphicFramePr>
        <p:xfrm>
          <a:off x="6373315" y="174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8C2084-D158-4749-A934-1DFAC8089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57164"/>
              </p:ext>
            </p:extLst>
          </p:nvPr>
        </p:nvGraphicFramePr>
        <p:xfrm>
          <a:off x="5939539" y="246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CCC79F9-F1E5-492C-8ABA-FE54D74A3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02659"/>
              </p:ext>
            </p:extLst>
          </p:nvPr>
        </p:nvGraphicFramePr>
        <p:xfrm>
          <a:off x="6807286" y="246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3DE2104-984D-4067-921F-776DF895F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15229"/>
              </p:ext>
            </p:extLst>
          </p:nvPr>
        </p:nvGraphicFramePr>
        <p:xfrm>
          <a:off x="8105366" y="174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2A25E75-5227-42A2-BA0E-59059FF71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77554"/>
              </p:ext>
            </p:extLst>
          </p:nvPr>
        </p:nvGraphicFramePr>
        <p:xfrm>
          <a:off x="7671590" y="246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1333E07-26CC-42AC-B61E-92F85FDD8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78197"/>
              </p:ext>
            </p:extLst>
          </p:nvPr>
        </p:nvGraphicFramePr>
        <p:xfrm>
          <a:off x="8539337" y="2465628"/>
          <a:ext cx="72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D894FA2-1BE3-4B16-BBE1-EA358D5B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962"/>
              </p:ext>
            </p:extLst>
          </p:nvPr>
        </p:nvGraphicFramePr>
        <p:xfrm>
          <a:off x="7094881" y="1749816"/>
          <a:ext cx="100759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42">
                  <a:extLst>
                    <a:ext uri="{9D8B030D-6E8A-4147-A177-3AD203B41FA5}">
                      <a16:colId xmlns:a16="http://schemas.microsoft.com/office/drawing/2014/main" val="605621990"/>
                    </a:ext>
                  </a:extLst>
                </a:gridCol>
                <a:gridCol w="143942">
                  <a:extLst>
                    <a:ext uri="{9D8B030D-6E8A-4147-A177-3AD203B41FA5}">
                      <a16:colId xmlns:a16="http://schemas.microsoft.com/office/drawing/2014/main" val="3084697593"/>
                    </a:ext>
                  </a:extLst>
                </a:gridCol>
                <a:gridCol w="143942">
                  <a:extLst>
                    <a:ext uri="{9D8B030D-6E8A-4147-A177-3AD203B41FA5}">
                      <a16:colId xmlns:a16="http://schemas.microsoft.com/office/drawing/2014/main" val="2445928918"/>
                    </a:ext>
                  </a:extLst>
                </a:gridCol>
                <a:gridCol w="143942">
                  <a:extLst>
                    <a:ext uri="{9D8B030D-6E8A-4147-A177-3AD203B41FA5}">
                      <a16:colId xmlns:a16="http://schemas.microsoft.com/office/drawing/2014/main" val="2486920684"/>
                    </a:ext>
                  </a:extLst>
                </a:gridCol>
                <a:gridCol w="143942">
                  <a:extLst>
                    <a:ext uri="{9D8B030D-6E8A-4147-A177-3AD203B41FA5}">
                      <a16:colId xmlns:a16="http://schemas.microsoft.com/office/drawing/2014/main" val="835335543"/>
                    </a:ext>
                  </a:extLst>
                </a:gridCol>
                <a:gridCol w="143942">
                  <a:extLst>
                    <a:ext uri="{9D8B030D-6E8A-4147-A177-3AD203B41FA5}">
                      <a16:colId xmlns:a16="http://schemas.microsoft.com/office/drawing/2014/main" val="1196661065"/>
                    </a:ext>
                  </a:extLst>
                </a:gridCol>
                <a:gridCol w="143942">
                  <a:extLst>
                    <a:ext uri="{9D8B030D-6E8A-4147-A177-3AD203B41FA5}">
                      <a16:colId xmlns:a16="http://schemas.microsoft.com/office/drawing/2014/main" val="3953143769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20483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27990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222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C668A6-F0FD-4EA0-AB09-200767088C4A}"/>
              </a:ext>
            </a:extLst>
          </p:cNvPr>
          <p:cNvSpPr txBox="1"/>
          <p:nvPr/>
        </p:nvSpPr>
        <p:spPr>
          <a:xfrm>
            <a:off x="7117644" y="3277977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9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8DD0A6-D344-4B4B-A76A-E3157D8A300F}"/>
              </a:ext>
            </a:extLst>
          </p:cNvPr>
          <p:cNvSpPr/>
          <p:nvPr/>
        </p:nvSpPr>
        <p:spPr>
          <a:xfrm>
            <a:off x="654340" y="562061"/>
            <a:ext cx="9169167" cy="4056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B1B49E-9C6F-4DFE-AD76-6C0AA321CC25}"/>
              </a:ext>
            </a:extLst>
          </p:cNvPr>
          <p:cNvGrpSpPr/>
          <p:nvPr/>
        </p:nvGrpSpPr>
        <p:grpSpPr>
          <a:xfrm>
            <a:off x="1056315" y="2649136"/>
            <a:ext cx="3359790" cy="1631660"/>
            <a:chOff x="1124126" y="1916881"/>
            <a:chExt cx="3359790" cy="163166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50B407A-D7D1-4220-9752-31E3F73E9E1F}"/>
                </a:ext>
              </a:extLst>
            </p:cNvPr>
            <p:cNvSpPr/>
            <p:nvPr/>
          </p:nvSpPr>
          <p:spPr>
            <a:xfrm>
              <a:off x="1124126" y="2485236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95E594-98AB-45DA-B5EE-F0617AD1E033}"/>
                </a:ext>
              </a:extLst>
            </p:cNvPr>
            <p:cNvSpPr/>
            <p:nvPr/>
          </p:nvSpPr>
          <p:spPr>
            <a:xfrm>
              <a:off x="1972812" y="305359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C5190D-3ABA-463D-94BE-5A4A8BCA9AD5}"/>
                </a:ext>
              </a:extLst>
            </p:cNvPr>
            <p:cNvSpPr/>
            <p:nvPr/>
          </p:nvSpPr>
          <p:spPr>
            <a:xfrm>
              <a:off x="1972812" y="191688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51E740E-B237-4317-AD09-B89F882F19D3}"/>
                </a:ext>
              </a:extLst>
            </p:cNvPr>
            <p:cNvSpPr/>
            <p:nvPr/>
          </p:nvSpPr>
          <p:spPr>
            <a:xfrm>
              <a:off x="2980889" y="191688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64F47A7-F05B-46C1-8D49-44FC7ECC0E55}"/>
                </a:ext>
              </a:extLst>
            </p:cNvPr>
            <p:cNvSpPr/>
            <p:nvPr/>
          </p:nvSpPr>
          <p:spPr>
            <a:xfrm>
              <a:off x="2980889" y="305359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CC3EC5-BC4C-4289-8DF9-F353BCD5A773}"/>
                </a:ext>
              </a:extLst>
            </p:cNvPr>
            <p:cNvSpPr/>
            <p:nvPr/>
          </p:nvSpPr>
          <p:spPr>
            <a:xfrm>
              <a:off x="3988966" y="191688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FAFE6A-252D-4EB9-8C4A-16B97931BB0A}"/>
                </a:ext>
              </a:extLst>
            </p:cNvPr>
            <p:cNvCxnSpPr>
              <a:cxnSpLocks/>
              <a:stCxn id="2" idx="7"/>
              <a:endCxn id="27" idx="2"/>
            </p:cNvCxnSpPr>
            <p:nvPr/>
          </p:nvCxnSpPr>
          <p:spPr>
            <a:xfrm flipV="1">
              <a:off x="1546592" y="2164356"/>
              <a:ext cx="426220" cy="3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E4864A8-D45C-410A-A005-3A9F7087E1AC}"/>
                </a:ext>
              </a:extLst>
            </p:cNvPr>
            <p:cNvCxnSpPr>
              <a:cxnSpLocks/>
              <a:stCxn id="2" idx="5"/>
              <a:endCxn id="26" idx="2"/>
            </p:cNvCxnSpPr>
            <p:nvPr/>
          </p:nvCxnSpPr>
          <p:spPr>
            <a:xfrm>
              <a:off x="1546592" y="2907702"/>
              <a:ext cx="426220" cy="3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6059CB9-3943-49ED-B612-BA06DCBEDCBC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2467762" y="2164356"/>
              <a:ext cx="513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EB6F00E-76EE-4D4E-9515-579801591EBF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2467762" y="3301066"/>
              <a:ext cx="513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884BCFB-B095-4DD1-B44F-063F0066EF3D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3475839" y="2164356"/>
              <a:ext cx="513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E860F0-7BEF-40C1-A977-05B917D75E25}"/>
              </a:ext>
            </a:extLst>
          </p:cNvPr>
          <p:cNvGrpSpPr/>
          <p:nvPr/>
        </p:nvGrpSpPr>
        <p:grpSpPr>
          <a:xfrm>
            <a:off x="6096000" y="2649136"/>
            <a:ext cx="3359790" cy="1631660"/>
            <a:chOff x="1124126" y="1916881"/>
            <a:chExt cx="3359790" cy="16316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EE85E5D-ECA6-4BCE-B8F4-7D0CF507F330}"/>
                </a:ext>
              </a:extLst>
            </p:cNvPr>
            <p:cNvSpPr/>
            <p:nvPr/>
          </p:nvSpPr>
          <p:spPr>
            <a:xfrm>
              <a:off x="1124126" y="2485236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DA833C-5BCB-4969-8675-937121D4F804}"/>
                </a:ext>
              </a:extLst>
            </p:cNvPr>
            <p:cNvSpPr/>
            <p:nvPr/>
          </p:nvSpPr>
          <p:spPr>
            <a:xfrm>
              <a:off x="1972812" y="305359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4A152A7-4144-4E9B-A252-003E60CC1953}"/>
                </a:ext>
              </a:extLst>
            </p:cNvPr>
            <p:cNvSpPr/>
            <p:nvPr/>
          </p:nvSpPr>
          <p:spPr>
            <a:xfrm>
              <a:off x="1972812" y="191688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6173B0E-E1D9-4596-9144-5708F95A1108}"/>
                </a:ext>
              </a:extLst>
            </p:cNvPr>
            <p:cNvSpPr/>
            <p:nvPr/>
          </p:nvSpPr>
          <p:spPr>
            <a:xfrm>
              <a:off x="2980889" y="191688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770C696-7A84-4A2A-BDC1-46828BB464B3}"/>
                </a:ext>
              </a:extLst>
            </p:cNvPr>
            <p:cNvSpPr/>
            <p:nvPr/>
          </p:nvSpPr>
          <p:spPr>
            <a:xfrm>
              <a:off x="2980889" y="305359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7C34F30-EF22-4C28-A1C1-4A5A5992C38A}"/>
                </a:ext>
              </a:extLst>
            </p:cNvPr>
            <p:cNvSpPr/>
            <p:nvPr/>
          </p:nvSpPr>
          <p:spPr>
            <a:xfrm>
              <a:off x="3988966" y="1916881"/>
              <a:ext cx="494950" cy="494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9CB46DE-9FF3-413E-9498-00DE9E116618}"/>
                </a:ext>
              </a:extLst>
            </p:cNvPr>
            <p:cNvCxnSpPr>
              <a:cxnSpLocks/>
              <a:stCxn id="47" idx="7"/>
              <a:endCxn id="49" idx="2"/>
            </p:cNvCxnSpPr>
            <p:nvPr/>
          </p:nvCxnSpPr>
          <p:spPr>
            <a:xfrm flipV="1">
              <a:off x="1546592" y="2164356"/>
              <a:ext cx="426220" cy="3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FD9C4EC-0EAD-4FA7-9F54-86E3544DC62E}"/>
                </a:ext>
              </a:extLst>
            </p:cNvPr>
            <p:cNvCxnSpPr>
              <a:cxnSpLocks/>
              <a:stCxn id="47" idx="5"/>
              <a:endCxn id="48" idx="2"/>
            </p:cNvCxnSpPr>
            <p:nvPr/>
          </p:nvCxnSpPr>
          <p:spPr>
            <a:xfrm>
              <a:off x="1546592" y="2907702"/>
              <a:ext cx="426220" cy="3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77AC3F9-B728-4655-9DEC-2C2756FF5DBA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2467762" y="2164356"/>
              <a:ext cx="513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2DFFC46-884F-4809-86FC-B61F4FD3E49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2467762" y="3301066"/>
              <a:ext cx="513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615E7A5-E441-4AEF-B34C-59260F12B38F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>
              <a:off x="3475839" y="2164356"/>
              <a:ext cx="5131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780B4D7-6461-4D3E-BFED-1AD8EAA4504B}"/>
              </a:ext>
            </a:extLst>
          </p:cNvPr>
          <p:cNvSpPr txBox="1"/>
          <p:nvPr/>
        </p:nvSpPr>
        <p:spPr>
          <a:xfrm>
            <a:off x="557169" y="711963"/>
            <a:ext cx="1595307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인접 행렬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3F7A28-A1C8-4142-B193-DEF15F41A86A}"/>
              </a:ext>
            </a:extLst>
          </p:cNvPr>
          <p:cNvSpPr txBox="1"/>
          <p:nvPr/>
        </p:nvSpPr>
        <p:spPr>
          <a:xfrm>
            <a:off x="7650059" y="707487"/>
            <a:ext cx="1595307" cy="156966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A[1] = 2 3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A[2] = 1 5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A[3] = 1 4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A[4] = 3 6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A[5] = 2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A[6] = 4 6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42D820-126C-4DA1-946A-C869E3D98FF0}"/>
              </a:ext>
            </a:extLst>
          </p:cNvPr>
          <p:cNvSpPr txBox="1"/>
          <p:nvPr/>
        </p:nvSpPr>
        <p:spPr>
          <a:xfrm>
            <a:off x="6348368" y="707487"/>
            <a:ext cx="1595307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인접 리스트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BDF3D8DD-7A46-4241-A746-98CB44D3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25511"/>
              </p:ext>
            </p:extLst>
          </p:nvPr>
        </p:nvGraphicFramePr>
        <p:xfrm>
          <a:off x="2002638" y="598358"/>
          <a:ext cx="1800001" cy="180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43">
                  <a:extLst>
                    <a:ext uri="{9D8B030D-6E8A-4147-A177-3AD203B41FA5}">
                      <a16:colId xmlns:a16="http://schemas.microsoft.com/office/drawing/2014/main" val="1932220963"/>
                    </a:ext>
                  </a:extLst>
                </a:gridCol>
                <a:gridCol w="257143">
                  <a:extLst>
                    <a:ext uri="{9D8B030D-6E8A-4147-A177-3AD203B41FA5}">
                      <a16:colId xmlns:a16="http://schemas.microsoft.com/office/drawing/2014/main" val="3147605573"/>
                    </a:ext>
                  </a:extLst>
                </a:gridCol>
                <a:gridCol w="257143">
                  <a:extLst>
                    <a:ext uri="{9D8B030D-6E8A-4147-A177-3AD203B41FA5}">
                      <a16:colId xmlns:a16="http://schemas.microsoft.com/office/drawing/2014/main" val="2696320701"/>
                    </a:ext>
                  </a:extLst>
                </a:gridCol>
                <a:gridCol w="257143">
                  <a:extLst>
                    <a:ext uri="{9D8B030D-6E8A-4147-A177-3AD203B41FA5}">
                      <a16:colId xmlns:a16="http://schemas.microsoft.com/office/drawing/2014/main" val="551816253"/>
                    </a:ext>
                  </a:extLst>
                </a:gridCol>
                <a:gridCol w="257143">
                  <a:extLst>
                    <a:ext uri="{9D8B030D-6E8A-4147-A177-3AD203B41FA5}">
                      <a16:colId xmlns:a16="http://schemas.microsoft.com/office/drawing/2014/main" val="3129086843"/>
                    </a:ext>
                  </a:extLst>
                </a:gridCol>
                <a:gridCol w="257143">
                  <a:extLst>
                    <a:ext uri="{9D8B030D-6E8A-4147-A177-3AD203B41FA5}">
                      <a16:colId xmlns:a16="http://schemas.microsoft.com/office/drawing/2014/main" val="1787103783"/>
                    </a:ext>
                  </a:extLst>
                </a:gridCol>
                <a:gridCol w="257143">
                  <a:extLst>
                    <a:ext uri="{9D8B030D-6E8A-4147-A177-3AD203B41FA5}">
                      <a16:colId xmlns:a16="http://schemas.microsoft.com/office/drawing/2014/main" val="695297605"/>
                    </a:ext>
                  </a:extLst>
                </a:gridCol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59001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6713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43212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366636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4878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09793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R" altLang="en-US" sz="1600" b="0" dirty="0">
                        <a:solidFill>
                          <a:srgbClr val="0070C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1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3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221</Words>
  <Application>Microsoft Office PowerPoint</Application>
  <PresentationFormat>와이드스크린</PresentationFormat>
  <Paragraphs>176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용석</dc:creator>
  <cp:lastModifiedBy>최 용석</cp:lastModifiedBy>
  <cp:revision>6</cp:revision>
  <dcterms:created xsi:type="dcterms:W3CDTF">2018-11-22T06:05:57Z</dcterms:created>
  <dcterms:modified xsi:type="dcterms:W3CDTF">2018-12-17T08:50:46Z</dcterms:modified>
</cp:coreProperties>
</file>