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54C88-DA5B-44DE-8237-E4F87490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BA7DC7-A54A-4FE6-A60F-8AADE283D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5AF66-7619-4AF8-BF9C-9D984C3A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F2CB-E9E6-45A5-904B-D6FD3517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D4DB1-F869-4249-BB7C-0E3D71F0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0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12A3E-6BDA-4DFF-81E7-3862898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77FB3-4B7B-4FE2-960F-A963F3C4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7490C-FA4A-491F-AD23-2CB7BE1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7E1CC-AC60-483C-9B86-30B945CD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BD943-9A63-4371-9378-CCD8077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1B7D7E-F0FF-4FBF-9A5E-7D235CF4F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8538-E89F-4A68-AA69-C9060F9D3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E978B-D6C2-43FF-936D-98BBF64C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078DB-96C9-461E-9663-5C3C43BF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81E29-EB98-4EFE-8A8A-C96472D9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7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9A8A-2EFB-4E54-8A25-D052C7D7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CCBC-889C-457F-8EB4-A582005D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25FD7-9635-4B1C-B939-41EE5997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B3E45-363A-456B-B60E-DA3414E6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800B-6DDC-4BAF-96FF-33B9A2BE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03B32-FAC0-4070-96D6-2F7E1CC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BAC27-6E9A-4BDB-A990-35B20A19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0B697-CEE2-4EF4-83A9-39DE9C82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4242-8F0B-4976-BFB2-2CA84BAC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DACF2-6BCF-48F6-B2CD-090CF7A0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4542-51D4-4D06-BE76-15B067A5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927E6-293C-4795-BCC8-A7332B09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CEFB9-AECD-4429-8303-F3C11F79B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0EB493-1E22-461B-96FF-0210B1D5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D0EF6-829F-4F7C-ABC1-9B969980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46B5F-63AA-4C33-836D-611CB81F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3BD5E-ECA7-40F5-B53C-81C8E51A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3F011-80A4-4AF7-B1E8-737D6E43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239067-A409-4743-82CA-D50555B7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FCC83-79D7-4E37-8711-77C6B3AA3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ABCDD-3880-4F59-853A-982C3FCC9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5FEFA-350C-4629-8BF7-CA8BEB6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942138-2AA3-4738-834C-3B17CCB3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668233-FB28-4347-A0E2-02A72F2F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1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376A4-2474-4266-84F2-54768926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95AB9-DD60-4CBE-B75B-81AA16E7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B6B19-BC30-4F91-AFE0-F42FFAE1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74FFB-1C4E-4DA4-9C54-F2BFE7F3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E9DD9-18DE-409F-BE01-34233621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F38337-CBD3-4CDB-BB29-B7FE8C1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C6240-EC87-4EFF-BE75-0F4DE378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6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00A3-8AF3-427B-A9D4-CA15B1EC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E9B32-63C1-4747-945E-BB446ABC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C01DD-EE9A-4968-90D2-DD1F7752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43650-347B-4AFD-9B96-91903829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C5446-7B39-482A-8693-7B0D1B54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0B921-078D-45F9-8BB6-C7C3A94E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46BE-8214-4147-BDCB-02F007F3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C8E512-4729-4FC2-B235-F00F097E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855CD-89D1-4DE4-85E8-D8738499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CA590-1919-441F-8E27-06B60AF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1F9A6-6E5E-410B-B571-D0AB182E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0EB76-4801-4920-B910-2F9CA63B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6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4076D8-1E2E-4703-BA41-5085C214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27C31-52E0-4977-9F3F-BCFBB671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7F3E1-0DAB-4007-8790-1B7756643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E915-E455-4013-BE42-7C3DDF248D2D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A6F3F-CF21-4137-94C8-EB8132F34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030ED-3E43-4D9E-A8DD-DC96959A1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C220-AFDB-4094-A699-1DB3C67E6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01B67-C0BD-46A7-B608-2CA2848767BB}"/>
              </a:ext>
            </a:extLst>
          </p:cNvPr>
          <p:cNvSpPr/>
          <p:nvPr/>
        </p:nvSpPr>
        <p:spPr>
          <a:xfrm>
            <a:off x="344066" y="857250"/>
            <a:ext cx="4037434" cy="4552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3E6BA-777E-410B-A434-7BA19D4F51CF}"/>
              </a:ext>
            </a:extLst>
          </p:cNvPr>
          <p:cNvSpPr/>
          <p:nvPr/>
        </p:nvSpPr>
        <p:spPr>
          <a:xfrm>
            <a:off x="629233" y="1186858"/>
            <a:ext cx="3467100" cy="38937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E08D7-24A6-4223-94E1-2110A1785EFF}"/>
              </a:ext>
            </a:extLst>
          </p:cNvPr>
          <p:cNvSpPr txBox="1"/>
          <p:nvPr/>
        </p:nvSpPr>
        <p:spPr>
          <a:xfrm>
            <a:off x="1494523" y="1468073"/>
            <a:ext cx="173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Application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A1EA1-4DBC-496B-AF27-606AA99E4E42}"/>
              </a:ext>
            </a:extLst>
          </p:cNvPr>
          <p:cNvSpPr txBox="1"/>
          <p:nvPr/>
        </p:nvSpPr>
        <p:spPr>
          <a:xfrm>
            <a:off x="210716" y="468056"/>
            <a:ext cx="1283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Tomcat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D88271-9A64-4229-A319-A48BAC635037}"/>
              </a:ext>
            </a:extLst>
          </p:cNvPr>
          <p:cNvSpPr/>
          <p:nvPr/>
        </p:nvSpPr>
        <p:spPr>
          <a:xfrm>
            <a:off x="800975" y="2086510"/>
            <a:ext cx="3123617" cy="66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UX </a:t>
            </a:r>
            <a:r>
              <a:rPr lang="ko-KR" altLang="en-US" sz="20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프론트엔드</a:t>
            </a:r>
            <a:endParaRPr lang="ko-KR" altLang="en-US" sz="20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54B904-DA1A-4A50-8F64-007C4B3CACB0}"/>
              </a:ext>
            </a:extLst>
          </p:cNvPr>
          <p:cNvSpPr/>
          <p:nvPr/>
        </p:nvSpPr>
        <p:spPr>
          <a:xfrm>
            <a:off x="800975" y="2877624"/>
            <a:ext cx="970675" cy="2075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유저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26606B-247C-44D7-98FF-60E64B56598D}"/>
              </a:ext>
            </a:extLst>
          </p:cNvPr>
          <p:cNvSpPr/>
          <p:nvPr/>
        </p:nvSpPr>
        <p:spPr>
          <a:xfrm>
            <a:off x="1877445" y="2876169"/>
            <a:ext cx="970675" cy="2075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상품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D9ADF0-B2C5-4C01-9A3C-E231682A7363}"/>
              </a:ext>
            </a:extLst>
          </p:cNvPr>
          <p:cNvSpPr/>
          <p:nvPr/>
        </p:nvSpPr>
        <p:spPr>
          <a:xfrm>
            <a:off x="2949954" y="2876169"/>
            <a:ext cx="970675" cy="2075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주문 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A83B52-D73D-4F64-BC9C-C2E90E23AB5D}"/>
              </a:ext>
            </a:extLst>
          </p:cNvPr>
          <p:cNvSpPr/>
          <p:nvPr/>
        </p:nvSpPr>
        <p:spPr>
          <a:xfrm>
            <a:off x="344065" y="5538867"/>
            <a:ext cx="4037433" cy="770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 base</a:t>
            </a:r>
            <a:endParaRPr lang="ko-KR" altLang="en-US" sz="20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8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A0114B-6AE9-4F9B-BF43-40E15290DCC8}"/>
              </a:ext>
            </a:extLst>
          </p:cNvPr>
          <p:cNvSpPr/>
          <p:nvPr/>
        </p:nvSpPr>
        <p:spPr>
          <a:xfrm>
            <a:off x="2096320" y="3098504"/>
            <a:ext cx="3123617" cy="66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UX </a:t>
            </a:r>
            <a:r>
              <a:rPr lang="ko-KR" altLang="en-US" sz="2000" dirty="0" err="1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프론트엔드</a:t>
            </a:r>
            <a:endParaRPr lang="ko-KR" altLang="en-US" sz="20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912997-BB97-4CC5-BDA6-267665B9326F}"/>
              </a:ext>
            </a:extLst>
          </p:cNvPr>
          <p:cNvGrpSpPr/>
          <p:nvPr/>
        </p:nvGrpSpPr>
        <p:grpSpPr>
          <a:xfrm>
            <a:off x="7405071" y="255763"/>
            <a:ext cx="4515090" cy="6346475"/>
            <a:chOff x="7405071" y="419099"/>
            <a:chExt cx="4515090" cy="63464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5155812-8510-4E51-99AD-308C555B767A}"/>
                </a:ext>
              </a:extLst>
            </p:cNvPr>
            <p:cNvGrpSpPr/>
            <p:nvPr/>
          </p:nvGrpSpPr>
          <p:grpSpPr>
            <a:xfrm>
              <a:off x="7405071" y="419099"/>
              <a:ext cx="4515090" cy="2838451"/>
              <a:chOff x="7371234" y="419099"/>
              <a:chExt cx="4515090" cy="2838451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A1FF290-ED94-4131-B40D-77B53FFE1BAB}"/>
                  </a:ext>
                </a:extLst>
              </p:cNvPr>
              <p:cNvGrpSpPr/>
              <p:nvPr/>
            </p:nvGrpSpPr>
            <p:grpSpPr>
              <a:xfrm>
                <a:off x="7371234" y="41909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717993E8-2AC4-417E-B669-95304D548568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36589DA-3DEE-424A-B539-95220C282DB9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48C64A-48AA-44DD-AE06-DB4810CEBC40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3C7BC4A-2CB1-4516-AFDD-FBCD01916872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420293-A3AF-4A7D-9DBC-CA204B1FE94D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F2AD8DE-7BBA-4228-951B-3E0C4E304995}"/>
                  </a:ext>
                </a:extLst>
              </p:cNvPr>
              <p:cNvGrpSpPr/>
              <p:nvPr/>
            </p:nvGrpSpPr>
            <p:grpSpPr>
              <a:xfrm>
                <a:off x="7618884" y="66674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65285275-8396-49EE-BEE0-29BA523B44C3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665B86F-4B3B-4B0D-B1A9-5CA8253AE3ED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39D7454-469C-44A6-96C0-8F8BC76E4226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169A8FDE-E66C-495E-A0C6-6906643C3ACE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0211AC-5ACA-49B5-8F38-77596AC07AA7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71545A6-B195-4F85-949D-D3588CB9B108}"/>
                  </a:ext>
                </a:extLst>
              </p:cNvPr>
              <p:cNvGrpSpPr/>
              <p:nvPr/>
            </p:nvGrpSpPr>
            <p:grpSpPr>
              <a:xfrm>
                <a:off x="7866534" y="91439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332D7D3-2E39-4EC0-871D-7A21C2E57C02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AD81C89-7625-4D6B-B5DF-40C648C6D29B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9A1C1A7-57C6-45AA-9D10-DC2F7CF5D201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1C6BD69-446B-479D-9CCA-75A2A8A87058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89F2CDF-0FF7-4237-B8AB-17EF661B457B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ADCD6E4-8516-4218-9454-77DA8F1A9C1E}"/>
                </a:ext>
              </a:extLst>
            </p:cNvPr>
            <p:cNvGrpSpPr/>
            <p:nvPr/>
          </p:nvGrpSpPr>
          <p:grpSpPr>
            <a:xfrm>
              <a:off x="7405071" y="3927123"/>
              <a:ext cx="4515090" cy="2838451"/>
              <a:chOff x="7371234" y="419099"/>
              <a:chExt cx="4515090" cy="283845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734DB6A4-78D1-4790-97E4-41DB8BE2D687}"/>
                  </a:ext>
                </a:extLst>
              </p:cNvPr>
              <p:cNvGrpSpPr/>
              <p:nvPr/>
            </p:nvGrpSpPr>
            <p:grpSpPr>
              <a:xfrm>
                <a:off x="7371234" y="41909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0362397B-2C76-4C4B-AC20-BDF34892CCDB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6C6C5E0F-D97D-4F5A-AA27-64999746D572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B365352-43BD-4D76-B2E4-1CF57302644D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12D10317-9567-44E0-9187-6EDE5C6A247F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D58D1DE-7D37-4CDE-9639-F5ECBD314F29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D5989B6E-60CD-4ABF-9EFD-ABAFEED59C70}"/>
                  </a:ext>
                </a:extLst>
              </p:cNvPr>
              <p:cNvGrpSpPr/>
              <p:nvPr/>
            </p:nvGrpSpPr>
            <p:grpSpPr>
              <a:xfrm>
                <a:off x="7618884" y="66674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D6D5799-43B9-4193-8998-73222F5D8C51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188A933E-B294-4927-BB67-FB6F8C26736C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5A1C9EB-3921-4B32-91AD-B30D18B1AB10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74B2064E-9CD4-45E6-A73A-A27DFC39F82D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9040C7A-17F7-466D-826E-6D8C0A0DBAE0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4266C3E-80B5-4724-8850-EE2BAD59460D}"/>
                  </a:ext>
                </a:extLst>
              </p:cNvPr>
              <p:cNvGrpSpPr/>
              <p:nvPr/>
            </p:nvGrpSpPr>
            <p:grpSpPr>
              <a:xfrm>
                <a:off x="7866534" y="914399"/>
                <a:ext cx="4019790" cy="2343151"/>
                <a:chOff x="7371234" y="419099"/>
                <a:chExt cx="4019790" cy="2343151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666DA661-A89B-4F3B-9ED4-BBE227FFE6D5}"/>
                    </a:ext>
                  </a:extLst>
                </p:cNvPr>
                <p:cNvSpPr/>
                <p:nvPr/>
              </p:nvSpPr>
              <p:spPr>
                <a:xfrm>
                  <a:off x="7506585" y="419099"/>
                  <a:ext cx="3884439" cy="23431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D52DAE9-F5D8-4E15-A811-FB6D2A06D78F}"/>
                    </a:ext>
                  </a:extLst>
                </p:cNvPr>
                <p:cNvSpPr/>
                <p:nvPr/>
              </p:nvSpPr>
              <p:spPr>
                <a:xfrm>
                  <a:off x="7715254" y="1016351"/>
                  <a:ext cx="3467100" cy="1586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B13C715-7F45-4BF6-AFC1-0041A3E006BF}"/>
                    </a:ext>
                  </a:extLst>
                </p:cNvPr>
                <p:cNvSpPr txBox="1"/>
                <p:nvPr/>
              </p:nvSpPr>
              <p:spPr>
                <a:xfrm>
                  <a:off x="7371234" y="419099"/>
                  <a:ext cx="128380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Tomcat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D78D3A1-8EF1-49E9-A560-76B033497960}"/>
                    </a:ext>
                  </a:extLst>
                </p:cNvPr>
                <p:cNvSpPr/>
                <p:nvPr/>
              </p:nvSpPr>
              <p:spPr>
                <a:xfrm>
                  <a:off x="7896813" y="1646214"/>
                  <a:ext cx="3103983" cy="799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 anchorCtr="1"/>
                <a:lstStyle/>
                <a:p>
                  <a:pPr algn="ctr"/>
                  <a:r>
                    <a:rPr lang="ko-KR" altLang="en-US" sz="2000" dirty="0">
                      <a:solidFill>
                        <a:schemeClr val="tx1"/>
                      </a:solidFill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유저 관리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620FB57-DCA5-4321-9B0A-99D00E314F33}"/>
                    </a:ext>
                  </a:extLst>
                </p:cNvPr>
                <p:cNvSpPr txBox="1"/>
                <p:nvPr/>
              </p:nvSpPr>
              <p:spPr>
                <a:xfrm>
                  <a:off x="8580544" y="1127910"/>
                  <a:ext cx="17365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08서울남산체 B" panose="02020603020101020101" pitchFamily="18" charset="-127"/>
                      <a:ea typeface="08서울남산체 B" panose="02020603020101020101" pitchFamily="18" charset="-127"/>
                    </a:rPr>
                    <a:t>Application</a:t>
                  </a:r>
                  <a:endParaRPr lang="ko-KR" altLang="en-US" sz="2000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A00D228-BF71-4AE2-A987-614CF1651E2A}"/>
              </a:ext>
            </a:extLst>
          </p:cNvPr>
          <p:cNvSpPr/>
          <p:nvPr/>
        </p:nvSpPr>
        <p:spPr>
          <a:xfrm>
            <a:off x="6403226" y="255763"/>
            <a:ext cx="785471" cy="283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rmAutofit/>
          </a:bodyPr>
          <a:lstStyle/>
          <a:p>
            <a:pPr algn="ctr"/>
            <a:r>
              <a:rPr lang="en-US" altLang="ko-KR" sz="2000" spc="3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Load balancer</a:t>
            </a:r>
            <a:endParaRPr lang="ko-KR" altLang="en-US" sz="2000" spc="3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A9E83D-B3CB-43B5-9EE8-2FD8B7BB78D2}"/>
              </a:ext>
            </a:extLst>
          </p:cNvPr>
          <p:cNvSpPr/>
          <p:nvPr/>
        </p:nvSpPr>
        <p:spPr>
          <a:xfrm>
            <a:off x="6403226" y="3791009"/>
            <a:ext cx="785471" cy="283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normAutofit/>
          </a:bodyPr>
          <a:lstStyle/>
          <a:p>
            <a:pPr algn="ctr"/>
            <a:r>
              <a:rPr lang="en-US" altLang="ko-KR" sz="2000" spc="300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Load balancer</a:t>
            </a:r>
            <a:endParaRPr lang="ko-KR" altLang="en-US" sz="2000" spc="3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78CD152-6E9D-462D-93AC-124FF701D17F}"/>
              </a:ext>
            </a:extLst>
          </p:cNvPr>
          <p:cNvCxnSpPr>
            <a:stCxn id="13" idx="3"/>
            <a:endCxn id="76" idx="1"/>
          </p:cNvCxnSpPr>
          <p:nvPr/>
        </p:nvCxnSpPr>
        <p:spPr>
          <a:xfrm flipV="1">
            <a:off x="5219937" y="1674989"/>
            <a:ext cx="1183289" cy="175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61D98D0-DD4E-4773-BF8E-02290F0FD4A8}"/>
              </a:ext>
            </a:extLst>
          </p:cNvPr>
          <p:cNvCxnSpPr>
            <a:cxnSpLocks/>
            <a:stCxn id="13" idx="3"/>
            <a:endCxn id="77" idx="1"/>
          </p:cNvCxnSpPr>
          <p:nvPr/>
        </p:nvCxnSpPr>
        <p:spPr>
          <a:xfrm>
            <a:off x="5219937" y="3429000"/>
            <a:ext cx="1183289" cy="1781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262C17E-28FF-4EDD-A851-FCC76D601C97}"/>
              </a:ext>
            </a:extLst>
          </p:cNvPr>
          <p:cNvCxnSpPr>
            <a:cxnSpLocks/>
            <a:stCxn id="76" idx="3"/>
            <a:endCxn id="15" idx="1"/>
          </p:cNvCxnSpPr>
          <p:nvPr/>
        </p:nvCxnSpPr>
        <p:spPr>
          <a:xfrm flipV="1">
            <a:off x="7188697" y="1427339"/>
            <a:ext cx="35172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30D73B3-5DA7-4148-8B77-92BE6145B085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 flipV="1">
            <a:off x="7188697" y="1646414"/>
            <a:ext cx="560394" cy="28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CD25F81-DC06-474E-8730-384F5669224E}"/>
              </a:ext>
            </a:extLst>
          </p:cNvPr>
          <p:cNvCxnSpPr>
            <a:cxnSpLocks/>
            <a:stCxn id="76" idx="3"/>
            <a:endCxn id="33" idx="1"/>
          </p:cNvCxnSpPr>
          <p:nvPr/>
        </p:nvCxnSpPr>
        <p:spPr>
          <a:xfrm>
            <a:off x="7188697" y="1674989"/>
            <a:ext cx="847025" cy="247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D283ED0-6DA0-4C4C-94F0-11D1DEC5C3A9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7188697" y="4935363"/>
            <a:ext cx="351725" cy="27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0D44586-7F4D-48E9-BC79-4E3ABE00F7CD}"/>
              </a:ext>
            </a:extLst>
          </p:cNvPr>
          <p:cNvCxnSpPr>
            <a:cxnSpLocks/>
            <a:stCxn id="77" idx="3"/>
            <a:endCxn id="65" idx="1"/>
          </p:cNvCxnSpPr>
          <p:nvPr/>
        </p:nvCxnSpPr>
        <p:spPr>
          <a:xfrm flipV="1">
            <a:off x="7188697" y="5183013"/>
            <a:ext cx="599375" cy="27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750328A-2BEE-4357-8D4D-F4623B946838}"/>
              </a:ext>
            </a:extLst>
          </p:cNvPr>
          <p:cNvCxnSpPr>
            <a:cxnSpLocks/>
            <a:stCxn id="77" idx="3"/>
            <a:endCxn id="60" idx="1"/>
          </p:cNvCxnSpPr>
          <p:nvPr/>
        </p:nvCxnSpPr>
        <p:spPr>
          <a:xfrm>
            <a:off x="7188697" y="5210235"/>
            <a:ext cx="847025" cy="220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96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42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용석</dc:creator>
  <cp:lastModifiedBy>최 용석</cp:lastModifiedBy>
  <cp:revision>5</cp:revision>
  <dcterms:created xsi:type="dcterms:W3CDTF">2019-03-18T06:42:09Z</dcterms:created>
  <dcterms:modified xsi:type="dcterms:W3CDTF">2019-03-18T09:17:43Z</dcterms:modified>
</cp:coreProperties>
</file>